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 id="2147483673" r:id="rId2"/>
  </p:sldMasterIdLst>
  <p:notesMasterIdLst>
    <p:notesMasterId r:id="rId19"/>
  </p:notesMasterIdLst>
  <p:handoutMasterIdLst>
    <p:handoutMasterId r:id="rId20"/>
  </p:handoutMasterIdLst>
  <p:sldIdLst>
    <p:sldId id="277" r:id="rId3"/>
    <p:sldId id="283" r:id="rId4"/>
    <p:sldId id="286" r:id="rId5"/>
    <p:sldId id="285" r:id="rId6"/>
    <p:sldId id="287" r:id="rId7"/>
    <p:sldId id="4826" r:id="rId8"/>
    <p:sldId id="4827" r:id="rId9"/>
    <p:sldId id="288" r:id="rId10"/>
    <p:sldId id="289" r:id="rId11"/>
    <p:sldId id="4828" r:id="rId12"/>
    <p:sldId id="291" r:id="rId13"/>
    <p:sldId id="4829" r:id="rId14"/>
    <p:sldId id="278" r:id="rId15"/>
    <p:sldId id="281" r:id="rId16"/>
    <p:sldId id="280" r:id="rId17"/>
    <p:sldId id="282" r:id="rId18"/>
  </p:sldIdLst>
  <p:sldSz cx="9144000" cy="5143500" type="screen16x9"/>
  <p:notesSz cx="6858000" cy="9144000"/>
  <p:custDataLst>
    <p:tags r:id="rId2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9D9DA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8"/>
    <p:restoredTop sz="88140" autoAdjust="0"/>
  </p:normalViewPr>
  <p:slideViewPr>
    <p:cSldViewPr snapToGrid="0" snapToObjects="1">
      <p:cViewPr varScale="1">
        <p:scale>
          <a:sx n="158" d="100"/>
          <a:sy n="158" d="100"/>
        </p:scale>
        <p:origin x="752" y="18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767AB6-DDEA-CF4E-A74B-19A554508643}" type="datetimeFigureOut">
              <a:rPr lang="en-US" smtClean="0">
                <a:latin typeface="Arial"/>
              </a:rPr>
              <a:t>4/29/25</a:t>
            </a:fld>
            <a:endParaRPr lang="en-US" dirty="0">
              <a:latin typeface="Aria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300F83-E232-AF4B-BEC0-F9D716239A3F}" type="slidenum">
              <a:rPr lang="en-US" smtClean="0">
                <a:latin typeface="Arial"/>
              </a:rPr>
              <a:t>‹#›</a:t>
            </a:fld>
            <a:endParaRPr lang="en-US" dirty="0">
              <a:latin typeface="Arial"/>
            </a:endParaRPr>
          </a:p>
        </p:txBody>
      </p:sp>
    </p:spTree>
    <p:extLst>
      <p:ext uri="{BB962C8B-B14F-4D97-AF65-F5344CB8AC3E}">
        <p14:creationId xmlns:p14="http://schemas.microsoft.com/office/powerpoint/2010/main" val="42052301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72DD8AEC-B96B-2C4C-86B3-8483D80B216B}" type="datetimeFigureOut">
              <a:rPr lang="en-US" smtClean="0"/>
              <a:pPr/>
              <a:t>4/29/25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4180AB40-CF9C-CB44-AF47-E5E5B00AC330}" type="slidenum">
              <a:rPr lang="en-US" smtClean="0"/>
              <a:pPr/>
              <a:t>‹#›</a:t>
            </a:fld>
            <a:endParaRPr lang="en-US" dirty="0"/>
          </a:p>
        </p:txBody>
      </p:sp>
    </p:spTree>
    <p:extLst>
      <p:ext uri="{BB962C8B-B14F-4D97-AF65-F5344CB8AC3E}">
        <p14:creationId xmlns:p14="http://schemas.microsoft.com/office/powerpoint/2010/main" val="338257177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it a mission or not? </a:t>
            </a:r>
          </a:p>
        </p:txBody>
      </p:sp>
      <p:sp>
        <p:nvSpPr>
          <p:cNvPr id="4" name="Slide Number Placeholder 3"/>
          <p:cNvSpPr>
            <a:spLocks noGrp="1"/>
          </p:cNvSpPr>
          <p:nvPr>
            <p:ph type="sldNum" sz="quarter" idx="5"/>
          </p:nvPr>
        </p:nvSpPr>
        <p:spPr/>
        <p:txBody>
          <a:bodyPr/>
          <a:lstStyle/>
          <a:p>
            <a:fld id="{4180AB40-CF9C-CB44-AF47-E5E5B00AC330}" type="slidenum">
              <a:rPr lang="en-US" smtClean="0"/>
              <a:pPr/>
              <a:t>2</a:t>
            </a:fld>
            <a:endParaRPr lang="en-US" dirty="0"/>
          </a:p>
        </p:txBody>
      </p:sp>
    </p:spTree>
    <p:extLst>
      <p:ext uri="{BB962C8B-B14F-4D97-AF65-F5344CB8AC3E}">
        <p14:creationId xmlns:p14="http://schemas.microsoft.com/office/powerpoint/2010/main" val="2245600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Bottom/yellow boxes at the bottom </a:t>
            </a:r>
          </a:p>
          <a:p>
            <a:r>
              <a:rPr lang="en-US" dirty="0"/>
              <a:t>Be clear about what the leader is doing </a:t>
            </a:r>
          </a:p>
        </p:txBody>
      </p:sp>
      <p:sp>
        <p:nvSpPr>
          <p:cNvPr id="4" name="Slide Number Placeholder 3"/>
          <p:cNvSpPr>
            <a:spLocks noGrp="1"/>
          </p:cNvSpPr>
          <p:nvPr>
            <p:ph type="sldNum" sz="quarter" idx="5"/>
          </p:nvPr>
        </p:nvSpPr>
        <p:spPr/>
        <p:txBody>
          <a:bodyPr/>
          <a:lstStyle/>
          <a:p>
            <a:fld id="{4180AB40-CF9C-CB44-AF47-E5E5B00AC330}" type="slidenum">
              <a:rPr lang="en-US" smtClean="0"/>
              <a:pPr/>
              <a:t>4</a:t>
            </a:fld>
            <a:endParaRPr lang="en-US" dirty="0"/>
          </a:p>
        </p:txBody>
      </p:sp>
    </p:spTree>
    <p:extLst>
      <p:ext uri="{BB962C8B-B14F-4D97-AF65-F5344CB8AC3E}">
        <p14:creationId xmlns:p14="http://schemas.microsoft.com/office/powerpoint/2010/main" val="2046261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challenges here was making sure all the interfaces were synced up and requirement implementation matched intent </a:t>
            </a:r>
          </a:p>
        </p:txBody>
      </p:sp>
      <p:sp>
        <p:nvSpPr>
          <p:cNvPr id="4" name="Slide Number Placeholder 3"/>
          <p:cNvSpPr>
            <a:spLocks noGrp="1"/>
          </p:cNvSpPr>
          <p:nvPr>
            <p:ph type="sldNum" sz="quarter" idx="5"/>
          </p:nvPr>
        </p:nvSpPr>
        <p:spPr/>
        <p:txBody>
          <a:bodyPr/>
          <a:lstStyle/>
          <a:p>
            <a:fld id="{4180AB40-CF9C-CB44-AF47-E5E5B00AC330}" type="slidenum">
              <a:rPr lang="en-US" smtClean="0"/>
              <a:pPr/>
              <a:t>9</a:t>
            </a:fld>
            <a:endParaRPr lang="en-US" dirty="0"/>
          </a:p>
        </p:txBody>
      </p:sp>
    </p:spTree>
    <p:extLst>
      <p:ext uri="{BB962C8B-B14F-4D97-AF65-F5344CB8AC3E}">
        <p14:creationId xmlns:p14="http://schemas.microsoft.com/office/powerpoint/2010/main" val="3611488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Simulation validation </a:t>
            </a:r>
          </a:p>
        </p:txBody>
      </p:sp>
      <p:sp>
        <p:nvSpPr>
          <p:cNvPr id="4" name="Slide Number Placeholder 3"/>
          <p:cNvSpPr>
            <a:spLocks noGrp="1"/>
          </p:cNvSpPr>
          <p:nvPr>
            <p:ph type="sldNum" sz="quarter" idx="5"/>
          </p:nvPr>
        </p:nvSpPr>
        <p:spPr/>
        <p:txBody>
          <a:bodyPr/>
          <a:lstStyle/>
          <a:p>
            <a:fld id="{4180AB40-CF9C-CB44-AF47-E5E5B00AC330}" type="slidenum">
              <a:rPr lang="en-US" smtClean="0"/>
              <a:pPr/>
              <a:t>11</a:t>
            </a:fld>
            <a:endParaRPr lang="en-US" dirty="0"/>
          </a:p>
        </p:txBody>
      </p:sp>
    </p:spTree>
    <p:extLst>
      <p:ext uri="{BB962C8B-B14F-4D97-AF65-F5344CB8AC3E}">
        <p14:creationId xmlns:p14="http://schemas.microsoft.com/office/powerpoint/2010/main" val="22796433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No Image">
    <p:spTree>
      <p:nvGrpSpPr>
        <p:cNvPr id="1" name=""/>
        <p:cNvGrpSpPr/>
        <p:nvPr/>
      </p:nvGrpSpPr>
      <p:grpSpPr>
        <a:xfrm>
          <a:off x="0" y="0"/>
          <a:ext cx="0" cy="0"/>
          <a:chOff x="0" y="0"/>
          <a:chExt cx="0" cy="0"/>
        </a:xfrm>
      </p:grpSpPr>
      <p:sp>
        <p:nvSpPr>
          <p:cNvPr id="22" name="Text Placeholder 21"/>
          <p:cNvSpPr>
            <a:spLocks noGrp="1"/>
          </p:cNvSpPr>
          <p:nvPr>
            <p:ph type="body" sz="quarter" idx="15" hasCustomPrompt="1"/>
          </p:nvPr>
        </p:nvSpPr>
        <p:spPr>
          <a:xfrm>
            <a:off x="925513" y="1956377"/>
            <a:ext cx="7483464" cy="294801"/>
          </a:xfrm>
        </p:spPr>
        <p:txBody>
          <a:bodyPr>
            <a:noAutofit/>
          </a:bodyPr>
          <a:lstStyle>
            <a:lvl1pPr marL="0" indent="0">
              <a:buNone/>
              <a:defRPr sz="1400" baseline="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a Theme, Project or Mission Name (optional)</a:t>
            </a:r>
          </a:p>
        </p:txBody>
      </p:sp>
      <p:sp>
        <p:nvSpPr>
          <p:cNvPr id="24" name="Text Placeholder 21"/>
          <p:cNvSpPr>
            <a:spLocks noGrp="1"/>
          </p:cNvSpPr>
          <p:nvPr>
            <p:ph type="body" sz="quarter" idx="16" hasCustomPrompt="1"/>
          </p:nvPr>
        </p:nvSpPr>
        <p:spPr>
          <a:xfrm>
            <a:off x="915352" y="2251179"/>
            <a:ext cx="7493625" cy="419202"/>
          </a:xfrm>
        </p:spPr>
        <p:txBody>
          <a:bodyPr>
            <a:noAutofit/>
          </a:bodyPr>
          <a:lstStyle>
            <a:lvl1pPr marL="0" indent="0">
              <a:buNone/>
              <a:defRPr sz="2400" b="1"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Presentation Title</a:t>
            </a:r>
          </a:p>
        </p:txBody>
      </p:sp>
      <p:sp>
        <p:nvSpPr>
          <p:cNvPr id="25" name="Text Placeholder 21"/>
          <p:cNvSpPr>
            <a:spLocks noGrp="1"/>
          </p:cNvSpPr>
          <p:nvPr>
            <p:ph type="body" sz="quarter" idx="17" hasCustomPrompt="1"/>
          </p:nvPr>
        </p:nvSpPr>
        <p:spPr>
          <a:xfrm>
            <a:off x="925512" y="2668678"/>
            <a:ext cx="7483465" cy="826362"/>
          </a:xfrm>
        </p:spPr>
        <p:txBody>
          <a:bodyPr>
            <a:noAutofit/>
          </a:bodyPr>
          <a:lstStyle>
            <a:lvl1pPr marL="0" indent="0">
              <a:buNone/>
              <a:defRPr sz="2000" b="0"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a Presentation Subtitle</a:t>
            </a:r>
          </a:p>
        </p:txBody>
      </p:sp>
      <p:sp>
        <p:nvSpPr>
          <p:cNvPr id="26" name="Text Placeholder 21"/>
          <p:cNvSpPr>
            <a:spLocks noGrp="1"/>
          </p:cNvSpPr>
          <p:nvPr>
            <p:ph type="body" sz="quarter" idx="18" hasCustomPrompt="1"/>
          </p:nvPr>
        </p:nvSpPr>
        <p:spPr>
          <a:xfrm>
            <a:off x="915352" y="4246880"/>
            <a:ext cx="7493625" cy="497840"/>
          </a:xfrm>
        </p:spPr>
        <p:txBody>
          <a:bodyPr anchor="b">
            <a:noAutofit/>
          </a:bodyPr>
          <a:lstStyle>
            <a:lvl1pPr marL="0" indent="0">
              <a:buNone/>
              <a:defRPr sz="1000" b="0"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Job Title, Date, etc.</a:t>
            </a:r>
          </a:p>
        </p:txBody>
      </p:sp>
      <p:pic>
        <p:nvPicPr>
          <p:cNvPr id="8" name="Picture 7"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7295" y="1184383"/>
            <a:ext cx="2925483" cy="812634"/>
          </a:xfrm>
          <a:prstGeom prst="rect">
            <a:avLst/>
          </a:prstGeom>
        </p:spPr>
      </p:pic>
      <p:sp>
        <p:nvSpPr>
          <p:cNvPr id="3" name="Footer Placeholder 2"/>
          <p:cNvSpPr>
            <a:spLocks noGrp="1"/>
          </p:cNvSpPr>
          <p:nvPr>
            <p:ph type="ftr" sz="quarter" idx="20"/>
          </p:nvPr>
        </p:nvSpPr>
        <p:spPr>
          <a:xfrm>
            <a:off x="915353" y="4802823"/>
            <a:ext cx="7493624" cy="274637"/>
          </a:xfrm>
        </p:spPr>
        <p:txBody>
          <a:bodyPr/>
          <a:lstStyle/>
          <a:p>
            <a:pPr algn="l"/>
            <a:r>
              <a:rPr lang="en-US"/>
              <a:t>For required markings, please visit https://mh.jpl.nasa.gov</a:t>
            </a:r>
            <a:endParaRPr lang="en-US" dirty="0"/>
          </a:p>
        </p:txBody>
      </p:sp>
    </p:spTree>
    <p:extLst>
      <p:ext uri="{BB962C8B-B14F-4D97-AF65-F5344CB8AC3E}">
        <p14:creationId xmlns:p14="http://schemas.microsoft.com/office/powerpoint/2010/main" val="2565551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Sq Image">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5687785" y="508000"/>
            <a:ext cx="3347357" cy="826391"/>
          </a:xfrm>
        </p:spPr>
        <p:txBody>
          <a:bodyPr anchor="b">
            <a:noAutofit/>
          </a:bodyPr>
          <a:lstStyle>
            <a:lvl1pPr marL="0" indent="0" algn="ctr">
              <a:buNone/>
              <a:defRPr sz="1400">
                <a:solidFill>
                  <a:schemeClr val="accent1"/>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dirty="0"/>
              <a:t>Click to Add a Theme, Project or Mission Name (optional)</a:t>
            </a:r>
          </a:p>
        </p:txBody>
      </p:sp>
      <p:sp>
        <p:nvSpPr>
          <p:cNvPr id="15" name="Text Placeholder 13"/>
          <p:cNvSpPr>
            <a:spLocks noGrp="1"/>
          </p:cNvSpPr>
          <p:nvPr>
            <p:ph type="body" sz="quarter" idx="11" hasCustomPrompt="1"/>
          </p:nvPr>
        </p:nvSpPr>
        <p:spPr>
          <a:xfrm>
            <a:off x="5687785" y="1354711"/>
            <a:ext cx="3347357" cy="728089"/>
          </a:xfrm>
        </p:spPr>
        <p:txBody>
          <a:bodyPr anchor="t">
            <a:noAutofit/>
          </a:bodyPr>
          <a:lstStyle>
            <a:lvl1pPr marL="0" indent="0" algn="ctr">
              <a:buNone/>
              <a:defRPr sz="2200" b="1" baseline="0">
                <a:solidFill>
                  <a:schemeClr val="tx1"/>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dirty="0"/>
              <a:t>Click to Edit Presentation Title</a:t>
            </a:r>
          </a:p>
        </p:txBody>
      </p:sp>
      <p:sp>
        <p:nvSpPr>
          <p:cNvPr id="19" name="Picture Placeholder 18"/>
          <p:cNvSpPr>
            <a:spLocks noGrp="1"/>
          </p:cNvSpPr>
          <p:nvPr>
            <p:ph type="pic" sz="quarter" idx="14"/>
          </p:nvPr>
        </p:nvSpPr>
        <p:spPr>
          <a:xfrm>
            <a:off x="0" y="0"/>
            <a:ext cx="5546725" cy="5143500"/>
          </a:xfrm>
        </p:spPr>
        <p:txBody>
          <a:bodyPr anchor="ctr">
            <a:noAutofit/>
          </a:bodyPr>
          <a:lstStyle>
            <a:lvl1pPr marL="0" marR="0" indent="0" algn="ctr" defTabSz="457200" rtl="0" eaLnBrk="1" fontAlgn="auto" latinLnBrk="0" hangingPunct="1">
              <a:lnSpc>
                <a:spcPct val="100000"/>
              </a:lnSpc>
              <a:spcBef>
                <a:spcPct val="20000"/>
              </a:spcBef>
              <a:spcAft>
                <a:spcPts val="0"/>
              </a:spcAft>
              <a:buClr>
                <a:schemeClr val="bg1">
                  <a:lumMod val="50000"/>
                </a:schemeClr>
              </a:buClr>
              <a:buSzTx/>
              <a:buFont typeface="Arial"/>
              <a:buNone/>
              <a:tabLst/>
              <a:defRPr sz="1400"/>
            </a:lvl1pPr>
          </a:lstStyle>
          <a:p>
            <a:r>
              <a:rPr lang="en-US" dirty="0"/>
              <a:t>Drag picture to placeholder or click icon to add</a:t>
            </a:r>
          </a:p>
        </p:txBody>
      </p:sp>
      <p:sp>
        <p:nvSpPr>
          <p:cNvPr id="26" name="Text Placeholder 13"/>
          <p:cNvSpPr>
            <a:spLocks noGrp="1"/>
          </p:cNvSpPr>
          <p:nvPr>
            <p:ph type="body" sz="quarter" idx="15" hasCustomPrompt="1"/>
          </p:nvPr>
        </p:nvSpPr>
        <p:spPr>
          <a:xfrm>
            <a:off x="5687785" y="2164080"/>
            <a:ext cx="3347357" cy="833120"/>
          </a:xfrm>
        </p:spPr>
        <p:txBody>
          <a:bodyPr anchor="t">
            <a:noAutofit/>
          </a:bodyPr>
          <a:lstStyle>
            <a:lvl1pPr marL="0" indent="0" algn="ctr">
              <a:buNone/>
              <a:defRPr sz="1000" baseline="0">
                <a:solidFill>
                  <a:schemeClr val="tx1"/>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dirty="0"/>
              <a:t>Presented by, Job Title, Date, etc.</a:t>
            </a:r>
          </a:p>
        </p:txBody>
      </p:sp>
      <p:pic>
        <p:nvPicPr>
          <p:cNvPr id="8" name="Picture 7"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0339" y="3918225"/>
            <a:ext cx="2925483" cy="812634"/>
          </a:xfrm>
          <a:prstGeom prst="rect">
            <a:avLst/>
          </a:prstGeom>
        </p:spPr>
      </p:pic>
      <p:sp>
        <p:nvSpPr>
          <p:cNvPr id="3" name="Footer Placeholder 2"/>
          <p:cNvSpPr>
            <a:spLocks noGrp="1"/>
          </p:cNvSpPr>
          <p:nvPr>
            <p:ph type="ftr" sz="quarter" idx="17"/>
          </p:nvPr>
        </p:nvSpPr>
        <p:spPr>
          <a:xfrm>
            <a:off x="5687785" y="4802823"/>
            <a:ext cx="3347357" cy="274637"/>
          </a:xfrm>
        </p:spPr>
        <p:txBody>
          <a:bodyPr/>
          <a:lstStyle/>
          <a:p>
            <a:r>
              <a:rPr lang="en-US"/>
              <a:t>For required markings, please visit https://mh.jpl.nasa.gov</a:t>
            </a:r>
            <a:endParaRPr lang="en-US" dirty="0"/>
          </a:p>
        </p:txBody>
      </p:sp>
    </p:spTree>
    <p:extLst>
      <p:ext uri="{BB962C8B-B14F-4D97-AF65-F5344CB8AC3E}">
        <p14:creationId xmlns:p14="http://schemas.microsoft.com/office/powerpoint/2010/main" val="320791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Horz Image">
    <p:spTree>
      <p:nvGrpSpPr>
        <p:cNvPr id="1" name=""/>
        <p:cNvGrpSpPr/>
        <p:nvPr/>
      </p:nvGrpSpPr>
      <p:grpSpPr>
        <a:xfrm>
          <a:off x="0" y="0"/>
          <a:ext cx="0" cy="0"/>
          <a:chOff x="0" y="0"/>
          <a:chExt cx="0" cy="0"/>
        </a:xfrm>
      </p:grpSpPr>
      <p:sp>
        <p:nvSpPr>
          <p:cNvPr id="8" name="Picture Placeholder 18"/>
          <p:cNvSpPr>
            <a:spLocks noGrp="1"/>
          </p:cNvSpPr>
          <p:nvPr>
            <p:ph type="pic" sz="quarter" idx="14"/>
          </p:nvPr>
        </p:nvSpPr>
        <p:spPr>
          <a:xfrm>
            <a:off x="0" y="0"/>
            <a:ext cx="9144000" cy="3417503"/>
          </a:xfrm>
        </p:spPr>
        <p:txBody>
          <a:bodyPr anchor="ctr">
            <a:noAutofit/>
          </a:bodyPr>
          <a:lstStyle>
            <a:lvl1pPr marL="0" marR="0" indent="0" algn="ctr" defTabSz="457200" rtl="0" eaLnBrk="1" fontAlgn="auto" latinLnBrk="0" hangingPunct="1">
              <a:lnSpc>
                <a:spcPct val="100000"/>
              </a:lnSpc>
              <a:spcBef>
                <a:spcPct val="20000"/>
              </a:spcBef>
              <a:spcAft>
                <a:spcPts val="0"/>
              </a:spcAft>
              <a:buClr>
                <a:schemeClr val="bg1">
                  <a:lumMod val="50000"/>
                </a:schemeClr>
              </a:buClr>
              <a:buSzTx/>
              <a:buFont typeface="Arial"/>
              <a:buNone/>
              <a:tabLst/>
              <a:defRPr sz="1400"/>
            </a:lvl1pPr>
          </a:lstStyle>
          <a:p>
            <a:r>
              <a:rPr lang="en-US" dirty="0"/>
              <a:t>Drag picture to placeholder or click icon to add</a:t>
            </a:r>
          </a:p>
        </p:txBody>
      </p:sp>
      <p:sp>
        <p:nvSpPr>
          <p:cNvPr id="14" name="Text Placeholder 13"/>
          <p:cNvSpPr>
            <a:spLocks noGrp="1"/>
          </p:cNvSpPr>
          <p:nvPr>
            <p:ph type="body" sz="quarter" idx="16" hasCustomPrompt="1"/>
          </p:nvPr>
        </p:nvSpPr>
        <p:spPr>
          <a:xfrm>
            <a:off x="369198" y="3773210"/>
            <a:ext cx="8530529" cy="430183"/>
          </a:xfrm>
        </p:spPr>
        <p:txBody>
          <a:bodyPr>
            <a:noAutofit/>
          </a:bodyPr>
          <a:lstStyle>
            <a:lvl1pPr marL="0" indent="0">
              <a:buNone/>
              <a:defRPr sz="2200" b="1">
                <a:latin typeface="+mj-lt"/>
              </a:defRPr>
            </a:lvl1pPr>
            <a:lvl2pPr marL="457200" indent="0">
              <a:buNone/>
              <a:defRPr sz="2200" b="1">
                <a:latin typeface="+mj-lt"/>
              </a:defRPr>
            </a:lvl2pPr>
            <a:lvl3pPr marL="914400" indent="0">
              <a:buNone/>
              <a:defRPr sz="2200" b="1">
                <a:latin typeface="+mj-lt"/>
              </a:defRPr>
            </a:lvl3pPr>
            <a:lvl4pPr marL="1371600" indent="0">
              <a:buNone/>
              <a:defRPr sz="2200" b="1">
                <a:latin typeface="+mj-lt"/>
              </a:defRPr>
            </a:lvl4pPr>
            <a:lvl5pPr marL="1828800" indent="0">
              <a:buNone/>
              <a:defRPr sz="2200" b="1">
                <a:latin typeface="+mj-lt"/>
              </a:defRPr>
            </a:lvl5pPr>
          </a:lstStyle>
          <a:p>
            <a:pPr lvl="0"/>
            <a:r>
              <a:rPr lang="en-US" dirty="0"/>
              <a:t>Click to Edit Presentation Title</a:t>
            </a:r>
          </a:p>
        </p:txBody>
      </p:sp>
      <p:sp>
        <p:nvSpPr>
          <p:cNvPr id="17" name="Text Placeholder 16"/>
          <p:cNvSpPr>
            <a:spLocks noGrp="1"/>
          </p:cNvSpPr>
          <p:nvPr>
            <p:ph type="body" sz="quarter" idx="17" hasCustomPrompt="1"/>
          </p:nvPr>
        </p:nvSpPr>
        <p:spPr>
          <a:xfrm>
            <a:off x="369198" y="4479716"/>
            <a:ext cx="5605047" cy="355600"/>
          </a:xfrm>
        </p:spPr>
        <p:txBody>
          <a:bodyPr anchor="b">
            <a:noAutofit/>
          </a:bodyPr>
          <a:lstStyle>
            <a:lvl1pPr marL="0" indent="0">
              <a:buNone/>
              <a:defRPr sz="1000" baseline="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Presented by, Job Title, Date, etc.</a:t>
            </a:r>
          </a:p>
        </p:txBody>
      </p:sp>
      <p:sp>
        <p:nvSpPr>
          <p:cNvPr id="21" name="Text Placeholder 20"/>
          <p:cNvSpPr>
            <a:spLocks noGrp="1"/>
          </p:cNvSpPr>
          <p:nvPr>
            <p:ph type="body" sz="quarter" idx="19" hasCustomPrompt="1"/>
          </p:nvPr>
        </p:nvSpPr>
        <p:spPr>
          <a:xfrm>
            <a:off x="369197" y="3488175"/>
            <a:ext cx="8530530" cy="285035"/>
          </a:xfrm>
        </p:spPr>
        <p:txBody>
          <a:bodyPr>
            <a:noAutofit/>
          </a:bodyPr>
          <a:lstStyle>
            <a:lvl1pPr marL="0" indent="0">
              <a:buNone/>
              <a:defRPr sz="1400">
                <a:solidFill>
                  <a:schemeClr val="accent1"/>
                </a:solidFill>
              </a:defRPr>
            </a:lvl1pPr>
            <a:lvl2pPr marL="457200" indent="0">
              <a:buNone/>
              <a:defRPr sz="1400">
                <a:solidFill>
                  <a:schemeClr val="accent1"/>
                </a:solidFill>
              </a:defRPr>
            </a:lvl2pPr>
            <a:lvl3pPr marL="914400" indent="0">
              <a:buNone/>
              <a:defRPr sz="1400">
                <a:solidFill>
                  <a:schemeClr val="accent1"/>
                </a:solidFill>
              </a:defRPr>
            </a:lvl3pPr>
            <a:lvl4pPr marL="1371600" indent="0">
              <a:buNone/>
              <a:defRPr sz="1400">
                <a:solidFill>
                  <a:schemeClr val="accent1"/>
                </a:solidFill>
              </a:defRPr>
            </a:lvl4pPr>
            <a:lvl5pPr marL="1828800" indent="0">
              <a:buNone/>
              <a:defRPr sz="1400">
                <a:solidFill>
                  <a:schemeClr val="accent1"/>
                </a:solidFill>
              </a:defRPr>
            </a:lvl5pPr>
          </a:lstStyle>
          <a:p>
            <a:pPr lvl="0"/>
            <a:r>
              <a:rPr lang="en-US" dirty="0"/>
              <a:t>Click to Add a Theme, Project or Mission Name (optional)</a:t>
            </a:r>
          </a:p>
        </p:txBody>
      </p:sp>
      <p:pic>
        <p:nvPicPr>
          <p:cNvPr id="9" name="Picture 8"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74244" y="4219782"/>
            <a:ext cx="2925483" cy="812634"/>
          </a:xfrm>
          <a:prstGeom prst="rect">
            <a:avLst/>
          </a:prstGeom>
        </p:spPr>
      </p:pic>
      <p:sp>
        <p:nvSpPr>
          <p:cNvPr id="3" name="Footer Placeholder 2"/>
          <p:cNvSpPr>
            <a:spLocks noGrp="1"/>
          </p:cNvSpPr>
          <p:nvPr>
            <p:ph type="ftr" sz="quarter" idx="21"/>
          </p:nvPr>
        </p:nvSpPr>
        <p:spPr>
          <a:xfrm>
            <a:off x="369199" y="4802823"/>
            <a:ext cx="5605046" cy="274637"/>
          </a:xfrm>
        </p:spPr>
        <p:txBody>
          <a:bodyPr/>
          <a:lstStyle>
            <a:lvl1pPr algn="l">
              <a:defRPr/>
            </a:lvl1pPr>
          </a:lstStyle>
          <a:p>
            <a:r>
              <a:rPr lang="en-US"/>
              <a:t>For required markings, please visit https://mh.jpl.nasa.gov</a:t>
            </a:r>
            <a:endParaRPr lang="en-US" dirty="0"/>
          </a:p>
        </p:txBody>
      </p:sp>
    </p:spTree>
    <p:extLst>
      <p:ext uri="{BB962C8B-B14F-4D97-AF65-F5344CB8AC3E}">
        <p14:creationId xmlns:p14="http://schemas.microsoft.com/office/powerpoint/2010/main" val="3207911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0"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0"/>
          </p:nvPr>
        </p:nvSpPr>
        <p:spPr/>
        <p:txBody>
          <a:bodyPr/>
          <a:lstStyle/>
          <a:p>
            <a:fld id="{341DE1EE-7D9E-4356-A17B-AC39B24D4A0F}" type="datetime1">
              <a:rPr lang="en-US" smtClean="0"/>
              <a:t>4/29/25</a:t>
            </a:fld>
            <a:endParaRPr lang="en-US" dirty="0"/>
          </a:p>
        </p:txBody>
      </p:sp>
      <p:sp>
        <p:nvSpPr>
          <p:cNvPr id="5" name="Footer Placeholder 4"/>
          <p:cNvSpPr>
            <a:spLocks noGrp="1"/>
          </p:cNvSpPr>
          <p:nvPr>
            <p:ph type="ftr" sz="quarter" idx="21"/>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2002924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3" name="TextBox 12"/>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2" name="Date Placeholder 1"/>
          <p:cNvSpPr>
            <a:spLocks noGrp="1"/>
          </p:cNvSpPr>
          <p:nvPr>
            <p:ph type="dt" sz="half" idx="18"/>
          </p:nvPr>
        </p:nvSpPr>
        <p:spPr/>
        <p:txBody>
          <a:bodyPr/>
          <a:lstStyle/>
          <a:p>
            <a:fld id="{E0EE1217-8810-43A4-A260-F7B93C1E2460}" type="datetime1">
              <a:rPr lang="en-US" smtClean="0"/>
              <a:t>4/29/25</a:t>
            </a:fld>
            <a:endParaRPr lang="en-US" dirty="0"/>
          </a:p>
        </p:txBody>
      </p:sp>
      <p:sp>
        <p:nvSpPr>
          <p:cNvPr id="3" name="Footer Placeholder 2"/>
          <p:cNvSpPr>
            <a:spLocks noGrp="1"/>
          </p:cNvSpPr>
          <p:nvPr>
            <p:ph type="ftr" sz="quarter" idx="19"/>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20"/>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3543170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3"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0"/>
          </p:nvPr>
        </p:nvSpPr>
        <p:spPr/>
        <p:txBody>
          <a:bodyPr/>
          <a:lstStyle/>
          <a:p>
            <a:fld id="{81BC07D9-38D2-4D21-BB9F-4FB482252065}" type="datetime1">
              <a:rPr lang="en-US" smtClean="0"/>
              <a:t>4/29/25</a:t>
            </a:fld>
            <a:endParaRPr lang="en-US" dirty="0"/>
          </a:p>
        </p:txBody>
      </p:sp>
      <p:sp>
        <p:nvSpPr>
          <p:cNvPr id="5" name="Footer Placeholder 4"/>
          <p:cNvSpPr>
            <a:spLocks noGrp="1"/>
          </p:cNvSpPr>
          <p:nvPr>
            <p:ph type="ftr" sz="quarter" idx="21"/>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3543170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8"/>
          <p:cNvSpPr>
            <a:spLocks noGrp="1"/>
          </p:cNvSpPr>
          <p:nvPr>
            <p:ph type="title"/>
          </p:nvPr>
        </p:nvSpPr>
        <p:spPr/>
        <p:txBody>
          <a:bodyPr/>
          <a:lstStyle/>
          <a:p>
            <a:r>
              <a:rPr lang="en-US" dirty="0"/>
              <a:t>Click to edit Master title style</a:t>
            </a:r>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18"/>
          </p:nvPr>
        </p:nvSpPr>
        <p:spPr/>
        <p:txBody>
          <a:bodyPr/>
          <a:lstStyle/>
          <a:p>
            <a:fld id="{37A7201D-60A7-477E-96B4-3973BB7451F7}" type="datetime1">
              <a:rPr lang="en-US" smtClean="0"/>
              <a:t>4/29/25</a:t>
            </a:fld>
            <a:endParaRPr lang="en-US" dirty="0"/>
          </a:p>
        </p:txBody>
      </p:sp>
      <p:sp>
        <p:nvSpPr>
          <p:cNvPr id="5" name="Footer Placeholder 4"/>
          <p:cNvSpPr>
            <a:spLocks noGrp="1"/>
          </p:cNvSpPr>
          <p:nvPr>
            <p:ph type="ftr" sz="quarter" idx="19"/>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0"/>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60876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0"/>
          </p:nvPr>
        </p:nvSpPr>
        <p:spPr/>
        <p:txBody>
          <a:bodyPr/>
          <a:lstStyle/>
          <a:p>
            <a:fld id="{DF441585-8FA9-4EA2-85A4-83043578477A}" type="datetime1">
              <a:rPr lang="en-US" smtClean="0"/>
              <a:t>4/29/25</a:t>
            </a:fld>
            <a:endParaRPr lang="en-US" dirty="0"/>
          </a:p>
        </p:txBody>
      </p:sp>
      <p:sp>
        <p:nvSpPr>
          <p:cNvPr id="5" name="Footer Placeholder 4"/>
          <p:cNvSpPr>
            <a:spLocks noGrp="1"/>
          </p:cNvSpPr>
          <p:nvPr>
            <p:ph type="ftr" sz="quarter" idx="21"/>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079395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254000" y="1598613"/>
            <a:ext cx="421640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1"/>
          <p:cNvSpPr>
            <a:spLocks noGrp="1"/>
          </p:cNvSpPr>
          <p:nvPr>
            <p:ph sz="quarter" idx="20"/>
          </p:nvPr>
        </p:nvSpPr>
        <p:spPr>
          <a:xfrm>
            <a:off x="4675164" y="1598612"/>
            <a:ext cx="4216400" cy="27193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1"/>
          </p:nvPr>
        </p:nvSpPr>
        <p:spPr/>
        <p:txBody>
          <a:bodyPr/>
          <a:lstStyle/>
          <a:p>
            <a:fld id="{83F1A4B9-1F13-48F5-BF93-72CC0A0DFA2C}" type="datetime1">
              <a:rPr lang="en-US" smtClean="0"/>
              <a:t>4/29/25</a:t>
            </a:fld>
            <a:endParaRPr lang="en-US" dirty="0"/>
          </a:p>
        </p:txBody>
      </p:sp>
      <p:sp>
        <p:nvSpPr>
          <p:cNvPr id="5" name="Footer Placeholder 4"/>
          <p:cNvSpPr>
            <a:spLocks noGrp="1"/>
          </p:cNvSpPr>
          <p:nvPr>
            <p:ph type="ftr" sz="quarter" idx="22"/>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3"/>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3532275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254000" y="2137092"/>
            <a:ext cx="4216400" cy="23841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1"/>
          <p:cNvSpPr>
            <a:spLocks noGrp="1"/>
          </p:cNvSpPr>
          <p:nvPr>
            <p:ph sz="quarter" idx="20"/>
          </p:nvPr>
        </p:nvSpPr>
        <p:spPr>
          <a:xfrm>
            <a:off x="4675164" y="2137092"/>
            <a:ext cx="4216400" cy="23841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2"/>
          <p:cNvSpPr>
            <a:spLocks noGrp="1"/>
          </p:cNvSpPr>
          <p:nvPr>
            <p:ph type="body" idx="1"/>
          </p:nvPr>
        </p:nvSpPr>
        <p:spPr>
          <a:xfrm>
            <a:off x="254000" y="1497330"/>
            <a:ext cx="4216400"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6" name="Text Placeholder 4"/>
          <p:cNvSpPr>
            <a:spLocks noGrp="1"/>
          </p:cNvSpPr>
          <p:nvPr>
            <p:ph type="body" sz="quarter" idx="3"/>
          </p:nvPr>
        </p:nvSpPr>
        <p:spPr>
          <a:xfrm>
            <a:off x="4675164" y="1497330"/>
            <a:ext cx="4216400"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TextBox 16"/>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1"/>
          </p:nvPr>
        </p:nvSpPr>
        <p:spPr/>
        <p:txBody>
          <a:bodyPr/>
          <a:lstStyle/>
          <a:p>
            <a:fld id="{1D4C51F1-096E-4A7D-AF59-49489967A51A}" type="datetime1">
              <a:rPr lang="en-US" smtClean="0"/>
              <a:t>4/29/25</a:t>
            </a:fld>
            <a:endParaRPr lang="en-US" dirty="0"/>
          </a:p>
        </p:txBody>
      </p:sp>
      <p:sp>
        <p:nvSpPr>
          <p:cNvPr id="5" name="Footer Placeholder 4"/>
          <p:cNvSpPr>
            <a:spLocks noGrp="1"/>
          </p:cNvSpPr>
          <p:nvPr>
            <p:ph type="ftr" sz="quarter" idx="22"/>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3"/>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36257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21" name="Content Placeholder 2"/>
          <p:cNvSpPr>
            <a:spLocks noGrp="1"/>
          </p:cNvSpPr>
          <p:nvPr>
            <p:ph sz="quarter" idx="19"/>
          </p:nvPr>
        </p:nvSpPr>
        <p:spPr>
          <a:xfrm>
            <a:off x="254000" y="2137092"/>
            <a:ext cx="3211513" cy="2384107"/>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2" name="Text Placeholder 2"/>
          <p:cNvSpPr>
            <a:spLocks noGrp="1"/>
          </p:cNvSpPr>
          <p:nvPr>
            <p:ph type="body" idx="24" hasCustomPrompt="1"/>
          </p:nvPr>
        </p:nvSpPr>
        <p:spPr>
          <a:xfrm>
            <a:off x="254000" y="1497330"/>
            <a:ext cx="3211513" cy="639762"/>
          </a:xfrm>
        </p:spPr>
        <p:txBody>
          <a:bodyPr anchor="b">
            <a:noAutofit/>
          </a:bodyPr>
          <a:lstStyle>
            <a:lvl1pPr marL="0" indent="0">
              <a:buFont typeface="Arial"/>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sp>
        <p:nvSpPr>
          <p:cNvPr id="23" name="Content Placeholder 11"/>
          <p:cNvSpPr>
            <a:spLocks noGrp="1"/>
          </p:cNvSpPr>
          <p:nvPr>
            <p:ph sz="quarter" idx="20"/>
          </p:nvPr>
        </p:nvSpPr>
        <p:spPr>
          <a:xfrm>
            <a:off x="3638844" y="1497329"/>
            <a:ext cx="5129236" cy="3023869"/>
          </a:xfrm>
        </p:spPr>
        <p:txBody>
          <a:bodyPr/>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Box 12"/>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5"/>
          </p:nvPr>
        </p:nvSpPr>
        <p:spPr/>
        <p:txBody>
          <a:bodyPr/>
          <a:lstStyle/>
          <a:p>
            <a:fld id="{8D18AFA9-C13B-4E9A-A7F0-C8B20BE5ADB5}" type="datetime1">
              <a:rPr lang="en-US" smtClean="0"/>
              <a:t>4/29/25</a:t>
            </a:fld>
            <a:endParaRPr lang="en-US" dirty="0"/>
          </a:p>
        </p:txBody>
      </p:sp>
      <p:sp>
        <p:nvSpPr>
          <p:cNvPr id="5" name="Footer Placeholder 4"/>
          <p:cNvSpPr>
            <a:spLocks noGrp="1"/>
          </p:cNvSpPr>
          <p:nvPr>
            <p:ph type="ftr" sz="quarter" idx="26"/>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7"/>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9165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Picture Placeholder 2"/>
          <p:cNvSpPr>
            <a:spLocks noGrp="1"/>
          </p:cNvSpPr>
          <p:nvPr>
            <p:ph type="pic" idx="1"/>
          </p:nvPr>
        </p:nvSpPr>
        <p:spPr>
          <a:xfrm>
            <a:off x="254000" y="1497330"/>
            <a:ext cx="5129236" cy="30238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4" name="Content Placeholder 2"/>
          <p:cNvSpPr>
            <a:spLocks noGrp="1"/>
          </p:cNvSpPr>
          <p:nvPr>
            <p:ph sz="quarter" idx="19"/>
          </p:nvPr>
        </p:nvSpPr>
        <p:spPr>
          <a:xfrm>
            <a:off x="5556567" y="2137092"/>
            <a:ext cx="3211513" cy="2384107"/>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6" name="Text Placeholder 2"/>
          <p:cNvSpPr>
            <a:spLocks noGrp="1"/>
          </p:cNvSpPr>
          <p:nvPr>
            <p:ph type="body" idx="24" hasCustomPrompt="1"/>
          </p:nvPr>
        </p:nvSpPr>
        <p:spPr>
          <a:xfrm>
            <a:off x="5556567" y="1497330"/>
            <a:ext cx="3211513" cy="639762"/>
          </a:xfrm>
        </p:spPr>
        <p:txBody>
          <a:bodyPr anchor="b">
            <a:noAutofit/>
          </a:bodyPr>
          <a:lstStyle>
            <a:lvl1pPr marL="0" indent="0">
              <a:buFont typeface="Arial"/>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sp>
        <p:nvSpPr>
          <p:cNvPr id="17" name="TextBox 16"/>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25"/>
          </p:nvPr>
        </p:nvSpPr>
        <p:spPr/>
        <p:txBody>
          <a:bodyPr/>
          <a:lstStyle/>
          <a:p>
            <a:fld id="{6AFA6CE4-1B8F-4F53-8FC9-315CD27786F8}" type="datetime1">
              <a:rPr lang="en-US" smtClean="0"/>
              <a:t>4/29/25</a:t>
            </a:fld>
            <a:endParaRPr lang="en-US" dirty="0"/>
          </a:p>
        </p:txBody>
      </p:sp>
      <p:sp>
        <p:nvSpPr>
          <p:cNvPr id="5" name="Footer Placeholder 4"/>
          <p:cNvSpPr>
            <a:spLocks noGrp="1"/>
          </p:cNvSpPr>
          <p:nvPr>
            <p:ph type="ftr" sz="quarter" idx="26"/>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7"/>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27731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Black Strip">
    <p:spTree>
      <p:nvGrpSpPr>
        <p:cNvPr id="1" name=""/>
        <p:cNvGrpSpPr/>
        <p:nvPr/>
      </p:nvGrpSpPr>
      <p:grpSpPr>
        <a:xfrm>
          <a:off x="0" y="0"/>
          <a:ext cx="0" cy="0"/>
          <a:chOff x="0" y="0"/>
          <a:chExt cx="0" cy="0"/>
        </a:xfrm>
      </p:grpSpPr>
      <p:sp>
        <p:nvSpPr>
          <p:cNvPr id="14" name="Rectangle 13"/>
          <p:cNvSpPr/>
          <p:nvPr userDrawn="1"/>
        </p:nvSpPr>
        <p:spPr>
          <a:xfrm>
            <a:off x="0" y="1161143"/>
            <a:ext cx="9144000" cy="35584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8"/>
          <p:cNvSpPr>
            <a:spLocks noGrp="1"/>
          </p:cNvSpPr>
          <p:nvPr>
            <p:ph type="title"/>
          </p:nvPr>
        </p:nvSpPr>
        <p:spPr/>
        <p:txBody>
          <a:bodyPr>
            <a:noAutofit/>
          </a:bodyPr>
          <a:lstStyle/>
          <a:p>
            <a:r>
              <a:rPr lang="en-US"/>
              <a:t>Click to edit Master title style</a:t>
            </a:r>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4" name="Date Placeholder 3"/>
          <p:cNvSpPr>
            <a:spLocks noGrp="1"/>
          </p:cNvSpPr>
          <p:nvPr>
            <p:ph type="dt" sz="half" idx="18"/>
          </p:nvPr>
        </p:nvSpPr>
        <p:spPr/>
        <p:txBody>
          <a:bodyPr/>
          <a:lstStyle/>
          <a:p>
            <a:fld id="{DC96F477-1573-42B6-8124-1C5E2CCC0FDA}" type="datetime1">
              <a:rPr lang="en-US" smtClean="0"/>
              <a:t>4/29/25</a:t>
            </a:fld>
            <a:endParaRPr lang="en-US" dirty="0"/>
          </a:p>
        </p:txBody>
      </p:sp>
      <p:sp>
        <p:nvSpPr>
          <p:cNvPr id="5" name="Footer Placeholder 4"/>
          <p:cNvSpPr>
            <a:spLocks noGrp="1"/>
          </p:cNvSpPr>
          <p:nvPr>
            <p:ph type="ftr" sz="quarter" idx="19"/>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20"/>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4070455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ubtitle and Light Strip">
    <p:spTree>
      <p:nvGrpSpPr>
        <p:cNvPr id="1" name=""/>
        <p:cNvGrpSpPr/>
        <p:nvPr/>
      </p:nvGrpSpPr>
      <p:grpSpPr>
        <a:xfrm>
          <a:off x="0" y="0"/>
          <a:ext cx="0" cy="0"/>
          <a:chOff x="0" y="0"/>
          <a:chExt cx="0" cy="0"/>
        </a:xfrm>
      </p:grpSpPr>
      <p:sp>
        <p:nvSpPr>
          <p:cNvPr id="14" name="Rectangle 13"/>
          <p:cNvSpPr/>
          <p:nvPr userDrawn="1"/>
        </p:nvSpPr>
        <p:spPr>
          <a:xfrm>
            <a:off x="0" y="1161143"/>
            <a:ext cx="9144000" cy="355849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7" name="Date Placeholder 6"/>
          <p:cNvSpPr>
            <a:spLocks noGrp="1"/>
          </p:cNvSpPr>
          <p:nvPr>
            <p:ph type="dt" sz="half" idx="18"/>
          </p:nvPr>
        </p:nvSpPr>
        <p:spPr/>
        <p:txBody>
          <a:bodyPr/>
          <a:lstStyle/>
          <a:p>
            <a:fld id="{69160BD7-9A24-46F0-B588-84A24FB50E43}" type="datetime1">
              <a:rPr lang="en-US" smtClean="0"/>
              <a:t>4/29/25</a:t>
            </a:fld>
            <a:endParaRPr lang="en-US" dirty="0"/>
          </a:p>
        </p:txBody>
      </p:sp>
      <p:sp>
        <p:nvSpPr>
          <p:cNvPr id="11" name="Footer Placeholder 10"/>
          <p:cNvSpPr>
            <a:spLocks noGrp="1"/>
          </p:cNvSpPr>
          <p:nvPr>
            <p:ph type="ftr" sz="quarter" idx="19"/>
          </p:nvPr>
        </p:nvSpPr>
        <p:spPr/>
        <p:txBody>
          <a:bodyPr/>
          <a:lstStyle/>
          <a:p>
            <a:r>
              <a:rPr lang="en-US"/>
              <a:t>For required markings, please visit https://mh.jpl.nasa.gov</a:t>
            </a:r>
            <a:endParaRPr lang="en-US" dirty="0"/>
          </a:p>
        </p:txBody>
      </p:sp>
      <p:sp>
        <p:nvSpPr>
          <p:cNvPr id="13" name="Slide Number Placeholder 12"/>
          <p:cNvSpPr>
            <a:spLocks noGrp="1"/>
          </p:cNvSpPr>
          <p:nvPr>
            <p:ph type="sldNum" sz="quarter" idx="20"/>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013832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6" name="TextBox 5"/>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5" name="Date Placeholder 4"/>
          <p:cNvSpPr>
            <a:spLocks noGrp="1"/>
          </p:cNvSpPr>
          <p:nvPr>
            <p:ph type="dt" sz="half" idx="10"/>
          </p:nvPr>
        </p:nvSpPr>
        <p:spPr/>
        <p:txBody>
          <a:bodyPr/>
          <a:lstStyle/>
          <a:p>
            <a:fld id="{7F360C67-0F6D-4A63-8E63-273C3D00EFA0}" type="datetime1">
              <a:rPr lang="en-US" smtClean="0"/>
              <a:t>4/29/25</a:t>
            </a:fld>
            <a:endParaRPr lang="en-US" dirty="0"/>
          </a:p>
        </p:txBody>
      </p:sp>
      <p:sp>
        <p:nvSpPr>
          <p:cNvPr id="7" name="Footer Placeholder 6"/>
          <p:cNvSpPr>
            <a:spLocks noGrp="1"/>
          </p:cNvSpPr>
          <p:nvPr>
            <p:ph type="ftr" sz="quarter" idx="11"/>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1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337193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lvl1pPr>
          </a:lstStyle>
          <a:p>
            <a:pPr lvl="0"/>
            <a:r>
              <a:rPr lang="en-US" dirty="0"/>
              <a:t>Click to add section header</a:t>
            </a:r>
          </a:p>
        </p:txBody>
      </p:sp>
      <p:sp>
        <p:nvSpPr>
          <p:cNvPr id="4" name="TextBox 3"/>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2" name="Date Placeholder 1"/>
          <p:cNvSpPr>
            <a:spLocks noGrp="1"/>
          </p:cNvSpPr>
          <p:nvPr>
            <p:ph type="dt" sz="half" idx="14"/>
          </p:nvPr>
        </p:nvSpPr>
        <p:spPr/>
        <p:txBody>
          <a:bodyPr/>
          <a:lstStyle/>
          <a:p>
            <a:fld id="{5D7FBDF3-D11F-4F70-8F9F-651D17F84E13}" type="datetime1">
              <a:rPr lang="en-US" smtClean="0"/>
              <a:t>4/29/25</a:t>
            </a:fld>
            <a:endParaRPr lang="en-US" dirty="0"/>
          </a:p>
        </p:txBody>
      </p:sp>
      <p:sp>
        <p:nvSpPr>
          <p:cNvPr id="5" name="Footer Placeholder 4"/>
          <p:cNvSpPr>
            <a:spLocks noGrp="1"/>
          </p:cNvSpPr>
          <p:nvPr>
            <p:ph type="ftr" sz="quarter" idx="15"/>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16"/>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37121171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_Gray">
    <p:bg>
      <p:bgPr>
        <a:solidFill>
          <a:schemeClr val="bg1">
            <a:lumMod val="65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solidFill>
                  <a:schemeClr val="bg1"/>
                </a:solidFill>
              </a:defRPr>
            </a:lvl1pPr>
          </a:lstStyle>
          <a:p>
            <a:pPr lvl="0"/>
            <a:r>
              <a:rPr lang="en-US" dirty="0"/>
              <a:t>Click to add section header</a:t>
            </a:r>
          </a:p>
        </p:txBody>
      </p:sp>
      <p:sp>
        <p:nvSpPr>
          <p:cNvPr id="4" name="TextBox 3"/>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2" name="Date Placeholder 1"/>
          <p:cNvSpPr>
            <a:spLocks noGrp="1"/>
          </p:cNvSpPr>
          <p:nvPr>
            <p:ph type="dt" sz="half" idx="14"/>
          </p:nvPr>
        </p:nvSpPr>
        <p:spPr/>
        <p:txBody>
          <a:bodyPr/>
          <a:lstStyle/>
          <a:p>
            <a:fld id="{518357F6-0510-479E-9626-ED401C3312BA}" type="datetime1">
              <a:rPr lang="en-US" smtClean="0"/>
              <a:t>4/29/25</a:t>
            </a:fld>
            <a:endParaRPr lang="en-US" dirty="0"/>
          </a:p>
        </p:txBody>
      </p:sp>
      <p:sp>
        <p:nvSpPr>
          <p:cNvPr id="5" name="Footer Placeholder 4"/>
          <p:cNvSpPr>
            <a:spLocks noGrp="1"/>
          </p:cNvSpPr>
          <p:nvPr>
            <p:ph type="ftr" sz="quarter" idx="15"/>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16"/>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633690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EA867B-514B-4F27-82D6-3C76A0181DB0}" type="datetime1">
              <a:rPr lang="en-US" smtClean="0"/>
              <a:t>4/29/25</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1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1587249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cxnSp>
        <p:nvCxnSpPr>
          <p:cNvPr id="4" name="Straight Connector 3"/>
          <p:cNvCxnSpPr/>
          <p:nvPr userDrawn="1"/>
        </p:nvCxnSpPr>
        <p:spPr>
          <a:xfrm>
            <a:off x="2538518" y="2571750"/>
            <a:ext cx="4057288" cy="0"/>
          </a:xfrm>
          <a:prstGeom prst="line">
            <a:avLst/>
          </a:prstGeom>
          <a:ln w="6350"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userDrawn="1"/>
        </p:nvSpPr>
        <p:spPr>
          <a:xfrm>
            <a:off x="1" y="2790066"/>
            <a:ext cx="9144000" cy="400153"/>
          </a:xfrm>
          <a:prstGeom prst="rect">
            <a:avLst/>
          </a:prstGeom>
          <a:noFill/>
        </p:spPr>
        <p:txBody>
          <a:bodyPr wrap="square" rtlCol="0" anchor="ctr">
            <a:noAutofit/>
          </a:bodyPr>
          <a:lstStyle/>
          <a:p>
            <a:pPr algn="ctr"/>
            <a:r>
              <a:rPr lang="en-US" sz="2000" kern="0" spc="70" dirty="0">
                <a:solidFill>
                  <a:schemeClr val="accent1"/>
                </a:solidFill>
              </a:rPr>
              <a:t>jpl.nasa.gov</a:t>
            </a:r>
          </a:p>
        </p:txBody>
      </p:sp>
      <p:pic>
        <p:nvPicPr>
          <p:cNvPr id="6" name="Picture 5"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38518" y="1381408"/>
            <a:ext cx="4057288" cy="1127024"/>
          </a:xfrm>
          <a:prstGeom prst="rect">
            <a:avLst/>
          </a:prstGeom>
        </p:spPr>
      </p:pic>
      <p:sp>
        <p:nvSpPr>
          <p:cNvPr id="2" name="Date Placeholder 1"/>
          <p:cNvSpPr>
            <a:spLocks noGrp="1"/>
          </p:cNvSpPr>
          <p:nvPr>
            <p:ph type="dt" sz="half" idx="10"/>
          </p:nvPr>
        </p:nvSpPr>
        <p:spPr/>
        <p:txBody>
          <a:bodyPr/>
          <a:lstStyle/>
          <a:p>
            <a:fld id="{4CD6A7BB-C868-4082-9DAC-3FE8412AC8FD}" type="datetime1">
              <a:rPr lang="en-US" smtClean="0"/>
              <a:t>4/29/25</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7" name="Slide Number Placeholder 6"/>
          <p:cNvSpPr>
            <a:spLocks noGrp="1"/>
          </p:cNvSpPr>
          <p:nvPr>
            <p:ph type="sldNum" sz="quarter" idx="1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25220531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pic>
        <p:nvPicPr>
          <p:cNvPr id="6" name="Picture 5"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43356" y="2008238"/>
            <a:ext cx="4057288" cy="1127024"/>
          </a:xfrm>
          <a:prstGeom prst="rect">
            <a:avLst/>
          </a:prstGeom>
        </p:spPr>
      </p:pic>
      <p:sp>
        <p:nvSpPr>
          <p:cNvPr id="2" name="Date Placeholder 1"/>
          <p:cNvSpPr>
            <a:spLocks noGrp="1"/>
          </p:cNvSpPr>
          <p:nvPr>
            <p:ph type="dt" sz="half" idx="10"/>
          </p:nvPr>
        </p:nvSpPr>
        <p:spPr/>
        <p:txBody>
          <a:bodyPr/>
          <a:lstStyle/>
          <a:p>
            <a:fld id="{1D2A090E-3817-4555-91F3-FAFE914C4AAA}" type="datetime1">
              <a:rPr lang="en-US" smtClean="0"/>
              <a:t>4/29/25</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12"/>
          </p:nvPr>
        </p:nvSpPr>
        <p:spPr/>
        <p:txBody>
          <a:body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1417967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_No Image">
    <p:spTree>
      <p:nvGrpSpPr>
        <p:cNvPr id="1" name=""/>
        <p:cNvGrpSpPr/>
        <p:nvPr/>
      </p:nvGrpSpPr>
      <p:grpSpPr>
        <a:xfrm>
          <a:off x="0" y="0"/>
          <a:ext cx="0" cy="0"/>
          <a:chOff x="0" y="0"/>
          <a:chExt cx="0" cy="0"/>
        </a:xfrm>
      </p:grpSpPr>
      <p:sp>
        <p:nvSpPr>
          <p:cNvPr id="22" name="Text Placeholder 21"/>
          <p:cNvSpPr>
            <a:spLocks noGrp="1"/>
          </p:cNvSpPr>
          <p:nvPr>
            <p:ph type="body" sz="quarter" idx="15" hasCustomPrompt="1"/>
          </p:nvPr>
        </p:nvSpPr>
        <p:spPr>
          <a:xfrm>
            <a:off x="925513" y="1956377"/>
            <a:ext cx="7483464" cy="294801"/>
          </a:xfrm>
        </p:spPr>
        <p:txBody>
          <a:bodyPr>
            <a:noAutofit/>
          </a:bodyPr>
          <a:lstStyle>
            <a:lvl1pPr marL="0" indent="0">
              <a:buNone/>
              <a:defRPr sz="1400" baseline="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a Theme, Project or Mission Name (optional)</a:t>
            </a:r>
          </a:p>
        </p:txBody>
      </p:sp>
      <p:sp>
        <p:nvSpPr>
          <p:cNvPr id="24" name="Text Placeholder 21"/>
          <p:cNvSpPr>
            <a:spLocks noGrp="1"/>
          </p:cNvSpPr>
          <p:nvPr>
            <p:ph type="body" sz="quarter" idx="16" hasCustomPrompt="1"/>
          </p:nvPr>
        </p:nvSpPr>
        <p:spPr>
          <a:xfrm>
            <a:off x="915352" y="2251179"/>
            <a:ext cx="7493625" cy="419202"/>
          </a:xfrm>
        </p:spPr>
        <p:txBody>
          <a:bodyPr>
            <a:noAutofit/>
          </a:bodyPr>
          <a:lstStyle>
            <a:lvl1pPr marL="0" indent="0">
              <a:buNone/>
              <a:defRPr sz="2400" b="1" baseline="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Presentation Title</a:t>
            </a:r>
          </a:p>
        </p:txBody>
      </p:sp>
      <p:sp>
        <p:nvSpPr>
          <p:cNvPr id="25" name="Text Placeholder 21"/>
          <p:cNvSpPr>
            <a:spLocks noGrp="1"/>
          </p:cNvSpPr>
          <p:nvPr>
            <p:ph type="body" sz="quarter" idx="17" hasCustomPrompt="1"/>
          </p:nvPr>
        </p:nvSpPr>
        <p:spPr>
          <a:xfrm>
            <a:off x="925512" y="2668678"/>
            <a:ext cx="7483465" cy="826362"/>
          </a:xfrm>
        </p:spPr>
        <p:txBody>
          <a:bodyPr>
            <a:noAutofit/>
          </a:bodyPr>
          <a:lstStyle>
            <a:lvl1pPr marL="0" indent="0">
              <a:buNone/>
              <a:defRPr sz="2000" b="0" baseline="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a Presentation Subtitle</a:t>
            </a:r>
          </a:p>
        </p:txBody>
      </p:sp>
      <p:sp>
        <p:nvSpPr>
          <p:cNvPr id="26" name="Text Placeholder 21"/>
          <p:cNvSpPr>
            <a:spLocks noGrp="1"/>
          </p:cNvSpPr>
          <p:nvPr>
            <p:ph type="body" sz="quarter" idx="18" hasCustomPrompt="1"/>
          </p:nvPr>
        </p:nvSpPr>
        <p:spPr>
          <a:xfrm>
            <a:off x="915352" y="4246880"/>
            <a:ext cx="7493625" cy="497840"/>
          </a:xfrm>
        </p:spPr>
        <p:txBody>
          <a:bodyPr anchor="b">
            <a:noAutofit/>
          </a:bodyPr>
          <a:lstStyle>
            <a:lvl1pPr marL="0" indent="0">
              <a:buNone/>
              <a:defRPr sz="1000" b="0" baseline="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Job Title, Date, etc.</a:t>
            </a:r>
          </a:p>
        </p:txBody>
      </p:sp>
      <p:pic>
        <p:nvPicPr>
          <p:cNvPr id="8" name="Picture 7"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39" y="1184382"/>
            <a:ext cx="2913350" cy="809264"/>
          </a:xfrm>
          <a:prstGeom prst="rect">
            <a:avLst/>
          </a:prstGeom>
        </p:spPr>
      </p:pic>
      <p:sp>
        <p:nvSpPr>
          <p:cNvPr id="3" name="Footer Placeholder 2"/>
          <p:cNvSpPr>
            <a:spLocks noGrp="1"/>
          </p:cNvSpPr>
          <p:nvPr>
            <p:ph type="ftr" sz="quarter" idx="20"/>
          </p:nvPr>
        </p:nvSpPr>
        <p:spPr>
          <a:xfrm>
            <a:off x="915351" y="4802823"/>
            <a:ext cx="7493625" cy="274637"/>
          </a:xfrm>
        </p:spPr>
        <p:txBody>
          <a:bodyPr/>
          <a:lstStyle>
            <a:lvl1pPr algn="l">
              <a:defRPr/>
            </a:lvl1pPr>
          </a:lstStyle>
          <a:p>
            <a:r>
              <a:rPr lang="en-US"/>
              <a:t>For required markings, please visit https://mh.jpl.nasa.gov</a:t>
            </a:r>
            <a:endParaRPr lang="en-US" dirty="0"/>
          </a:p>
        </p:txBody>
      </p:sp>
    </p:spTree>
    <p:extLst>
      <p:ext uri="{BB962C8B-B14F-4D97-AF65-F5344CB8AC3E}">
        <p14:creationId xmlns:p14="http://schemas.microsoft.com/office/powerpoint/2010/main" val="6809551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_Sq Image">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5687785" y="508000"/>
            <a:ext cx="3347357" cy="826391"/>
          </a:xfrm>
        </p:spPr>
        <p:txBody>
          <a:bodyPr anchor="b">
            <a:noAutofit/>
          </a:bodyPr>
          <a:lstStyle>
            <a:lvl1pPr marL="0" indent="0" algn="ctr">
              <a:buNone/>
              <a:defRPr sz="1400">
                <a:solidFill>
                  <a:schemeClr val="accent1"/>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dirty="0"/>
              <a:t>Click to Add a Theme, Project or Mission Name (optional)</a:t>
            </a:r>
          </a:p>
        </p:txBody>
      </p:sp>
      <p:sp>
        <p:nvSpPr>
          <p:cNvPr id="15" name="Text Placeholder 13"/>
          <p:cNvSpPr>
            <a:spLocks noGrp="1"/>
          </p:cNvSpPr>
          <p:nvPr>
            <p:ph type="body" sz="quarter" idx="11" hasCustomPrompt="1"/>
          </p:nvPr>
        </p:nvSpPr>
        <p:spPr>
          <a:xfrm>
            <a:off x="5687785" y="1354711"/>
            <a:ext cx="3347357" cy="728089"/>
          </a:xfrm>
        </p:spPr>
        <p:txBody>
          <a:bodyPr anchor="t">
            <a:noAutofit/>
          </a:bodyPr>
          <a:lstStyle>
            <a:lvl1pPr marL="0" indent="0" algn="ctr">
              <a:buNone/>
              <a:defRPr sz="2200" b="1" baseline="0">
                <a:solidFill>
                  <a:srgbClr val="FFFFFF"/>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dirty="0"/>
              <a:t>Click to Edit Presentation Title</a:t>
            </a:r>
          </a:p>
        </p:txBody>
      </p:sp>
      <p:sp>
        <p:nvSpPr>
          <p:cNvPr id="19" name="Picture Placeholder 18"/>
          <p:cNvSpPr>
            <a:spLocks noGrp="1"/>
          </p:cNvSpPr>
          <p:nvPr>
            <p:ph type="pic" sz="quarter" idx="14"/>
          </p:nvPr>
        </p:nvSpPr>
        <p:spPr>
          <a:xfrm>
            <a:off x="0" y="0"/>
            <a:ext cx="5546725" cy="5143500"/>
          </a:xfrm>
        </p:spPr>
        <p:txBody>
          <a:bodyPr anchor="ctr">
            <a:noAutofit/>
          </a:bodyPr>
          <a:lstStyle>
            <a:lvl1pPr marL="0" indent="0" algn="ctr">
              <a:buNone/>
              <a:defRPr sz="1400"/>
            </a:lvl1pPr>
          </a:lstStyle>
          <a:p>
            <a:r>
              <a:rPr lang="en-US" dirty="0"/>
              <a:t>Drag picture to placeholder or click icon to add</a:t>
            </a:r>
          </a:p>
        </p:txBody>
      </p:sp>
      <p:sp>
        <p:nvSpPr>
          <p:cNvPr id="26" name="Text Placeholder 13"/>
          <p:cNvSpPr>
            <a:spLocks noGrp="1"/>
          </p:cNvSpPr>
          <p:nvPr>
            <p:ph type="body" sz="quarter" idx="15" hasCustomPrompt="1"/>
          </p:nvPr>
        </p:nvSpPr>
        <p:spPr>
          <a:xfrm>
            <a:off x="5687785" y="2164080"/>
            <a:ext cx="3347357" cy="833120"/>
          </a:xfrm>
        </p:spPr>
        <p:txBody>
          <a:bodyPr anchor="t">
            <a:noAutofit/>
          </a:bodyPr>
          <a:lstStyle>
            <a:lvl1pPr marL="0" indent="0" algn="ctr">
              <a:buNone/>
              <a:defRPr sz="1000" baseline="0">
                <a:solidFill>
                  <a:srgbClr val="FFFFFF"/>
                </a:solidFill>
                <a:latin typeface="+mj-lt"/>
              </a:defRPr>
            </a:lvl1pPr>
            <a:lvl2pPr marL="457200" indent="0" algn="ctr">
              <a:buNone/>
              <a:defRPr sz="1400">
                <a:solidFill>
                  <a:schemeClr val="accent1"/>
                </a:solidFill>
              </a:defRPr>
            </a:lvl2pPr>
            <a:lvl3pPr marL="914400" indent="0" algn="ctr">
              <a:buNone/>
              <a:defRPr sz="1400">
                <a:solidFill>
                  <a:schemeClr val="accent1"/>
                </a:solidFill>
              </a:defRPr>
            </a:lvl3pPr>
            <a:lvl4pPr marL="1371600" indent="0" algn="ctr">
              <a:buNone/>
              <a:defRPr sz="1400">
                <a:solidFill>
                  <a:schemeClr val="accent1"/>
                </a:solidFill>
              </a:defRPr>
            </a:lvl4pPr>
            <a:lvl5pPr marL="1828800" indent="0" algn="ctr">
              <a:buNone/>
              <a:defRPr sz="1400">
                <a:solidFill>
                  <a:schemeClr val="accent1"/>
                </a:solidFill>
              </a:defRPr>
            </a:lvl5pPr>
          </a:lstStyle>
          <a:p>
            <a:pPr lvl="0"/>
            <a:r>
              <a:rPr lang="en-US" dirty="0"/>
              <a:t>Presented by, Job Title, Date, etc.</a:t>
            </a:r>
          </a:p>
        </p:txBody>
      </p:sp>
      <p:pic>
        <p:nvPicPr>
          <p:cNvPr id="8" name="Picture 7"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8534" y="3921596"/>
            <a:ext cx="2913350" cy="809264"/>
          </a:xfrm>
          <a:prstGeom prst="rect">
            <a:avLst/>
          </a:prstGeom>
        </p:spPr>
      </p:pic>
      <p:sp>
        <p:nvSpPr>
          <p:cNvPr id="3" name="Footer Placeholder 2"/>
          <p:cNvSpPr>
            <a:spLocks noGrp="1"/>
          </p:cNvSpPr>
          <p:nvPr>
            <p:ph type="ftr" sz="quarter" idx="17"/>
          </p:nvPr>
        </p:nvSpPr>
        <p:spPr>
          <a:xfrm>
            <a:off x="5687784" y="4802823"/>
            <a:ext cx="3347357" cy="274637"/>
          </a:xfrm>
        </p:spPr>
        <p:txBody>
          <a:bodyPr/>
          <a:lstStyle/>
          <a:p>
            <a:r>
              <a:rPr lang="en-US"/>
              <a:t>For required markings, please visit https://mh.jpl.nasa.gov</a:t>
            </a:r>
            <a:endParaRPr lang="en-US" dirty="0"/>
          </a:p>
        </p:txBody>
      </p:sp>
    </p:spTree>
    <p:extLst>
      <p:ext uri="{BB962C8B-B14F-4D97-AF65-F5344CB8AC3E}">
        <p14:creationId xmlns:p14="http://schemas.microsoft.com/office/powerpoint/2010/main" val="36427032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_Horz Image">
    <p:spTree>
      <p:nvGrpSpPr>
        <p:cNvPr id="1" name=""/>
        <p:cNvGrpSpPr/>
        <p:nvPr/>
      </p:nvGrpSpPr>
      <p:grpSpPr>
        <a:xfrm>
          <a:off x="0" y="0"/>
          <a:ext cx="0" cy="0"/>
          <a:chOff x="0" y="0"/>
          <a:chExt cx="0" cy="0"/>
        </a:xfrm>
      </p:grpSpPr>
      <p:sp>
        <p:nvSpPr>
          <p:cNvPr id="8" name="Picture Placeholder 18"/>
          <p:cNvSpPr>
            <a:spLocks noGrp="1"/>
          </p:cNvSpPr>
          <p:nvPr>
            <p:ph type="pic" sz="quarter" idx="14"/>
          </p:nvPr>
        </p:nvSpPr>
        <p:spPr>
          <a:xfrm>
            <a:off x="0" y="0"/>
            <a:ext cx="9144000" cy="3417503"/>
          </a:xfrm>
        </p:spPr>
        <p:txBody>
          <a:bodyPr anchor="ctr">
            <a:noAutofit/>
          </a:bodyPr>
          <a:lstStyle>
            <a:lvl1pPr marL="0" marR="0" indent="0" algn="ctr" defTabSz="457200" rtl="0" eaLnBrk="1" fontAlgn="auto" latinLnBrk="0" hangingPunct="1">
              <a:lnSpc>
                <a:spcPct val="100000"/>
              </a:lnSpc>
              <a:spcBef>
                <a:spcPct val="20000"/>
              </a:spcBef>
              <a:spcAft>
                <a:spcPts val="0"/>
              </a:spcAft>
              <a:buClr>
                <a:schemeClr val="bg1">
                  <a:lumMod val="50000"/>
                </a:schemeClr>
              </a:buClr>
              <a:buSzTx/>
              <a:buFont typeface="Arial"/>
              <a:buNone/>
              <a:tabLst/>
              <a:defRPr sz="1400"/>
            </a:lvl1pPr>
          </a:lstStyle>
          <a:p>
            <a:r>
              <a:rPr lang="en-US" dirty="0"/>
              <a:t>Drag picture to placeholder or click icon to add</a:t>
            </a:r>
          </a:p>
        </p:txBody>
      </p:sp>
      <p:sp>
        <p:nvSpPr>
          <p:cNvPr id="14" name="Text Placeholder 13"/>
          <p:cNvSpPr>
            <a:spLocks noGrp="1"/>
          </p:cNvSpPr>
          <p:nvPr>
            <p:ph type="body" sz="quarter" idx="16" hasCustomPrompt="1"/>
          </p:nvPr>
        </p:nvSpPr>
        <p:spPr>
          <a:xfrm>
            <a:off x="369198" y="3773210"/>
            <a:ext cx="7139042" cy="430183"/>
          </a:xfrm>
        </p:spPr>
        <p:txBody>
          <a:bodyPr>
            <a:noAutofit/>
          </a:bodyPr>
          <a:lstStyle>
            <a:lvl1pPr marL="0" indent="0">
              <a:buNone/>
              <a:defRPr sz="2200" b="1">
                <a:latin typeface="+mj-lt"/>
              </a:defRPr>
            </a:lvl1pPr>
            <a:lvl2pPr marL="457200" indent="0">
              <a:buNone/>
              <a:defRPr sz="2200" b="1">
                <a:latin typeface="+mj-lt"/>
              </a:defRPr>
            </a:lvl2pPr>
            <a:lvl3pPr marL="914400" indent="0">
              <a:buNone/>
              <a:defRPr sz="2200" b="1">
                <a:latin typeface="+mj-lt"/>
              </a:defRPr>
            </a:lvl3pPr>
            <a:lvl4pPr marL="1371600" indent="0">
              <a:buNone/>
              <a:defRPr sz="2200" b="1">
                <a:latin typeface="+mj-lt"/>
              </a:defRPr>
            </a:lvl4pPr>
            <a:lvl5pPr marL="1828800" indent="0">
              <a:buNone/>
              <a:defRPr sz="2200" b="1">
                <a:latin typeface="+mj-lt"/>
              </a:defRPr>
            </a:lvl5pPr>
          </a:lstStyle>
          <a:p>
            <a:pPr lvl="0"/>
            <a:r>
              <a:rPr lang="en-US" dirty="0"/>
              <a:t>Click to Edit Presentation Title</a:t>
            </a:r>
          </a:p>
        </p:txBody>
      </p:sp>
      <p:sp>
        <p:nvSpPr>
          <p:cNvPr id="17" name="Text Placeholder 16"/>
          <p:cNvSpPr>
            <a:spLocks noGrp="1"/>
          </p:cNvSpPr>
          <p:nvPr>
            <p:ph type="body" sz="quarter" idx="17" hasCustomPrompt="1"/>
          </p:nvPr>
        </p:nvSpPr>
        <p:spPr>
          <a:xfrm>
            <a:off x="369198" y="4479716"/>
            <a:ext cx="5605049" cy="355600"/>
          </a:xfrm>
        </p:spPr>
        <p:txBody>
          <a:bodyPr anchor="b">
            <a:noAutofit/>
          </a:bodyPr>
          <a:lstStyle>
            <a:lvl1pPr marL="0" indent="0">
              <a:buNone/>
              <a:defRPr sz="1000" baseline="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Presented by, Job Title, Date, etc.</a:t>
            </a:r>
          </a:p>
        </p:txBody>
      </p:sp>
      <p:sp>
        <p:nvSpPr>
          <p:cNvPr id="21" name="Text Placeholder 20"/>
          <p:cNvSpPr>
            <a:spLocks noGrp="1"/>
          </p:cNvSpPr>
          <p:nvPr>
            <p:ph type="body" sz="quarter" idx="19" hasCustomPrompt="1"/>
          </p:nvPr>
        </p:nvSpPr>
        <p:spPr>
          <a:xfrm>
            <a:off x="369196" y="3488175"/>
            <a:ext cx="7139043" cy="285035"/>
          </a:xfrm>
        </p:spPr>
        <p:txBody>
          <a:bodyPr>
            <a:noAutofit/>
          </a:bodyPr>
          <a:lstStyle>
            <a:lvl1pPr marL="0" indent="0">
              <a:buNone/>
              <a:defRPr sz="1400">
                <a:solidFill>
                  <a:schemeClr val="accent1"/>
                </a:solidFill>
              </a:defRPr>
            </a:lvl1pPr>
            <a:lvl2pPr marL="457200" indent="0">
              <a:buNone/>
              <a:defRPr sz="1400">
                <a:solidFill>
                  <a:schemeClr val="accent1"/>
                </a:solidFill>
              </a:defRPr>
            </a:lvl2pPr>
            <a:lvl3pPr marL="914400" indent="0">
              <a:buNone/>
              <a:defRPr sz="1400">
                <a:solidFill>
                  <a:schemeClr val="accent1"/>
                </a:solidFill>
              </a:defRPr>
            </a:lvl3pPr>
            <a:lvl4pPr marL="1371600" indent="0">
              <a:buNone/>
              <a:defRPr sz="1400">
                <a:solidFill>
                  <a:schemeClr val="accent1"/>
                </a:solidFill>
              </a:defRPr>
            </a:lvl4pPr>
            <a:lvl5pPr marL="1828800" indent="0">
              <a:buNone/>
              <a:defRPr sz="1400">
                <a:solidFill>
                  <a:schemeClr val="accent1"/>
                </a:solidFill>
              </a:defRPr>
            </a:lvl5pPr>
          </a:lstStyle>
          <a:p>
            <a:pPr lvl="0"/>
            <a:r>
              <a:rPr lang="en-US" dirty="0"/>
              <a:t>Click to Add a Theme, Project or Mission Name (optional)</a:t>
            </a:r>
          </a:p>
        </p:txBody>
      </p:sp>
      <p:pic>
        <p:nvPicPr>
          <p:cNvPr id="9" name="Picture 8"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74246" y="4219781"/>
            <a:ext cx="2913350" cy="809264"/>
          </a:xfrm>
          <a:prstGeom prst="rect">
            <a:avLst/>
          </a:prstGeom>
        </p:spPr>
      </p:pic>
      <p:sp>
        <p:nvSpPr>
          <p:cNvPr id="3" name="Footer Placeholder 2"/>
          <p:cNvSpPr>
            <a:spLocks noGrp="1"/>
          </p:cNvSpPr>
          <p:nvPr>
            <p:ph type="ftr" sz="quarter" idx="21"/>
          </p:nvPr>
        </p:nvSpPr>
        <p:spPr>
          <a:xfrm>
            <a:off x="369198" y="4802823"/>
            <a:ext cx="5605049" cy="274637"/>
          </a:xfrm>
        </p:spPr>
        <p:txBody>
          <a:bodyPr/>
          <a:lstStyle>
            <a:lvl1pPr algn="l">
              <a:defRPr/>
            </a:lvl1pPr>
          </a:lstStyle>
          <a:p>
            <a:r>
              <a:rPr lang="en-US"/>
              <a:t>For required markings, please visit https://mh.jpl.nasa.gov</a:t>
            </a:r>
            <a:endParaRPr lang="en-US" dirty="0"/>
          </a:p>
        </p:txBody>
      </p:sp>
    </p:spTree>
    <p:extLst>
      <p:ext uri="{BB962C8B-B14F-4D97-AF65-F5344CB8AC3E}">
        <p14:creationId xmlns:p14="http://schemas.microsoft.com/office/powerpoint/2010/main" val="11202921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0"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fld id="{8C27A7D9-79A5-4F31-811A-2700B483370C}" type="datetime1">
              <a:rPr lang="en-US" smtClean="0"/>
              <a:t>4/29/25</a:t>
            </a:fld>
            <a:endParaRPr lang="en-US" dirty="0"/>
          </a:p>
        </p:txBody>
      </p:sp>
      <p:sp>
        <p:nvSpPr>
          <p:cNvPr id="3" name="Footer Placeholder 2"/>
          <p:cNvSpPr>
            <a:spLocks noGrp="1"/>
          </p:cNvSpPr>
          <p:nvPr>
            <p:ph type="ftr" sz="quarter" idx="21"/>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2"/>
          </p:nvPr>
        </p:nvSpPr>
        <p:spPr/>
        <p:txBody>
          <a:bodyPr/>
          <a:lstStyle/>
          <a:p>
            <a:fld id="{8C68ADBD-3616-4318-B5FF-7C1BB362CA5A}" type="slidenum">
              <a:rPr lang="en-US" smtClean="0"/>
              <a:pPr/>
              <a:t>‹#›</a:t>
            </a:fld>
            <a:endParaRPr lang="en-US" dirty="0"/>
          </a:p>
        </p:txBody>
      </p:sp>
      <p:sp>
        <p:nvSpPr>
          <p:cNvPr id="9" name="TextBox 8"/>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3915323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2" name="Date Placeholder 1"/>
          <p:cNvSpPr>
            <a:spLocks noGrp="1"/>
          </p:cNvSpPr>
          <p:nvPr>
            <p:ph type="dt" sz="half" idx="18"/>
          </p:nvPr>
        </p:nvSpPr>
        <p:spPr/>
        <p:txBody>
          <a:bodyPr/>
          <a:lstStyle/>
          <a:p>
            <a:fld id="{4DFFDBDF-FD53-4339-9B2B-8D4083A87E6A}" type="datetime1">
              <a:rPr lang="en-US" smtClean="0"/>
              <a:t>4/29/25</a:t>
            </a:fld>
            <a:endParaRPr lang="en-US" dirty="0"/>
          </a:p>
        </p:txBody>
      </p:sp>
      <p:sp>
        <p:nvSpPr>
          <p:cNvPr id="3" name="Footer Placeholder 2"/>
          <p:cNvSpPr>
            <a:spLocks noGrp="1"/>
          </p:cNvSpPr>
          <p:nvPr>
            <p:ph type="ftr" sz="quarter" idx="19"/>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0"/>
          </p:nvPr>
        </p:nvSpPr>
        <p:spPr/>
        <p:txBody>
          <a:bodyPr/>
          <a:lstStyle/>
          <a:p>
            <a:fld id="{275C533D-D968-4A70-91E2-44C7FEDAA0E0}" type="slidenum">
              <a:rPr lang="en-US" smtClean="0"/>
              <a:pPr/>
              <a:t>‹#›</a:t>
            </a:fld>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4167874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3"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fld id="{FF51E6BA-1B59-444E-9924-1C6BFE86556B}" type="datetime1">
              <a:rPr lang="en-US" smtClean="0"/>
              <a:t>4/29/25</a:t>
            </a:fld>
            <a:endParaRPr lang="en-US" dirty="0"/>
          </a:p>
        </p:txBody>
      </p:sp>
      <p:sp>
        <p:nvSpPr>
          <p:cNvPr id="3" name="Footer Placeholder 2"/>
          <p:cNvSpPr>
            <a:spLocks noGrp="1"/>
          </p:cNvSpPr>
          <p:nvPr>
            <p:ph type="ftr" sz="quarter" idx="21"/>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2"/>
          </p:nvPr>
        </p:nvSpPr>
        <p:spPr/>
        <p:txBody>
          <a:bodyPr/>
          <a:lstStyle/>
          <a:p>
            <a:fld id="{F9DDD08E-B43C-483A-B1DD-9BEB0BDDDDA3}" type="slidenum">
              <a:rPr lang="en-US" smtClean="0"/>
              <a:pPr/>
              <a:t>‹#›</a:t>
            </a:fld>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24316584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8"/>
          <p:cNvSpPr>
            <a:spLocks noGrp="1"/>
          </p:cNvSpPr>
          <p:nvPr>
            <p:ph type="title"/>
          </p:nvPr>
        </p:nvSpPr>
        <p:spPr/>
        <p:txBody>
          <a:bodyPr/>
          <a:lstStyle/>
          <a:p>
            <a:r>
              <a:rPr lang="en-US" dirty="0"/>
              <a:t>Click to edit Master title style</a:t>
            </a:r>
          </a:p>
        </p:txBody>
      </p:sp>
      <p:sp>
        <p:nvSpPr>
          <p:cNvPr id="2" name="Date Placeholder 1"/>
          <p:cNvSpPr>
            <a:spLocks noGrp="1"/>
          </p:cNvSpPr>
          <p:nvPr>
            <p:ph type="dt" sz="half" idx="18"/>
          </p:nvPr>
        </p:nvSpPr>
        <p:spPr/>
        <p:txBody>
          <a:bodyPr/>
          <a:lstStyle/>
          <a:p>
            <a:fld id="{EAEFA50C-A13C-4DCE-AFB3-2B7442276FB3}" type="datetime1">
              <a:rPr lang="en-US" smtClean="0"/>
              <a:t>4/29/25</a:t>
            </a:fld>
            <a:endParaRPr lang="en-US" dirty="0"/>
          </a:p>
        </p:txBody>
      </p:sp>
      <p:sp>
        <p:nvSpPr>
          <p:cNvPr id="3" name="Footer Placeholder 2"/>
          <p:cNvSpPr>
            <a:spLocks noGrp="1"/>
          </p:cNvSpPr>
          <p:nvPr>
            <p:ph type="ftr" sz="quarter" idx="19"/>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0"/>
          </p:nvPr>
        </p:nvSpPr>
        <p:spPr/>
        <p:txBody>
          <a:bodyPr/>
          <a:lstStyle/>
          <a:p>
            <a:fld id="{C20F9084-C4B8-47CC-A340-731237DBDB58}" type="slidenum">
              <a:rPr lang="en-US" smtClean="0"/>
              <a:pPr/>
              <a:t>‹#›</a:t>
            </a:fld>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2359573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1412240" y="1602106"/>
            <a:ext cx="6319520" cy="27193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fld id="{BA287370-5FF0-4902-B346-9505C44AD782}" type="datetime1">
              <a:rPr lang="en-US" smtClean="0"/>
              <a:t>4/29/25</a:t>
            </a:fld>
            <a:endParaRPr lang="en-US" dirty="0"/>
          </a:p>
        </p:txBody>
      </p:sp>
      <p:sp>
        <p:nvSpPr>
          <p:cNvPr id="3" name="Footer Placeholder 2"/>
          <p:cNvSpPr>
            <a:spLocks noGrp="1"/>
          </p:cNvSpPr>
          <p:nvPr>
            <p:ph type="ftr" sz="quarter" idx="21"/>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2"/>
          </p:nvPr>
        </p:nvSpPr>
        <p:spPr/>
        <p:txBody>
          <a:bodyPr/>
          <a:lstStyle/>
          <a:p>
            <a:fld id="{D53CE28F-B0E6-4C63-A7B8-EB4157A07061}" type="slidenum">
              <a:rPr lang="en-US" smtClean="0"/>
              <a:pPr/>
              <a:t>‹#›</a:t>
            </a:fld>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22995813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254000" y="1598613"/>
            <a:ext cx="4216400" cy="2719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1"/>
          <p:cNvSpPr>
            <a:spLocks noGrp="1"/>
          </p:cNvSpPr>
          <p:nvPr>
            <p:ph sz="quarter" idx="20"/>
          </p:nvPr>
        </p:nvSpPr>
        <p:spPr>
          <a:xfrm>
            <a:off x="4675164" y="1598612"/>
            <a:ext cx="4216400" cy="27193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1"/>
          </p:nvPr>
        </p:nvSpPr>
        <p:spPr/>
        <p:txBody>
          <a:bodyPr/>
          <a:lstStyle/>
          <a:p>
            <a:fld id="{8813C2AF-4676-455E-83CB-EFCE637AA527}" type="datetime1">
              <a:rPr lang="en-US" smtClean="0"/>
              <a:t>4/29/25</a:t>
            </a:fld>
            <a:endParaRPr lang="en-US" dirty="0"/>
          </a:p>
        </p:txBody>
      </p:sp>
      <p:sp>
        <p:nvSpPr>
          <p:cNvPr id="3" name="Footer Placeholder 2"/>
          <p:cNvSpPr>
            <a:spLocks noGrp="1"/>
          </p:cNvSpPr>
          <p:nvPr>
            <p:ph type="ftr" sz="quarter" idx="22"/>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3"/>
          </p:nvPr>
        </p:nvSpPr>
        <p:spPr/>
        <p:txBody>
          <a:bodyPr/>
          <a:lstStyle/>
          <a:p>
            <a:fld id="{6D81F743-FBF4-4AAB-BF1E-09D0097B96F2}" type="slidenum">
              <a:rPr lang="en-US" smtClean="0"/>
              <a:pPr/>
              <a:t>‹#›</a:t>
            </a:fld>
            <a:endParaRPr lang="en-US" dirty="0"/>
          </a:p>
        </p:txBody>
      </p:sp>
      <p:sp>
        <p:nvSpPr>
          <p:cNvPr id="11" name="TextBox 10"/>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7601994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Content Placeholder 2"/>
          <p:cNvSpPr>
            <a:spLocks noGrp="1"/>
          </p:cNvSpPr>
          <p:nvPr>
            <p:ph sz="quarter" idx="19"/>
          </p:nvPr>
        </p:nvSpPr>
        <p:spPr>
          <a:xfrm>
            <a:off x="254000" y="2137092"/>
            <a:ext cx="4216400" cy="23841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1"/>
          <p:cNvSpPr>
            <a:spLocks noGrp="1"/>
          </p:cNvSpPr>
          <p:nvPr>
            <p:ph sz="quarter" idx="20"/>
          </p:nvPr>
        </p:nvSpPr>
        <p:spPr>
          <a:xfrm>
            <a:off x="4675164" y="2137092"/>
            <a:ext cx="4216400" cy="23841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2"/>
          <p:cNvSpPr>
            <a:spLocks noGrp="1"/>
          </p:cNvSpPr>
          <p:nvPr>
            <p:ph type="body" idx="1"/>
          </p:nvPr>
        </p:nvSpPr>
        <p:spPr>
          <a:xfrm>
            <a:off x="254000" y="1497330"/>
            <a:ext cx="4216400"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6" name="Text Placeholder 4"/>
          <p:cNvSpPr>
            <a:spLocks noGrp="1"/>
          </p:cNvSpPr>
          <p:nvPr>
            <p:ph type="body" sz="quarter" idx="3"/>
          </p:nvPr>
        </p:nvSpPr>
        <p:spPr>
          <a:xfrm>
            <a:off x="4675164" y="1497330"/>
            <a:ext cx="4216400"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Date Placeholder 1"/>
          <p:cNvSpPr>
            <a:spLocks noGrp="1"/>
          </p:cNvSpPr>
          <p:nvPr>
            <p:ph type="dt" sz="half" idx="21"/>
          </p:nvPr>
        </p:nvSpPr>
        <p:spPr/>
        <p:txBody>
          <a:bodyPr/>
          <a:lstStyle/>
          <a:p>
            <a:fld id="{22AB4888-AE87-452C-ACA0-2DD465CE82D2}" type="datetime1">
              <a:rPr lang="en-US" smtClean="0"/>
              <a:t>4/29/25</a:t>
            </a:fld>
            <a:endParaRPr lang="en-US" dirty="0"/>
          </a:p>
        </p:txBody>
      </p:sp>
      <p:sp>
        <p:nvSpPr>
          <p:cNvPr id="3" name="Footer Placeholder 2"/>
          <p:cNvSpPr>
            <a:spLocks noGrp="1"/>
          </p:cNvSpPr>
          <p:nvPr>
            <p:ph type="ftr" sz="quarter" idx="22"/>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3"/>
          </p:nvPr>
        </p:nvSpPr>
        <p:spPr/>
        <p:txBody>
          <a:bodyPr/>
          <a:lstStyle/>
          <a:p>
            <a:fld id="{16356448-7EEE-4D0D-AE32-557A2392817F}" type="slidenum">
              <a:rPr lang="en-US" smtClean="0"/>
              <a:pPr/>
              <a:t>‹#›</a:t>
            </a:fld>
            <a:endParaRPr lang="en-US" dirty="0"/>
          </a:p>
        </p:txBody>
      </p:sp>
      <p:sp>
        <p:nvSpPr>
          <p:cNvPr id="17" name="TextBox 16"/>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6882145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21" name="Content Placeholder 2"/>
          <p:cNvSpPr>
            <a:spLocks noGrp="1"/>
          </p:cNvSpPr>
          <p:nvPr>
            <p:ph sz="quarter" idx="19"/>
          </p:nvPr>
        </p:nvSpPr>
        <p:spPr>
          <a:xfrm>
            <a:off x="254000" y="2137092"/>
            <a:ext cx="3211513" cy="2384107"/>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2" name="Text Placeholder 2"/>
          <p:cNvSpPr>
            <a:spLocks noGrp="1"/>
          </p:cNvSpPr>
          <p:nvPr>
            <p:ph type="body" idx="24" hasCustomPrompt="1"/>
          </p:nvPr>
        </p:nvSpPr>
        <p:spPr>
          <a:xfrm>
            <a:off x="254000" y="1497330"/>
            <a:ext cx="3211513" cy="639762"/>
          </a:xfrm>
        </p:spPr>
        <p:txBody>
          <a:bodyPr anchor="b">
            <a:noAutofit/>
          </a:bodyPr>
          <a:lstStyle>
            <a:lvl1pPr marL="0" indent="0">
              <a:buFont typeface="Arial"/>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sp>
        <p:nvSpPr>
          <p:cNvPr id="23" name="Content Placeholder 11"/>
          <p:cNvSpPr>
            <a:spLocks noGrp="1"/>
          </p:cNvSpPr>
          <p:nvPr>
            <p:ph sz="quarter" idx="20"/>
          </p:nvPr>
        </p:nvSpPr>
        <p:spPr>
          <a:xfrm>
            <a:off x="3638844" y="1497329"/>
            <a:ext cx="5129236" cy="3023869"/>
          </a:xfrm>
        </p:spPr>
        <p:txBody>
          <a:bodyPr/>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5"/>
          </p:nvPr>
        </p:nvSpPr>
        <p:spPr/>
        <p:txBody>
          <a:bodyPr/>
          <a:lstStyle/>
          <a:p>
            <a:fld id="{A9C12B0F-F129-4DB1-8648-A5DD68566654}" type="datetime1">
              <a:rPr lang="en-US" smtClean="0"/>
              <a:t>4/29/25</a:t>
            </a:fld>
            <a:endParaRPr lang="en-US" dirty="0"/>
          </a:p>
        </p:txBody>
      </p:sp>
      <p:sp>
        <p:nvSpPr>
          <p:cNvPr id="3" name="Footer Placeholder 2"/>
          <p:cNvSpPr>
            <a:spLocks noGrp="1"/>
          </p:cNvSpPr>
          <p:nvPr>
            <p:ph type="ftr" sz="quarter" idx="26"/>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7"/>
          </p:nvPr>
        </p:nvSpPr>
        <p:spPr/>
        <p:txBody>
          <a:bodyPr/>
          <a:lstStyle/>
          <a:p>
            <a:fld id="{0A79206F-C929-453C-B7BF-19A540401EF1}" type="slidenum">
              <a:rPr lang="en-US" smtClean="0"/>
              <a:pPr/>
              <a:t>‹#›</a:t>
            </a:fld>
            <a:endParaRPr lang="en-US" dirty="0"/>
          </a:p>
        </p:txBody>
      </p:sp>
      <p:sp>
        <p:nvSpPr>
          <p:cNvPr id="13" name="TextBox 12"/>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5931241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3" name="Picture Placeholder 2"/>
          <p:cNvSpPr>
            <a:spLocks noGrp="1"/>
          </p:cNvSpPr>
          <p:nvPr>
            <p:ph type="pic" idx="1"/>
          </p:nvPr>
        </p:nvSpPr>
        <p:spPr>
          <a:xfrm>
            <a:off x="254000" y="1497330"/>
            <a:ext cx="5129236" cy="30238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4" name="Content Placeholder 2"/>
          <p:cNvSpPr>
            <a:spLocks noGrp="1"/>
          </p:cNvSpPr>
          <p:nvPr>
            <p:ph sz="quarter" idx="19"/>
          </p:nvPr>
        </p:nvSpPr>
        <p:spPr>
          <a:xfrm>
            <a:off x="5556567" y="2137092"/>
            <a:ext cx="3211513" cy="2384107"/>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6" name="Text Placeholder 2"/>
          <p:cNvSpPr>
            <a:spLocks noGrp="1"/>
          </p:cNvSpPr>
          <p:nvPr>
            <p:ph type="body" idx="24" hasCustomPrompt="1"/>
          </p:nvPr>
        </p:nvSpPr>
        <p:spPr>
          <a:xfrm>
            <a:off x="5556567" y="1497330"/>
            <a:ext cx="3211513" cy="639762"/>
          </a:xfrm>
        </p:spPr>
        <p:txBody>
          <a:bodyPr anchor="b">
            <a:noAutofit/>
          </a:bodyPr>
          <a:lstStyle>
            <a:lvl1pPr marL="0" indent="0">
              <a:buFont typeface="Arial"/>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sp>
        <p:nvSpPr>
          <p:cNvPr id="2" name="Date Placeholder 1"/>
          <p:cNvSpPr>
            <a:spLocks noGrp="1"/>
          </p:cNvSpPr>
          <p:nvPr>
            <p:ph type="dt" sz="half" idx="25"/>
          </p:nvPr>
        </p:nvSpPr>
        <p:spPr/>
        <p:txBody>
          <a:bodyPr/>
          <a:lstStyle/>
          <a:p>
            <a:fld id="{EAE7DE20-9D8E-407E-8A33-FA12941AFDC7}" type="datetime1">
              <a:rPr lang="en-US" smtClean="0"/>
              <a:t>4/29/25</a:t>
            </a:fld>
            <a:endParaRPr lang="en-US" dirty="0"/>
          </a:p>
        </p:txBody>
      </p:sp>
      <p:sp>
        <p:nvSpPr>
          <p:cNvPr id="3" name="Footer Placeholder 2"/>
          <p:cNvSpPr>
            <a:spLocks noGrp="1"/>
          </p:cNvSpPr>
          <p:nvPr>
            <p:ph type="ftr" sz="quarter" idx="26"/>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7"/>
          </p:nvPr>
        </p:nvSpPr>
        <p:spPr/>
        <p:txBody>
          <a:bodyPr/>
          <a:lstStyle/>
          <a:p>
            <a:fld id="{7C3E947D-4126-44FB-8EC6-F80A3BAA18D4}" type="slidenum">
              <a:rPr lang="en-US" smtClean="0"/>
              <a:pPr/>
              <a:t>‹#›</a:t>
            </a:fld>
            <a:endParaRPr lang="en-US" dirty="0"/>
          </a:p>
        </p:txBody>
      </p:sp>
      <p:sp>
        <p:nvSpPr>
          <p:cNvPr id="17" name="TextBox 16"/>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32621129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ubtitle and White Strip">
    <p:spTree>
      <p:nvGrpSpPr>
        <p:cNvPr id="1" name=""/>
        <p:cNvGrpSpPr/>
        <p:nvPr/>
      </p:nvGrpSpPr>
      <p:grpSpPr>
        <a:xfrm>
          <a:off x="0" y="0"/>
          <a:ext cx="0" cy="0"/>
          <a:chOff x="0" y="0"/>
          <a:chExt cx="0" cy="0"/>
        </a:xfrm>
      </p:grpSpPr>
      <p:sp>
        <p:nvSpPr>
          <p:cNvPr id="14" name="Rectangle 13"/>
          <p:cNvSpPr/>
          <p:nvPr userDrawn="1"/>
        </p:nvSpPr>
        <p:spPr>
          <a:xfrm>
            <a:off x="0" y="1161143"/>
            <a:ext cx="9144000" cy="35584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8"/>
          <p:cNvSpPr>
            <a:spLocks noGrp="1"/>
          </p:cNvSpPr>
          <p:nvPr>
            <p:ph type="title"/>
          </p:nvPr>
        </p:nvSpPr>
        <p:spPr/>
        <p:txBody>
          <a:bodyPr>
            <a:noAutofit/>
          </a:bodyPr>
          <a:lstStyle/>
          <a:p>
            <a:r>
              <a:rPr lang="en-US"/>
              <a:t>Click to edit Master title style</a:t>
            </a:r>
          </a:p>
        </p:txBody>
      </p:sp>
      <p:sp>
        <p:nvSpPr>
          <p:cNvPr id="2" name="Date Placeholder 1"/>
          <p:cNvSpPr>
            <a:spLocks noGrp="1"/>
          </p:cNvSpPr>
          <p:nvPr>
            <p:ph type="dt" sz="half" idx="18"/>
          </p:nvPr>
        </p:nvSpPr>
        <p:spPr/>
        <p:txBody>
          <a:bodyPr/>
          <a:lstStyle/>
          <a:p>
            <a:fld id="{CCD2BB3B-355B-433D-AA8F-2232AA9A09D8}" type="datetime1">
              <a:rPr lang="en-US" smtClean="0"/>
              <a:t>4/29/25</a:t>
            </a:fld>
            <a:endParaRPr lang="en-US" dirty="0"/>
          </a:p>
        </p:txBody>
      </p:sp>
      <p:sp>
        <p:nvSpPr>
          <p:cNvPr id="3" name="Footer Placeholder 2"/>
          <p:cNvSpPr>
            <a:spLocks noGrp="1"/>
          </p:cNvSpPr>
          <p:nvPr>
            <p:ph type="ftr" sz="quarter" idx="19"/>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0"/>
          </p:nvPr>
        </p:nvSpPr>
        <p:spPr/>
        <p:txBody>
          <a:bodyPr/>
          <a:lstStyle/>
          <a:p>
            <a:fld id="{F45B3F8F-DC85-41EB-9D22-D06541A0ACDE}" type="slidenum">
              <a:rPr lang="en-US" smtClean="0"/>
              <a:pPr/>
              <a:t>‹#›</a:t>
            </a:fld>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21903406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ubtitle and Dark Strip">
    <p:spTree>
      <p:nvGrpSpPr>
        <p:cNvPr id="1" name=""/>
        <p:cNvGrpSpPr/>
        <p:nvPr/>
      </p:nvGrpSpPr>
      <p:grpSpPr>
        <a:xfrm>
          <a:off x="0" y="0"/>
          <a:ext cx="0" cy="0"/>
          <a:chOff x="0" y="0"/>
          <a:chExt cx="0" cy="0"/>
        </a:xfrm>
      </p:grpSpPr>
      <p:sp>
        <p:nvSpPr>
          <p:cNvPr id="14" name="Rectangle 13"/>
          <p:cNvSpPr/>
          <p:nvPr userDrawn="1"/>
        </p:nvSpPr>
        <p:spPr>
          <a:xfrm>
            <a:off x="0" y="1161143"/>
            <a:ext cx="9144000" cy="3558493"/>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5" name="Text Placeholder 4"/>
          <p:cNvSpPr>
            <a:spLocks noGrp="1"/>
          </p:cNvSpPr>
          <p:nvPr>
            <p:ph type="body" sz="quarter" idx="17" hasCustomPrompt="1"/>
          </p:nvPr>
        </p:nvSpPr>
        <p:spPr>
          <a:xfrm>
            <a:off x="254000" y="132080"/>
            <a:ext cx="8514080" cy="205979"/>
          </a:xfrm>
          <a:prstGeom prst="rect">
            <a:avLst/>
          </a:prstGeom>
        </p:spPr>
        <p:txBody>
          <a:bodyPr anchor="t">
            <a:noAutofit/>
          </a:bodyPr>
          <a:lstStyle>
            <a:lvl1pPr marL="0" indent="0" algn="l">
              <a:buNone/>
              <a:tabLst/>
              <a:defRPr sz="8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2" name="Text Placeholder 13"/>
          <p:cNvSpPr>
            <a:spLocks noGrp="1"/>
          </p:cNvSpPr>
          <p:nvPr>
            <p:ph type="body" sz="quarter" idx="14" hasCustomPrompt="1"/>
          </p:nvPr>
        </p:nvSpPr>
        <p:spPr>
          <a:xfrm>
            <a:off x="254000" y="757179"/>
            <a:ext cx="8514080" cy="350262"/>
          </a:xfrm>
          <a:prstGeom prst="rect">
            <a:avLst/>
          </a:prstGeom>
        </p:spPr>
        <p:txBody>
          <a:bodyPr vert="horz">
            <a:noAutofit/>
          </a:bodyPr>
          <a:lstStyle>
            <a:lvl1pPr marL="0" indent="0">
              <a:buFontTx/>
              <a:buNone/>
              <a:defRPr sz="20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2" name="Date Placeholder 1"/>
          <p:cNvSpPr>
            <a:spLocks noGrp="1"/>
          </p:cNvSpPr>
          <p:nvPr>
            <p:ph type="dt" sz="half" idx="18"/>
          </p:nvPr>
        </p:nvSpPr>
        <p:spPr/>
        <p:txBody>
          <a:bodyPr/>
          <a:lstStyle/>
          <a:p>
            <a:fld id="{453B94B2-764B-4AEE-8E86-36209B57D673}" type="datetime1">
              <a:rPr lang="en-US" smtClean="0"/>
              <a:t>4/29/25</a:t>
            </a:fld>
            <a:endParaRPr lang="en-US" dirty="0"/>
          </a:p>
        </p:txBody>
      </p:sp>
      <p:sp>
        <p:nvSpPr>
          <p:cNvPr id="3" name="Footer Placeholder 2"/>
          <p:cNvSpPr>
            <a:spLocks noGrp="1"/>
          </p:cNvSpPr>
          <p:nvPr>
            <p:ph type="ftr" sz="quarter" idx="19"/>
          </p:nvPr>
        </p:nvSpPr>
        <p:spPr/>
        <p:txBody>
          <a:bodyPr/>
          <a:lstStyle/>
          <a:p>
            <a:r>
              <a:rPr lang="en-US"/>
              <a:t>For required markings, please visit https://mh.jpl.nasa.gov</a:t>
            </a:r>
            <a:endParaRPr lang="en-US" dirty="0"/>
          </a:p>
        </p:txBody>
      </p:sp>
      <p:sp>
        <p:nvSpPr>
          <p:cNvPr id="8" name="Slide Number Placeholder 7"/>
          <p:cNvSpPr>
            <a:spLocks noGrp="1"/>
          </p:cNvSpPr>
          <p:nvPr>
            <p:ph type="sldNum" sz="quarter" idx="20"/>
          </p:nvPr>
        </p:nvSpPr>
        <p:spPr/>
        <p:txBody>
          <a:bodyPr/>
          <a:lstStyle/>
          <a:p>
            <a:fld id="{7F015878-4578-4C49-BC72-FE830FC5A6D7}" type="slidenum">
              <a:rPr lang="en-US" smtClean="0"/>
              <a:pPr/>
              <a:t>‹#›</a:t>
            </a:fld>
            <a:endParaRPr lang="en-US" dirty="0"/>
          </a:p>
        </p:txBody>
      </p:sp>
      <p:sp>
        <p:nvSpPr>
          <p:cNvPr id="10" name="TextBox 9"/>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1208053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83741-3649-40C7-AC1C-DC0B03113BF9}" type="datetime1">
              <a:rPr lang="en-US" smtClean="0"/>
              <a:t>4/29/25</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12"/>
          </p:nvPr>
        </p:nvSpPr>
        <p:spPr/>
        <p:txBody>
          <a:bodyPr/>
          <a:lstStyle/>
          <a:p>
            <a:fld id="{72306A69-C78D-46AD-9B4E-1E66EF195C51}" type="slidenum">
              <a:rPr lang="en-US" smtClean="0"/>
              <a:pPr/>
              <a:t>‹#›</a:t>
            </a:fld>
            <a:endParaRPr lang="en-US" dirty="0"/>
          </a:p>
        </p:txBody>
      </p:sp>
      <p:sp>
        <p:nvSpPr>
          <p:cNvPr id="6" name="TextBox 5"/>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Tree>
    <p:extLst>
      <p:ext uri="{BB962C8B-B14F-4D97-AF65-F5344CB8AC3E}">
        <p14:creationId xmlns:p14="http://schemas.microsoft.com/office/powerpoint/2010/main" val="19212782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lvl1pPr>
          </a:lstStyle>
          <a:p>
            <a:pPr lvl="0"/>
            <a:r>
              <a:rPr lang="en-US" dirty="0"/>
              <a:t>Click to add section header</a:t>
            </a:r>
          </a:p>
        </p:txBody>
      </p:sp>
      <p:sp>
        <p:nvSpPr>
          <p:cNvPr id="4" name="TextBox 3"/>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2" name="Date Placeholder 1"/>
          <p:cNvSpPr>
            <a:spLocks noGrp="1"/>
          </p:cNvSpPr>
          <p:nvPr>
            <p:ph type="dt" sz="half" idx="14"/>
          </p:nvPr>
        </p:nvSpPr>
        <p:spPr/>
        <p:txBody>
          <a:bodyPr/>
          <a:lstStyle/>
          <a:p>
            <a:fld id="{2C6CB3C8-D16C-4285-BF05-882F83494820}" type="datetime1">
              <a:rPr lang="en-US" smtClean="0"/>
              <a:t>4/29/25</a:t>
            </a:fld>
            <a:endParaRPr lang="en-US" dirty="0"/>
          </a:p>
        </p:txBody>
      </p:sp>
      <p:sp>
        <p:nvSpPr>
          <p:cNvPr id="5" name="Footer Placeholder 4"/>
          <p:cNvSpPr>
            <a:spLocks noGrp="1"/>
          </p:cNvSpPr>
          <p:nvPr>
            <p:ph type="ftr" sz="quarter" idx="15"/>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16"/>
          </p:nvPr>
        </p:nvSpPr>
        <p:spPr/>
        <p:txBody>
          <a:bodyPr/>
          <a:lstStyle/>
          <a:p>
            <a:fld id="{11C0F2E9-13F1-4B54-979A-5E00D7D5723C}" type="slidenum">
              <a:rPr lang="en-US" smtClean="0"/>
              <a:pPr/>
              <a:t>‹#›</a:t>
            </a:fld>
            <a:endParaRPr lang="en-US" dirty="0"/>
          </a:p>
        </p:txBody>
      </p:sp>
    </p:spTree>
    <p:extLst>
      <p:ext uri="{BB962C8B-B14F-4D97-AF65-F5344CB8AC3E}">
        <p14:creationId xmlns:p14="http://schemas.microsoft.com/office/powerpoint/2010/main" val="38025828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Header_Dark Gray">
    <p:bg>
      <p:bgPr>
        <a:solidFill>
          <a:schemeClr val="tx2">
            <a:lumMod val="50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467360" y="1839278"/>
            <a:ext cx="8229600" cy="1462722"/>
          </a:xfrm>
        </p:spPr>
        <p:txBody>
          <a:bodyPr anchor="ctr">
            <a:noAutofit/>
          </a:bodyPr>
          <a:lstStyle>
            <a:lvl1pPr marL="0" indent="0" algn="ctr">
              <a:buNone/>
              <a:defRPr sz="3600" baseline="0">
                <a:solidFill>
                  <a:schemeClr val="bg1"/>
                </a:solidFill>
              </a:defRPr>
            </a:lvl1pPr>
          </a:lstStyle>
          <a:p>
            <a:pPr lvl="0"/>
            <a:r>
              <a:rPr lang="en-US" dirty="0"/>
              <a:t>Click to add section header</a:t>
            </a:r>
          </a:p>
        </p:txBody>
      </p:sp>
      <p:sp>
        <p:nvSpPr>
          <p:cNvPr id="4" name="TextBox 3"/>
          <p:cNvSpPr txBox="1"/>
          <p:nvPr userDrawn="1"/>
        </p:nvSpPr>
        <p:spPr>
          <a:xfrm>
            <a:off x="7810218" y="4719637"/>
            <a:ext cx="1233549" cy="423864"/>
          </a:xfrm>
          <a:prstGeom prst="rect">
            <a:avLst/>
          </a:prstGeom>
          <a:noFill/>
        </p:spPr>
        <p:txBody>
          <a:bodyPr wrap="square" rtlCol="0" anchor="ctr">
            <a:noAutofit/>
          </a:bodyPr>
          <a:lstStyle/>
          <a:p>
            <a:pPr algn="r"/>
            <a:r>
              <a:rPr lang="en-US" sz="1000" b="1" kern="0" spc="70" dirty="0">
                <a:solidFill>
                  <a:srgbClr val="6083AA"/>
                </a:solidFill>
              </a:rPr>
              <a:t>jpl.nasa.gov</a:t>
            </a:r>
          </a:p>
        </p:txBody>
      </p:sp>
      <p:sp>
        <p:nvSpPr>
          <p:cNvPr id="2" name="Date Placeholder 1"/>
          <p:cNvSpPr>
            <a:spLocks noGrp="1"/>
          </p:cNvSpPr>
          <p:nvPr>
            <p:ph type="dt" sz="half" idx="14"/>
          </p:nvPr>
        </p:nvSpPr>
        <p:spPr/>
        <p:txBody>
          <a:bodyPr/>
          <a:lstStyle/>
          <a:p>
            <a:fld id="{2C6CB3C8-D16C-4285-BF05-882F83494820}" type="datetime1">
              <a:rPr lang="en-US" smtClean="0"/>
              <a:t>4/29/25</a:t>
            </a:fld>
            <a:endParaRPr lang="en-US" dirty="0"/>
          </a:p>
        </p:txBody>
      </p:sp>
      <p:sp>
        <p:nvSpPr>
          <p:cNvPr id="5" name="Footer Placeholder 4"/>
          <p:cNvSpPr>
            <a:spLocks noGrp="1"/>
          </p:cNvSpPr>
          <p:nvPr>
            <p:ph type="ftr" sz="quarter" idx="15"/>
          </p:nvPr>
        </p:nvSpPr>
        <p:spPr/>
        <p:txBody>
          <a:bodyPr/>
          <a:lstStyle/>
          <a:p>
            <a:r>
              <a:rPr lang="en-US"/>
              <a:t>For required markings, please visit https://mh.jpl.nasa.gov</a:t>
            </a:r>
            <a:endParaRPr lang="en-US" dirty="0"/>
          </a:p>
        </p:txBody>
      </p:sp>
      <p:sp>
        <p:nvSpPr>
          <p:cNvPr id="6" name="Slide Number Placeholder 5"/>
          <p:cNvSpPr>
            <a:spLocks noGrp="1"/>
          </p:cNvSpPr>
          <p:nvPr>
            <p:ph type="sldNum" sz="quarter" idx="16"/>
          </p:nvPr>
        </p:nvSpPr>
        <p:spPr/>
        <p:txBody>
          <a:bodyPr/>
          <a:lstStyle/>
          <a:p>
            <a:fld id="{11C0F2E9-13F1-4B54-979A-5E00D7D5723C}" type="slidenum">
              <a:rPr lang="en-US" smtClean="0"/>
              <a:pPr/>
              <a:t>‹#›</a:t>
            </a:fld>
            <a:endParaRPr lang="en-US" dirty="0"/>
          </a:p>
        </p:txBody>
      </p:sp>
    </p:spTree>
    <p:extLst>
      <p:ext uri="{BB962C8B-B14F-4D97-AF65-F5344CB8AC3E}">
        <p14:creationId xmlns:p14="http://schemas.microsoft.com/office/powerpoint/2010/main" val="25567511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6CB3C8-D16C-4285-BF05-882F83494820}" type="datetime1">
              <a:rPr lang="en-US" smtClean="0"/>
              <a:t>4/29/25</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12"/>
          </p:nvPr>
        </p:nvSpPr>
        <p:spPr/>
        <p:txBody>
          <a:bodyPr/>
          <a:lstStyle/>
          <a:p>
            <a:fld id="{11C0F2E9-13F1-4B54-979A-5E00D7D5723C}" type="slidenum">
              <a:rPr lang="en-US" smtClean="0"/>
              <a:pPr/>
              <a:t>‹#›</a:t>
            </a:fld>
            <a:endParaRPr lang="en-US" dirty="0"/>
          </a:p>
        </p:txBody>
      </p:sp>
    </p:spTree>
    <p:extLst>
      <p:ext uri="{BB962C8B-B14F-4D97-AF65-F5344CB8AC3E}">
        <p14:creationId xmlns:p14="http://schemas.microsoft.com/office/powerpoint/2010/main" val="37414141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cxnSp>
        <p:nvCxnSpPr>
          <p:cNvPr id="3" name="Straight Connector 2"/>
          <p:cNvCxnSpPr/>
          <p:nvPr userDrawn="1"/>
        </p:nvCxnSpPr>
        <p:spPr>
          <a:xfrm>
            <a:off x="2538518" y="2571750"/>
            <a:ext cx="4057288" cy="0"/>
          </a:xfrm>
          <a:prstGeom prst="line">
            <a:avLst/>
          </a:prstGeom>
          <a:ln w="635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userDrawn="1"/>
        </p:nvSpPr>
        <p:spPr>
          <a:xfrm>
            <a:off x="1" y="2790066"/>
            <a:ext cx="9144000" cy="400153"/>
          </a:xfrm>
          <a:prstGeom prst="rect">
            <a:avLst/>
          </a:prstGeom>
          <a:noFill/>
        </p:spPr>
        <p:txBody>
          <a:bodyPr wrap="square" rtlCol="0" anchor="ctr">
            <a:noAutofit/>
          </a:bodyPr>
          <a:lstStyle/>
          <a:p>
            <a:pPr algn="ctr"/>
            <a:r>
              <a:rPr lang="en-US" sz="2000" kern="0" spc="70" dirty="0">
                <a:solidFill>
                  <a:schemeClr val="accent1"/>
                </a:solidFill>
              </a:rPr>
              <a:t>jpl.nasa.gov</a:t>
            </a:r>
          </a:p>
        </p:txBody>
      </p:sp>
      <p:pic>
        <p:nvPicPr>
          <p:cNvPr id="6" name="Picture 5"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38518" y="1381408"/>
            <a:ext cx="4057288" cy="1127025"/>
          </a:xfrm>
          <a:prstGeom prst="rect">
            <a:avLst/>
          </a:prstGeom>
        </p:spPr>
      </p:pic>
      <p:sp>
        <p:nvSpPr>
          <p:cNvPr id="2" name="Date Placeholder 1"/>
          <p:cNvSpPr>
            <a:spLocks noGrp="1"/>
          </p:cNvSpPr>
          <p:nvPr>
            <p:ph type="dt" sz="half" idx="10"/>
          </p:nvPr>
        </p:nvSpPr>
        <p:spPr/>
        <p:txBody>
          <a:bodyPr/>
          <a:lstStyle/>
          <a:p>
            <a:fld id="{2C6CB3C8-D16C-4285-BF05-882F83494820}" type="datetime1">
              <a:rPr lang="en-US" smtClean="0"/>
              <a:t>4/29/25</a:t>
            </a:fld>
            <a:endParaRPr lang="en-US" dirty="0"/>
          </a:p>
        </p:txBody>
      </p:sp>
      <p:sp>
        <p:nvSpPr>
          <p:cNvPr id="5" name="Footer Placeholder 4"/>
          <p:cNvSpPr>
            <a:spLocks noGrp="1"/>
          </p:cNvSpPr>
          <p:nvPr>
            <p:ph type="ftr" sz="quarter" idx="11"/>
          </p:nvPr>
        </p:nvSpPr>
        <p:spPr/>
        <p:txBody>
          <a:bodyPr/>
          <a:lstStyle/>
          <a:p>
            <a:r>
              <a:rPr lang="en-US"/>
              <a:t>For required markings, please visit https://mh.jpl.nasa.gov</a:t>
            </a:r>
            <a:endParaRPr lang="en-US" dirty="0"/>
          </a:p>
        </p:txBody>
      </p:sp>
      <p:sp>
        <p:nvSpPr>
          <p:cNvPr id="7" name="Slide Number Placeholder 6"/>
          <p:cNvSpPr>
            <a:spLocks noGrp="1"/>
          </p:cNvSpPr>
          <p:nvPr>
            <p:ph type="sldNum" sz="quarter" idx="12"/>
          </p:nvPr>
        </p:nvSpPr>
        <p:spPr/>
        <p:txBody>
          <a:bodyPr/>
          <a:lstStyle/>
          <a:p>
            <a:fld id="{11C0F2E9-13F1-4B54-979A-5E00D7D5723C}" type="slidenum">
              <a:rPr lang="en-US" smtClean="0"/>
              <a:pPr/>
              <a:t>‹#›</a:t>
            </a:fld>
            <a:endParaRPr lang="en-US" dirty="0"/>
          </a:p>
        </p:txBody>
      </p:sp>
    </p:spTree>
    <p:extLst>
      <p:ext uri="{BB962C8B-B14F-4D97-AF65-F5344CB8AC3E}">
        <p14:creationId xmlns:p14="http://schemas.microsoft.com/office/powerpoint/2010/main" val="17967313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pic>
        <p:nvPicPr>
          <p:cNvPr id="6" name="Picture 5" descr="Tribrand_ColorWhite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38518" y="2008238"/>
            <a:ext cx="4057288" cy="1127025"/>
          </a:xfrm>
          <a:prstGeom prst="rect">
            <a:avLst/>
          </a:prstGeom>
        </p:spPr>
      </p:pic>
      <p:sp>
        <p:nvSpPr>
          <p:cNvPr id="2" name="Date Placeholder 1"/>
          <p:cNvSpPr>
            <a:spLocks noGrp="1"/>
          </p:cNvSpPr>
          <p:nvPr>
            <p:ph type="dt" sz="half" idx="10"/>
          </p:nvPr>
        </p:nvSpPr>
        <p:spPr/>
        <p:txBody>
          <a:bodyPr/>
          <a:lstStyle/>
          <a:p>
            <a:fld id="{2C6CB3C8-D16C-4285-BF05-882F83494820}" type="datetime1">
              <a:rPr lang="en-US" smtClean="0"/>
              <a:t>4/29/25</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12"/>
          </p:nvPr>
        </p:nvSpPr>
        <p:spPr/>
        <p:txBody>
          <a:bodyPr/>
          <a:lstStyle/>
          <a:p>
            <a:fld id="{11C0F2E9-13F1-4B54-979A-5E00D7D5723C}" type="slidenum">
              <a:rPr lang="en-US" smtClean="0"/>
              <a:pPr/>
              <a:t>‹#›</a:t>
            </a:fld>
            <a:endParaRPr lang="en-US" dirty="0"/>
          </a:p>
        </p:txBody>
      </p:sp>
    </p:spTree>
    <p:extLst>
      <p:ext uri="{BB962C8B-B14F-4D97-AF65-F5344CB8AC3E}">
        <p14:creationId xmlns:p14="http://schemas.microsoft.com/office/powerpoint/2010/main" val="1395233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4000" y="327899"/>
            <a:ext cx="8514080" cy="434101"/>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254000" y="1200150"/>
            <a:ext cx="8432800" cy="3394075"/>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53999" y="4802823"/>
            <a:ext cx="1422401" cy="274637"/>
          </a:xfrm>
          <a:prstGeom prst="rect">
            <a:avLst/>
          </a:prstGeom>
        </p:spPr>
        <p:txBody>
          <a:bodyPr vert="horz" lIns="91440" tIns="45720" rIns="91440" bIns="45720" rtlCol="0" anchor="ctr">
            <a:noAutofit/>
          </a:bodyPr>
          <a:lstStyle>
            <a:lvl1pPr algn="l">
              <a:defRPr sz="800">
                <a:solidFill>
                  <a:schemeClr val="bg1">
                    <a:lumMod val="50000"/>
                  </a:schemeClr>
                </a:solidFill>
              </a:defRPr>
            </a:lvl1pPr>
          </a:lstStyle>
          <a:p>
            <a:fld id="{0FB8DC75-F238-4FEA-A196-95F443A65C8E}" type="datetime1">
              <a:rPr lang="en-US" smtClean="0"/>
              <a:t>4/29/25</a:t>
            </a:fld>
            <a:endParaRPr lang="en-US" dirty="0"/>
          </a:p>
        </p:txBody>
      </p:sp>
      <p:sp>
        <p:nvSpPr>
          <p:cNvPr id="5" name="Footer Placeholder 4"/>
          <p:cNvSpPr>
            <a:spLocks noGrp="1"/>
          </p:cNvSpPr>
          <p:nvPr>
            <p:ph type="ftr" sz="quarter" idx="3"/>
          </p:nvPr>
        </p:nvSpPr>
        <p:spPr>
          <a:xfrm>
            <a:off x="1676401" y="4802823"/>
            <a:ext cx="5791199" cy="274637"/>
          </a:xfrm>
          <a:prstGeom prst="rect">
            <a:avLst/>
          </a:prstGeom>
        </p:spPr>
        <p:txBody>
          <a:bodyPr vert="horz" lIns="91440" tIns="45720" rIns="91440" bIns="45720" rtlCol="0" anchor="ctr">
            <a:noAutofit/>
          </a:bodyPr>
          <a:lstStyle>
            <a:lvl1pPr algn="ctr">
              <a:defRPr sz="800">
                <a:solidFill>
                  <a:schemeClr val="accent4"/>
                </a:solidFill>
              </a:defRPr>
            </a:lvl1pPr>
          </a:lstStyle>
          <a:p>
            <a:r>
              <a:rPr lang="en-US"/>
              <a:t>For required markings, please visit https://mh.jpl.nasa.gov</a:t>
            </a:r>
            <a:endParaRPr lang="en-US" dirty="0"/>
          </a:p>
        </p:txBody>
      </p:sp>
      <p:sp>
        <p:nvSpPr>
          <p:cNvPr id="6" name="Slide Number Placeholder 5"/>
          <p:cNvSpPr>
            <a:spLocks noGrp="1"/>
          </p:cNvSpPr>
          <p:nvPr>
            <p:ph type="sldNum" sz="quarter" idx="4"/>
          </p:nvPr>
        </p:nvSpPr>
        <p:spPr>
          <a:xfrm>
            <a:off x="7467600" y="4802823"/>
            <a:ext cx="586130" cy="272097"/>
          </a:xfrm>
          <a:prstGeom prst="rect">
            <a:avLst/>
          </a:prstGeom>
        </p:spPr>
        <p:txBody>
          <a:bodyPr vert="horz" lIns="91440" tIns="45720" rIns="91440" bIns="45720" rtlCol="0" anchor="ctr">
            <a:noAutofit/>
          </a:bodyPr>
          <a:lstStyle>
            <a:lvl1pPr algn="r">
              <a:defRPr sz="800">
                <a:solidFill>
                  <a:schemeClr val="bg1">
                    <a:lumMod val="50000"/>
                  </a:schemeClr>
                </a:solidFill>
              </a:defRPr>
            </a:lvl1pPr>
          </a:lstStyle>
          <a:p>
            <a:fld id="{0E0E1749-0B7E-403A-A9A7-95F2ED1F2891}" type="slidenum">
              <a:rPr lang="en-US" smtClean="0"/>
              <a:pPr/>
              <a:t>‹#›</a:t>
            </a:fld>
            <a:endParaRPr lang="en-US" dirty="0"/>
          </a:p>
        </p:txBody>
      </p:sp>
    </p:spTree>
    <p:extLst>
      <p:ext uri="{BB962C8B-B14F-4D97-AF65-F5344CB8AC3E}">
        <p14:creationId xmlns:p14="http://schemas.microsoft.com/office/powerpoint/2010/main" val="58691117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1" r:id="rId5"/>
    <p:sldLayoutId id="2147483662" r:id="rId6"/>
    <p:sldLayoutId id="2147483664" r:id="rId7"/>
    <p:sldLayoutId id="2147483663" r:id="rId8"/>
    <p:sldLayoutId id="2147483669" r:id="rId9"/>
    <p:sldLayoutId id="2147483670" r:id="rId10"/>
    <p:sldLayoutId id="2147483671" r:id="rId11"/>
    <p:sldLayoutId id="2147483672" r:id="rId12"/>
    <p:sldLayoutId id="2147483653" r:id="rId13"/>
    <p:sldLayoutId id="2147483654" r:id="rId14"/>
    <p:sldLayoutId id="2147483656" r:id="rId15"/>
    <p:sldLayoutId id="2147483657" r:id="rId16"/>
    <p:sldLayoutId id="2147483658" r:id="rId17"/>
    <p:sldLayoutId id="2147483659" r:id="rId18"/>
    <p:sldLayoutId id="2147483660" r:id="rId19"/>
    <p:sldLayoutId id="2147483693" r:id="rId20"/>
  </p:sldLayoutIdLst>
  <p:hf hdr="0"/>
  <p:txStyles>
    <p:titleStyle>
      <a:lvl1pPr algn="l" defTabSz="457200" rtl="0" eaLnBrk="1" latinLnBrk="0" hangingPunct="1">
        <a:spcBef>
          <a:spcPct val="0"/>
        </a:spcBef>
        <a:buNone/>
        <a:defRPr sz="2400" b="1" i="0" u="none" kern="1200">
          <a:solidFill>
            <a:schemeClr val="tx1"/>
          </a:solidFill>
          <a:latin typeface="+mj-lt"/>
          <a:ea typeface="+mj-ea"/>
          <a:cs typeface="+mj-cs"/>
        </a:defRPr>
      </a:lvl1pPr>
    </p:titleStyle>
    <p:bodyStyle>
      <a:lvl1pPr marL="233363" indent="-233363" algn="l" defTabSz="457200" rtl="0" eaLnBrk="1" latinLnBrk="0" hangingPunct="1">
        <a:spcBef>
          <a:spcPct val="20000"/>
        </a:spcBef>
        <a:buClr>
          <a:schemeClr val="bg1">
            <a:lumMod val="50000"/>
          </a:schemeClr>
        </a:buClr>
        <a:buFont typeface="Arial"/>
        <a:buChar char="•"/>
        <a:tabLst/>
        <a:defRPr sz="2000" kern="1200">
          <a:solidFill>
            <a:schemeClr val="tx1"/>
          </a:solidFill>
          <a:latin typeface="+mn-lt"/>
          <a:ea typeface="+mn-ea"/>
          <a:cs typeface="+mn-cs"/>
        </a:defRPr>
      </a:lvl1pPr>
      <a:lvl2pPr marL="690563" indent="-233363" algn="l" defTabSz="457200" rtl="0" eaLnBrk="1" latinLnBrk="0" hangingPunct="1">
        <a:spcBef>
          <a:spcPct val="20000"/>
        </a:spcBef>
        <a:buClr>
          <a:schemeClr val="bg1">
            <a:lumMod val="50000"/>
          </a:schemeClr>
        </a:buClr>
        <a:buFont typeface="Arial"/>
        <a:buChar char="•"/>
        <a:defRPr sz="1800" b="0" i="0" u="none" kern="1200">
          <a:solidFill>
            <a:schemeClr val="tx1"/>
          </a:solidFill>
          <a:latin typeface="+mn-lt"/>
          <a:ea typeface="+mn-ea"/>
          <a:cs typeface="+mn-cs"/>
        </a:defRPr>
      </a:lvl2pPr>
      <a:lvl3pPr marL="1147763" indent="-233363" algn="l" defTabSz="457200" rtl="0" eaLnBrk="1" latinLnBrk="0" hangingPunct="1">
        <a:spcBef>
          <a:spcPct val="20000"/>
        </a:spcBef>
        <a:buClr>
          <a:schemeClr val="bg1">
            <a:lumMod val="50000"/>
          </a:schemeClr>
        </a:buClr>
        <a:buFont typeface="Arial"/>
        <a:buChar char="•"/>
        <a:defRPr sz="1600" kern="1200">
          <a:solidFill>
            <a:schemeClr val="tx1"/>
          </a:solidFill>
          <a:latin typeface="+mn-lt"/>
          <a:ea typeface="+mn-ea"/>
          <a:cs typeface="+mn-cs"/>
        </a:defRPr>
      </a:lvl3pPr>
      <a:lvl4pPr marL="1604963" indent="-233363" algn="l" defTabSz="457200" rtl="0" eaLnBrk="1" latinLnBrk="0" hangingPunct="1">
        <a:spcBef>
          <a:spcPct val="20000"/>
        </a:spcBef>
        <a:buClr>
          <a:schemeClr val="bg1">
            <a:lumMod val="50000"/>
          </a:schemeClr>
        </a:buClr>
        <a:buFont typeface="Arial"/>
        <a:buChar char="•"/>
        <a:defRPr sz="1400" kern="1200">
          <a:solidFill>
            <a:schemeClr val="tx1"/>
          </a:solidFill>
          <a:latin typeface="+mn-lt"/>
          <a:ea typeface="+mn-ea"/>
          <a:cs typeface="+mn-cs"/>
        </a:defRPr>
      </a:lvl4pPr>
      <a:lvl5pPr marL="2062163" indent="-233363" algn="l" defTabSz="457200" rtl="0" eaLnBrk="1" latinLnBrk="0" hangingPunct="1">
        <a:spcBef>
          <a:spcPct val="20000"/>
        </a:spcBef>
        <a:buClr>
          <a:schemeClr val="bg1">
            <a:lumMod val="50000"/>
          </a:schemeClr>
        </a:buClr>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4000" y="327899"/>
            <a:ext cx="8514080" cy="434101"/>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254000" y="1200150"/>
            <a:ext cx="8432800" cy="3394075"/>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54000" y="4802823"/>
            <a:ext cx="1422400" cy="274637"/>
          </a:xfrm>
          <a:prstGeom prst="rect">
            <a:avLst/>
          </a:prstGeom>
        </p:spPr>
        <p:txBody>
          <a:bodyPr vert="horz" lIns="91440" tIns="45720" rIns="91440" bIns="45720" rtlCol="0" anchor="ctr">
            <a:noAutofit/>
          </a:bodyPr>
          <a:lstStyle>
            <a:lvl1pPr algn="l">
              <a:defRPr sz="800">
                <a:solidFill>
                  <a:schemeClr val="bg1">
                    <a:lumMod val="50000"/>
                  </a:schemeClr>
                </a:solidFill>
              </a:defRPr>
            </a:lvl1pPr>
          </a:lstStyle>
          <a:p>
            <a:fld id="{2C6CB3C8-D16C-4285-BF05-882F83494820}" type="datetime1">
              <a:rPr lang="en-US" smtClean="0"/>
              <a:t>4/29/25</a:t>
            </a:fld>
            <a:endParaRPr lang="en-US" dirty="0"/>
          </a:p>
        </p:txBody>
      </p:sp>
      <p:sp>
        <p:nvSpPr>
          <p:cNvPr id="5" name="Footer Placeholder 4"/>
          <p:cNvSpPr>
            <a:spLocks noGrp="1"/>
          </p:cNvSpPr>
          <p:nvPr>
            <p:ph type="ftr" sz="quarter" idx="3"/>
          </p:nvPr>
        </p:nvSpPr>
        <p:spPr>
          <a:xfrm>
            <a:off x="1676400" y="4802823"/>
            <a:ext cx="5775960" cy="274637"/>
          </a:xfrm>
          <a:prstGeom prst="rect">
            <a:avLst/>
          </a:prstGeom>
        </p:spPr>
        <p:txBody>
          <a:bodyPr vert="horz" lIns="91440" tIns="45720" rIns="91440" bIns="45720" rtlCol="0" anchor="ctr">
            <a:noAutofit/>
          </a:bodyPr>
          <a:lstStyle>
            <a:lvl1pPr algn="ctr">
              <a:defRPr sz="800">
                <a:solidFill>
                  <a:schemeClr val="accent4"/>
                </a:solidFill>
              </a:defRPr>
            </a:lvl1pPr>
          </a:lstStyle>
          <a:p>
            <a:r>
              <a:rPr lang="en-US"/>
              <a:t>For required markings, please visit https://mh.jpl.nasa.gov</a:t>
            </a:r>
            <a:endParaRPr lang="en-US" dirty="0"/>
          </a:p>
        </p:txBody>
      </p:sp>
      <p:sp>
        <p:nvSpPr>
          <p:cNvPr id="6" name="Slide Number Placeholder 5"/>
          <p:cNvSpPr>
            <a:spLocks noGrp="1"/>
          </p:cNvSpPr>
          <p:nvPr>
            <p:ph type="sldNum" sz="quarter" idx="4"/>
          </p:nvPr>
        </p:nvSpPr>
        <p:spPr>
          <a:xfrm>
            <a:off x="7452360" y="4802823"/>
            <a:ext cx="601370" cy="272097"/>
          </a:xfrm>
          <a:prstGeom prst="rect">
            <a:avLst/>
          </a:prstGeom>
        </p:spPr>
        <p:txBody>
          <a:bodyPr vert="horz" lIns="91440" tIns="45720" rIns="91440" bIns="45720" rtlCol="0" anchor="ctr">
            <a:noAutofit/>
          </a:bodyPr>
          <a:lstStyle>
            <a:lvl1pPr algn="r">
              <a:defRPr sz="800">
                <a:solidFill>
                  <a:schemeClr val="bg1">
                    <a:lumMod val="50000"/>
                  </a:schemeClr>
                </a:solidFill>
              </a:defRPr>
            </a:lvl1pPr>
          </a:lstStyle>
          <a:p>
            <a:fld id="{11C0F2E9-13F1-4B54-979A-5E00D7D5723C}" type="slidenum">
              <a:rPr lang="en-US" smtClean="0"/>
              <a:pPr/>
              <a:t>‹#›</a:t>
            </a:fld>
            <a:endParaRPr lang="en-US" dirty="0"/>
          </a:p>
        </p:txBody>
      </p:sp>
    </p:spTree>
    <p:extLst>
      <p:ext uri="{BB962C8B-B14F-4D97-AF65-F5344CB8AC3E}">
        <p14:creationId xmlns:p14="http://schemas.microsoft.com/office/powerpoint/2010/main" val="281607240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4" r:id="rId20"/>
  </p:sldLayoutIdLst>
  <p:hf hdr="0"/>
  <p:txStyles>
    <p:titleStyle>
      <a:lvl1pPr algn="l" defTabSz="457200" rtl="0" eaLnBrk="1" latinLnBrk="0" hangingPunct="1">
        <a:spcBef>
          <a:spcPct val="0"/>
        </a:spcBef>
        <a:buNone/>
        <a:defRPr sz="2400" b="1" kern="1200">
          <a:solidFill>
            <a:schemeClr val="bg1"/>
          </a:solidFill>
          <a:latin typeface="+mj-lt"/>
          <a:ea typeface="+mj-ea"/>
          <a:cs typeface="+mj-cs"/>
        </a:defRPr>
      </a:lvl1pPr>
    </p:titleStyle>
    <p:bodyStyle>
      <a:lvl1pPr marL="233363" indent="-233363" algn="l" defTabSz="457200" rtl="0" eaLnBrk="1" latinLnBrk="0" hangingPunct="1">
        <a:spcBef>
          <a:spcPct val="20000"/>
        </a:spcBef>
        <a:buClr>
          <a:schemeClr val="bg1">
            <a:lumMod val="50000"/>
          </a:schemeClr>
        </a:buClr>
        <a:buFont typeface="Arial"/>
        <a:buChar char="•"/>
        <a:tabLst/>
        <a:defRPr sz="2000" kern="1200">
          <a:solidFill>
            <a:schemeClr val="bg1"/>
          </a:solidFill>
          <a:latin typeface="+mn-lt"/>
          <a:ea typeface="+mn-ea"/>
          <a:cs typeface="+mn-cs"/>
        </a:defRPr>
      </a:lvl1pPr>
      <a:lvl2pPr marL="690563" indent="-233363" algn="l" defTabSz="457200" rtl="0" eaLnBrk="1" latinLnBrk="0" hangingPunct="1">
        <a:spcBef>
          <a:spcPct val="20000"/>
        </a:spcBef>
        <a:buClr>
          <a:schemeClr val="bg1">
            <a:lumMod val="50000"/>
          </a:schemeClr>
        </a:buClr>
        <a:buFont typeface="Arial"/>
        <a:buChar char="•"/>
        <a:defRPr sz="1800" kern="1200">
          <a:solidFill>
            <a:schemeClr val="bg1"/>
          </a:solidFill>
          <a:latin typeface="+mn-lt"/>
          <a:ea typeface="+mn-ea"/>
          <a:cs typeface="+mn-cs"/>
        </a:defRPr>
      </a:lvl2pPr>
      <a:lvl3pPr marL="1147763" indent="-233363" algn="l" defTabSz="457200" rtl="0" eaLnBrk="1" latinLnBrk="0" hangingPunct="1">
        <a:spcBef>
          <a:spcPct val="20000"/>
        </a:spcBef>
        <a:buClr>
          <a:schemeClr val="bg1">
            <a:lumMod val="50000"/>
          </a:schemeClr>
        </a:buClr>
        <a:buFont typeface="Arial"/>
        <a:buChar char="•"/>
        <a:defRPr sz="1600" kern="1200">
          <a:solidFill>
            <a:schemeClr val="bg1"/>
          </a:solidFill>
          <a:latin typeface="+mn-lt"/>
          <a:ea typeface="+mn-ea"/>
          <a:cs typeface="+mn-cs"/>
        </a:defRPr>
      </a:lvl3pPr>
      <a:lvl4pPr marL="1604963" indent="-233363" algn="l" defTabSz="457200" rtl="0" eaLnBrk="1" latinLnBrk="0" hangingPunct="1">
        <a:spcBef>
          <a:spcPct val="20000"/>
        </a:spcBef>
        <a:buClr>
          <a:schemeClr val="bg1">
            <a:lumMod val="50000"/>
          </a:schemeClr>
        </a:buClr>
        <a:buFont typeface="Arial"/>
        <a:buChar char="•"/>
        <a:defRPr sz="1400" kern="1200">
          <a:solidFill>
            <a:schemeClr val="bg1"/>
          </a:solidFill>
          <a:latin typeface="+mn-lt"/>
          <a:ea typeface="+mn-ea"/>
          <a:cs typeface="+mn-cs"/>
        </a:defRPr>
      </a:lvl4pPr>
      <a:lvl5pPr marL="2062163" indent="-233363" algn="l" defTabSz="457200" rtl="0" eaLnBrk="1" latinLnBrk="0" hangingPunct="1">
        <a:spcBef>
          <a:spcPct val="20000"/>
        </a:spcBef>
        <a:buClr>
          <a:schemeClr val="bg1">
            <a:lumMod val="50000"/>
          </a:schemeClr>
        </a:buClr>
        <a:buFont typeface="Arial"/>
        <a:buChar char="•"/>
        <a:defRPr sz="12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Layout" Target="../slideLayouts/slideLayout5.xml"/><Relationship Id="rId7" Type="http://schemas.openxmlformats.org/officeDocument/2006/relationships/image" Target="../media/image12.jp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11.jpg"/><Relationship Id="rId5" Type="http://schemas.openxmlformats.org/officeDocument/2006/relationships/image" Target="../media/image10.jp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hyperlink" Target="https://mh.jpl.nasa.gov/"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dirty="0"/>
          </a:p>
        </p:txBody>
      </p:sp>
      <p:sp>
        <p:nvSpPr>
          <p:cNvPr id="3" name="Text Placeholder 2"/>
          <p:cNvSpPr>
            <a:spLocks noGrp="1"/>
          </p:cNvSpPr>
          <p:nvPr>
            <p:ph type="body" sz="quarter" idx="11"/>
          </p:nvPr>
        </p:nvSpPr>
        <p:spPr/>
        <p:txBody>
          <a:bodyPr/>
          <a:lstStyle/>
          <a:p>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SmallSats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with Wheels: A Discussion of the V&amp;V Approach for the Cooperative Autonomous Distributed Robotic Exploration (CADRE) Mission</a:t>
            </a:r>
          </a:p>
          <a:p>
            <a:endParaRPr lang="en-US" dirty="0"/>
          </a:p>
        </p:txBody>
      </p:sp>
      <p:sp>
        <p:nvSpPr>
          <p:cNvPr id="5" name="Text Placeholder 4"/>
          <p:cNvSpPr>
            <a:spLocks noGrp="1"/>
          </p:cNvSpPr>
          <p:nvPr>
            <p:ph type="body" sz="quarter" idx="15"/>
          </p:nvPr>
        </p:nvSpPr>
        <p:spPr>
          <a:xfrm>
            <a:off x="5687784" y="2965124"/>
            <a:ext cx="3347357" cy="833120"/>
          </a:xfrm>
        </p:spPr>
        <p:txBody>
          <a:bodyPr/>
          <a:lstStyle/>
          <a:p>
            <a:r>
              <a:rPr lang="en-US" dirty="0"/>
              <a:t>Presented by: Celeste Smith</a:t>
            </a:r>
          </a:p>
          <a:p>
            <a:r>
              <a:rPr lang="en-US" dirty="0"/>
              <a:t>With work from: Sawyer Brooks, Nihal </a:t>
            </a:r>
            <a:r>
              <a:rPr lang="en-US" dirty="0" err="1"/>
              <a:t>Dhamani</a:t>
            </a:r>
            <a:r>
              <a:rPr lang="en-US" dirty="0"/>
              <a:t>, </a:t>
            </a:r>
            <a:r>
              <a:rPr lang="en-US" dirty="0" err="1"/>
              <a:t>Adit</a:t>
            </a:r>
            <a:r>
              <a:rPr lang="en-US" dirty="0"/>
              <a:t> </a:t>
            </a:r>
            <a:r>
              <a:rPr lang="en-US" dirty="0" err="1"/>
              <a:t>Sahasrabudhe</a:t>
            </a:r>
            <a:r>
              <a:rPr lang="en-US" dirty="0"/>
              <a:t>, Jean-Pierre de la Croix (PI)</a:t>
            </a:r>
          </a:p>
          <a:p>
            <a:r>
              <a:rPr lang="en-US" sz="800" dirty="0"/>
              <a:t>Jet Propulsion Laboratory, California Institute of Technology</a:t>
            </a:r>
          </a:p>
          <a:p>
            <a:endParaRPr lang="en-US" dirty="0"/>
          </a:p>
        </p:txBody>
      </p:sp>
      <p:pic>
        <p:nvPicPr>
          <p:cNvPr id="7" name="Picture Placeholder 21" descr="Photo-2015-03-12-085758 - D2015_0302_D370_CMSalt2.jpg"/>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l="16421" t="27414" r="11723"/>
          <a:stretch/>
        </p:blipFill>
        <p:spPr>
          <a:xfrm>
            <a:off x="0" y="0"/>
            <a:ext cx="5546725" cy="5143500"/>
          </a:xfrm>
        </p:spPr>
      </p:pic>
      <p:sp>
        <p:nvSpPr>
          <p:cNvPr id="4" name="Footer Placeholder 3"/>
          <p:cNvSpPr>
            <a:spLocks noGrp="1"/>
          </p:cNvSpPr>
          <p:nvPr>
            <p:ph type="ftr" sz="quarter" idx="17"/>
          </p:nvPr>
        </p:nvSpPr>
        <p:spPr/>
        <p:txBody>
          <a:bodyPr/>
          <a:lstStyle/>
          <a:p>
            <a:pPr algn="ctr"/>
            <a:r>
              <a:rPr lang="en-US" sz="800" dirty="0">
                <a:solidFill>
                  <a:schemeClr val="tx1">
                    <a:lumMod val="50000"/>
                    <a:lumOff val="50000"/>
                  </a:schemeClr>
                </a:solidFill>
              </a:rPr>
              <a:t>© 2024 California Institute of Technology. Government sponsorship acknowledged.</a:t>
            </a:r>
          </a:p>
        </p:txBody>
      </p:sp>
      <p:pic>
        <p:nvPicPr>
          <p:cNvPr id="1030" name="Picture 6">
            <a:extLst>
              <a:ext uri="{FF2B5EF4-FFF2-40B4-BE49-F238E27FC236}">
                <a16:creationId xmlns:a16="http://schemas.microsoft.com/office/drawing/2014/main" id="{38E90A6B-4D15-E2D5-1306-BDC95BE08C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524" r="15657"/>
          <a:stretch/>
        </p:blipFill>
        <p:spPr bwMode="auto">
          <a:xfrm>
            <a:off x="0" y="0"/>
            <a:ext cx="5546724"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23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EA20A2CE-1647-C77A-B576-EBC4F49913A8}"/>
              </a:ext>
            </a:extLst>
          </p:cNvPr>
          <p:cNvSpPr/>
          <p:nvPr/>
        </p:nvSpPr>
        <p:spPr>
          <a:xfrm>
            <a:off x="112540" y="949571"/>
            <a:ext cx="4403188" cy="3509889"/>
          </a:xfrm>
          <a:prstGeom prst="round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9" name="Text Placeholder 8">
            <a:extLst>
              <a:ext uri="{FF2B5EF4-FFF2-40B4-BE49-F238E27FC236}">
                <a16:creationId xmlns:a16="http://schemas.microsoft.com/office/drawing/2014/main" id="{19190A1A-2A4B-8D73-2323-4904DD21C38C}"/>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5E9A1D39-D9D8-A41D-0C95-C2711D0CEE8D}"/>
              </a:ext>
            </a:extLst>
          </p:cNvPr>
          <p:cNvSpPr>
            <a:spLocks noGrp="1"/>
          </p:cNvSpPr>
          <p:nvPr>
            <p:ph type="title"/>
          </p:nvPr>
        </p:nvSpPr>
        <p:spPr/>
        <p:txBody>
          <a:bodyPr/>
          <a:lstStyle/>
          <a:p>
            <a:r>
              <a:rPr lang="en-US" dirty="0"/>
              <a:t>CADRE Mission Key Points </a:t>
            </a:r>
          </a:p>
        </p:txBody>
      </p:sp>
      <p:sp>
        <p:nvSpPr>
          <p:cNvPr id="8" name="Text Placeholder 7">
            <a:extLst>
              <a:ext uri="{FF2B5EF4-FFF2-40B4-BE49-F238E27FC236}">
                <a16:creationId xmlns:a16="http://schemas.microsoft.com/office/drawing/2014/main" id="{F2FCA874-8F13-6429-7324-61527183CCC6}"/>
              </a:ext>
            </a:extLst>
          </p:cNvPr>
          <p:cNvSpPr>
            <a:spLocks noGrp="1"/>
          </p:cNvSpPr>
          <p:nvPr>
            <p:ph type="body" sz="quarter" idx="14"/>
          </p:nvPr>
        </p:nvSpPr>
        <p:spPr/>
        <p:txBody>
          <a:bodyPr/>
          <a:lstStyle/>
          <a:p>
            <a:endParaRPr lang="en-US" dirty="0"/>
          </a:p>
        </p:txBody>
      </p:sp>
      <p:sp>
        <p:nvSpPr>
          <p:cNvPr id="4" name="Content Placeholder 3">
            <a:extLst>
              <a:ext uri="{FF2B5EF4-FFF2-40B4-BE49-F238E27FC236}">
                <a16:creationId xmlns:a16="http://schemas.microsoft.com/office/drawing/2014/main" id="{7955B422-AD6F-EB74-FCA7-0CE91470A778}"/>
              </a:ext>
            </a:extLst>
          </p:cNvPr>
          <p:cNvSpPr>
            <a:spLocks noGrp="1"/>
          </p:cNvSpPr>
          <p:nvPr>
            <p:ph sz="quarter" idx="19"/>
          </p:nvPr>
        </p:nvSpPr>
        <p:spPr>
          <a:xfrm>
            <a:off x="252412" y="1107441"/>
            <a:ext cx="4216400" cy="2719386"/>
          </a:xfrm>
        </p:spPr>
        <p:txBody>
          <a:bodyPr/>
          <a:lstStyle/>
          <a:p>
            <a:r>
              <a:rPr lang="en-US" sz="1600" dirty="0"/>
              <a:t>Team of three miniature moon rovers and a base station</a:t>
            </a:r>
          </a:p>
          <a:p>
            <a:r>
              <a:rPr lang="en-US" sz="1600" dirty="0"/>
              <a:t>Technology demonstration of multi-agent autonomous exploration and formation driving on the moon</a:t>
            </a:r>
          </a:p>
          <a:p>
            <a:r>
              <a:rPr lang="en-US" sz="1600" dirty="0"/>
              <a:t>Operation team provides high level goal, and system will autonomously make plan and execute </a:t>
            </a:r>
          </a:p>
          <a:p>
            <a:r>
              <a:rPr lang="en-US" sz="1600" dirty="0"/>
              <a:t>Equipped with Ground Penetrating Radar</a:t>
            </a:r>
          </a:p>
          <a:p>
            <a:r>
              <a:rPr lang="en-US" sz="1600" dirty="0"/>
              <a:t>Synchronized soundings will allow creation of a detailed subsurface map of the moon </a:t>
            </a:r>
          </a:p>
        </p:txBody>
      </p:sp>
      <p:sp>
        <p:nvSpPr>
          <p:cNvPr id="5" name="Date Placeholder 4">
            <a:extLst>
              <a:ext uri="{FF2B5EF4-FFF2-40B4-BE49-F238E27FC236}">
                <a16:creationId xmlns:a16="http://schemas.microsoft.com/office/drawing/2014/main" id="{01C4A9FE-D7BB-AA7F-C31A-932F7C55ECF3}"/>
              </a:ext>
            </a:extLst>
          </p:cNvPr>
          <p:cNvSpPr>
            <a:spLocks noGrp="1"/>
          </p:cNvSpPr>
          <p:nvPr>
            <p:ph type="dt" sz="half" idx="21"/>
          </p:nvPr>
        </p:nvSpPr>
        <p:spPr/>
        <p:txBody>
          <a:bodyPr/>
          <a:lstStyle/>
          <a:p>
            <a:fld id="{81BC07D9-38D2-4D21-BB9F-4FB482252065}" type="datetime1">
              <a:rPr lang="en-US" smtClean="0"/>
              <a:t>4/29/25</a:t>
            </a:fld>
            <a:endParaRPr lang="en-US" dirty="0"/>
          </a:p>
        </p:txBody>
      </p:sp>
      <p:sp>
        <p:nvSpPr>
          <p:cNvPr id="7" name="Slide Number Placeholder 6">
            <a:extLst>
              <a:ext uri="{FF2B5EF4-FFF2-40B4-BE49-F238E27FC236}">
                <a16:creationId xmlns:a16="http://schemas.microsoft.com/office/drawing/2014/main" id="{E9EA4433-6B36-EE55-457B-4C2A552EBBDF}"/>
              </a:ext>
            </a:extLst>
          </p:cNvPr>
          <p:cNvSpPr>
            <a:spLocks noGrp="1"/>
          </p:cNvSpPr>
          <p:nvPr>
            <p:ph type="sldNum" sz="quarter" idx="23"/>
          </p:nvPr>
        </p:nvSpPr>
        <p:spPr/>
        <p:txBody>
          <a:bodyPr/>
          <a:lstStyle/>
          <a:p>
            <a:fld id="{0E0E1749-0B7E-403A-A9A7-95F2ED1F2891}" type="slidenum">
              <a:rPr lang="en-US" smtClean="0"/>
              <a:pPr/>
              <a:t>2</a:t>
            </a:fld>
            <a:endParaRPr lang="en-US" dirty="0"/>
          </a:p>
        </p:txBody>
      </p:sp>
      <p:pic>
        <p:nvPicPr>
          <p:cNvPr id="1026" name="Picture 2" descr="Three small rovers bound for the Moon">
            <a:extLst>
              <a:ext uri="{FF2B5EF4-FFF2-40B4-BE49-F238E27FC236}">
                <a16:creationId xmlns:a16="http://schemas.microsoft.com/office/drawing/2014/main" id="{822C8FE6-EC85-5D32-5105-8402861037D0}"/>
              </a:ext>
            </a:extLst>
          </p:cNvPr>
          <p:cNvPicPr>
            <a:picLocks noGrp="1" noChangeAspect="1" noChangeArrowheads="1"/>
          </p:cNvPicPr>
          <p:nvPr>
            <p:ph sz="quarter" idx="20"/>
          </p:nvPr>
        </p:nvPicPr>
        <p:blipFill>
          <a:blip r:embed="rId3">
            <a:extLst>
              <a:ext uri="{28A0092B-C50C-407E-A947-70E740481C1C}">
                <a14:useLocalDpi xmlns:a14="http://schemas.microsoft.com/office/drawing/2010/main" val="0"/>
              </a:ext>
            </a:extLst>
          </a:blip>
          <a:srcRect/>
          <a:stretch>
            <a:fillRect/>
          </a:stretch>
        </p:blipFill>
        <p:spPr bwMode="auto">
          <a:xfrm>
            <a:off x="4675188" y="1661716"/>
            <a:ext cx="4216400" cy="237172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6DEC527-B242-A2AA-E5C3-76BB9AE73008}"/>
              </a:ext>
            </a:extLst>
          </p:cNvPr>
          <p:cNvSpPr txBox="1"/>
          <p:nvPr/>
        </p:nvSpPr>
        <p:spPr>
          <a:xfrm>
            <a:off x="5344532" y="4027944"/>
            <a:ext cx="2877711" cy="276999"/>
          </a:xfrm>
          <a:prstGeom prst="rect">
            <a:avLst/>
          </a:prstGeom>
          <a:noFill/>
        </p:spPr>
        <p:txBody>
          <a:bodyPr wrap="none" rtlCol="0">
            <a:spAutoFit/>
          </a:bodyPr>
          <a:lstStyle/>
          <a:p>
            <a:r>
              <a:rPr lang="en-US" sz="1200" dirty="0"/>
              <a:t>Flight hardware posing before shipment</a:t>
            </a:r>
          </a:p>
        </p:txBody>
      </p:sp>
    </p:spTree>
    <p:extLst>
      <p:ext uri="{BB962C8B-B14F-4D97-AF65-F5344CB8AC3E}">
        <p14:creationId xmlns:p14="http://schemas.microsoft.com/office/powerpoint/2010/main" val="2139522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6A334396-EF2C-C936-0E13-5FE79C71EBD2}"/>
              </a:ext>
            </a:extLst>
          </p:cNvPr>
          <p:cNvSpPr/>
          <p:nvPr/>
        </p:nvSpPr>
        <p:spPr>
          <a:xfrm>
            <a:off x="4618892" y="886265"/>
            <a:ext cx="4403188" cy="3509889"/>
          </a:xfrm>
          <a:prstGeom prst="round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2" name="Rounded Rectangle 11">
            <a:extLst>
              <a:ext uri="{FF2B5EF4-FFF2-40B4-BE49-F238E27FC236}">
                <a16:creationId xmlns:a16="http://schemas.microsoft.com/office/drawing/2014/main" id="{34B19297-E2DE-6489-8969-134755EC65BD}"/>
              </a:ext>
            </a:extLst>
          </p:cNvPr>
          <p:cNvSpPr/>
          <p:nvPr/>
        </p:nvSpPr>
        <p:spPr>
          <a:xfrm>
            <a:off x="112540" y="886265"/>
            <a:ext cx="4403188" cy="3509889"/>
          </a:xfrm>
          <a:prstGeom prst="round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1" name="Text Placeholder 10">
            <a:extLst>
              <a:ext uri="{FF2B5EF4-FFF2-40B4-BE49-F238E27FC236}">
                <a16:creationId xmlns:a16="http://schemas.microsoft.com/office/drawing/2014/main" id="{CF60F312-E65A-D0E4-CE87-C86DC33DA1B0}"/>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B498B39B-A54C-7608-CAA2-B7AEEFCF269C}"/>
              </a:ext>
            </a:extLst>
          </p:cNvPr>
          <p:cNvSpPr>
            <a:spLocks noGrp="1"/>
          </p:cNvSpPr>
          <p:nvPr>
            <p:ph type="title"/>
          </p:nvPr>
        </p:nvSpPr>
        <p:spPr/>
        <p:txBody>
          <a:bodyPr/>
          <a:lstStyle/>
          <a:p>
            <a:r>
              <a:rPr lang="en-US" dirty="0"/>
              <a:t>CADRE = </a:t>
            </a:r>
            <a:r>
              <a:rPr lang="en-US" dirty="0" err="1"/>
              <a:t>SmallSat</a:t>
            </a:r>
            <a:endParaRPr lang="en-US" dirty="0"/>
          </a:p>
        </p:txBody>
      </p:sp>
      <p:sp>
        <p:nvSpPr>
          <p:cNvPr id="5" name="Content Placeholder 4">
            <a:extLst>
              <a:ext uri="{FF2B5EF4-FFF2-40B4-BE49-F238E27FC236}">
                <a16:creationId xmlns:a16="http://schemas.microsoft.com/office/drawing/2014/main" id="{D541BD0B-73AC-46B4-1003-9834D2B7C275}"/>
              </a:ext>
            </a:extLst>
          </p:cNvPr>
          <p:cNvSpPr>
            <a:spLocks noGrp="1"/>
          </p:cNvSpPr>
          <p:nvPr>
            <p:ph sz="quarter" idx="19"/>
          </p:nvPr>
        </p:nvSpPr>
        <p:spPr>
          <a:xfrm>
            <a:off x="252436" y="1107441"/>
            <a:ext cx="4216400" cy="2719386"/>
          </a:xfrm>
        </p:spPr>
        <p:txBody>
          <a:bodyPr/>
          <a:lstStyle/>
          <a:p>
            <a:r>
              <a:rPr lang="en-US" sz="1800" dirty="0"/>
              <a:t>Similarities</a:t>
            </a:r>
          </a:p>
          <a:p>
            <a:pPr lvl="1"/>
            <a:r>
              <a:rPr lang="en-US" sz="1600" dirty="0"/>
              <a:t>COTS components</a:t>
            </a:r>
          </a:p>
          <a:p>
            <a:pPr lvl="2"/>
            <a:r>
              <a:rPr lang="en-US" sz="1400" dirty="0"/>
              <a:t>Main computer, radios, sun sensor, IMU, Cameras</a:t>
            </a:r>
          </a:p>
          <a:p>
            <a:pPr lvl="1"/>
            <a:r>
              <a:rPr lang="en-US" sz="1600" dirty="0"/>
              <a:t>JPL Type II Designation</a:t>
            </a:r>
          </a:p>
          <a:p>
            <a:pPr lvl="2"/>
            <a:r>
              <a:rPr lang="en-US" sz="1400" dirty="0"/>
              <a:t>Higher risk acceptance and ambitious development timeline</a:t>
            </a:r>
          </a:p>
          <a:p>
            <a:pPr lvl="1"/>
            <a:r>
              <a:rPr lang="en-US" sz="1600" dirty="0"/>
              <a:t>Compact, low mass</a:t>
            </a:r>
          </a:p>
          <a:p>
            <a:pPr lvl="1"/>
            <a:r>
              <a:rPr lang="en-US" sz="1600" dirty="0"/>
              <a:t>Rideshare/Secondary Payload</a:t>
            </a:r>
          </a:p>
          <a:p>
            <a:pPr lvl="1"/>
            <a:r>
              <a:rPr lang="en-US" sz="1600" dirty="0"/>
              <a:t>Utilizing F Prime FSW Framework created for </a:t>
            </a:r>
            <a:r>
              <a:rPr lang="en-US" sz="1600" dirty="0" err="1"/>
              <a:t>SmallSats</a:t>
            </a:r>
            <a:endParaRPr lang="en-US" sz="1600" dirty="0"/>
          </a:p>
        </p:txBody>
      </p:sp>
      <p:sp>
        <p:nvSpPr>
          <p:cNvPr id="6" name="Content Placeholder 5">
            <a:extLst>
              <a:ext uri="{FF2B5EF4-FFF2-40B4-BE49-F238E27FC236}">
                <a16:creationId xmlns:a16="http://schemas.microsoft.com/office/drawing/2014/main" id="{F1A32F32-4100-BECA-9645-444BC111101B}"/>
              </a:ext>
            </a:extLst>
          </p:cNvPr>
          <p:cNvSpPr>
            <a:spLocks noGrp="1"/>
          </p:cNvSpPr>
          <p:nvPr>
            <p:ph sz="quarter" idx="20"/>
          </p:nvPr>
        </p:nvSpPr>
        <p:spPr>
          <a:xfrm>
            <a:off x="4675164" y="1107441"/>
            <a:ext cx="4216400" cy="2719387"/>
          </a:xfrm>
        </p:spPr>
        <p:txBody>
          <a:bodyPr/>
          <a:lstStyle/>
          <a:p>
            <a:r>
              <a:rPr lang="en-US" sz="1800" dirty="0"/>
              <a:t>Differences</a:t>
            </a:r>
          </a:p>
          <a:p>
            <a:pPr lvl="1"/>
            <a:r>
              <a:rPr lang="en-US" sz="1600" dirty="0"/>
              <a:t>Not enough to test in static lab environment </a:t>
            </a:r>
          </a:p>
          <a:p>
            <a:pPr lvl="2"/>
            <a:r>
              <a:rPr lang="en-US" sz="1400" dirty="0"/>
              <a:t>Must be validated in motion</a:t>
            </a:r>
          </a:p>
          <a:p>
            <a:pPr lvl="2"/>
            <a:r>
              <a:rPr lang="en-US" sz="1400" dirty="0"/>
              <a:t>Interact with real-world terrain/environments/lighting conditions</a:t>
            </a:r>
          </a:p>
          <a:p>
            <a:pPr lvl="1"/>
            <a:r>
              <a:rPr lang="en-US" sz="1600" dirty="0"/>
              <a:t>Plan for surface operations</a:t>
            </a:r>
          </a:p>
          <a:p>
            <a:pPr lvl="1"/>
            <a:r>
              <a:rPr lang="en-US" sz="1600" dirty="0"/>
              <a:t>Shorter mission timeline (1 lunar day)</a:t>
            </a:r>
          </a:p>
          <a:p>
            <a:pPr lvl="2"/>
            <a:r>
              <a:rPr lang="en-US" sz="1400" dirty="0"/>
              <a:t>Deal with different temperature extremes though the day</a:t>
            </a:r>
          </a:p>
          <a:p>
            <a:pPr lvl="1"/>
            <a:endParaRPr lang="en-US" sz="1600" dirty="0"/>
          </a:p>
        </p:txBody>
      </p:sp>
      <p:sp>
        <p:nvSpPr>
          <p:cNvPr id="7" name="Date Placeholder 6">
            <a:extLst>
              <a:ext uri="{FF2B5EF4-FFF2-40B4-BE49-F238E27FC236}">
                <a16:creationId xmlns:a16="http://schemas.microsoft.com/office/drawing/2014/main" id="{0C6EC166-E660-8D8A-C947-45B6E3F25A5C}"/>
              </a:ext>
            </a:extLst>
          </p:cNvPr>
          <p:cNvSpPr>
            <a:spLocks noGrp="1"/>
          </p:cNvSpPr>
          <p:nvPr>
            <p:ph type="dt" sz="half" idx="21"/>
          </p:nvPr>
        </p:nvSpPr>
        <p:spPr/>
        <p:txBody>
          <a:bodyPr/>
          <a:lstStyle/>
          <a:p>
            <a:fld id="{83F1A4B9-1F13-48F5-BF93-72CC0A0DFA2C}" type="datetime1">
              <a:rPr lang="en-US" smtClean="0"/>
              <a:t>4/29/25</a:t>
            </a:fld>
            <a:endParaRPr lang="en-US" dirty="0"/>
          </a:p>
        </p:txBody>
      </p:sp>
      <p:sp>
        <p:nvSpPr>
          <p:cNvPr id="9" name="Slide Number Placeholder 8">
            <a:extLst>
              <a:ext uri="{FF2B5EF4-FFF2-40B4-BE49-F238E27FC236}">
                <a16:creationId xmlns:a16="http://schemas.microsoft.com/office/drawing/2014/main" id="{4807A730-BA60-60B2-75C4-005E6F9AE54D}"/>
              </a:ext>
            </a:extLst>
          </p:cNvPr>
          <p:cNvSpPr>
            <a:spLocks noGrp="1"/>
          </p:cNvSpPr>
          <p:nvPr>
            <p:ph type="sldNum" sz="quarter" idx="23"/>
          </p:nvPr>
        </p:nvSpPr>
        <p:spPr/>
        <p:txBody>
          <a:bodyPr/>
          <a:lstStyle/>
          <a:p>
            <a:fld id="{0E0E1749-0B7E-403A-A9A7-95F2ED1F2891}" type="slidenum">
              <a:rPr lang="en-US" smtClean="0"/>
              <a:pPr/>
              <a:t>3</a:t>
            </a:fld>
            <a:endParaRPr lang="en-US" dirty="0"/>
          </a:p>
        </p:txBody>
      </p:sp>
    </p:spTree>
    <p:extLst>
      <p:ext uri="{BB962C8B-B14F-4D97-AF65-F5344CB8AC3E}">
        <p14:creationId xmlns:p14="http://schemas.microsoft.com/office/powerpoint/2010/main" val="3980674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F05A2B-E386-0887-D560-7BF1B44D92B8}"/>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9BB29950-B004-0AA0-508E-098EC2B7C01E}"/>
              </a:ext>
            </a:extLst>
          </p:cNvPr>
          <p:cNvSpPr>
            <a:spLocks noGrp="1"/>
          </p:cNvSpPr>
          <p:nvPr>
            <p:ph type="title"/>
          </p:nvPr>
        </p:nvSpPr>
        <p:spPr/>
        <p:txBody>
          <a:bodyPr/>
          <a:lstStyle/>
          <a:p>
            <a:r>
              <a:rPr lang="en-US" dirty="0"/>
              <a:t>CADRE Autonomy</a:t>
            </a:r>
          </a:p>
        </p:txBody>
      </p:sp>
      <p:sp>
        <p:nvSpPr>
          <p:cNvPr id="5" name="Date Placeholder 4">
            <a:extLst>
              <a:ext uri="{FF2B5EF4-FFF2-40B4-BE49-F238E27FC236}">
                <a16:creationId xmlns:a16="http://schemas.microsoft.com/office/drawing/2014/main" id="{4E78C96A-1015-0FB2-9C07-12A5C7B96455}"/>
              </a:ext>
            </a:extLst>
          </p:cNvPr>
          <p:cNvSpPr>
            <a:spLocks noGrp="1"/>
          </p:cNvSpPr>
          <p:nvPr>
            <p:ph type="dt" sz="half" idx="20"/>
          </p:nvPr>
        </p:nvSpPr>
        <p:spPr/>
        <p:txBody>
          <a:bodyPr/>
          <a:lstStyle/>
          <a:p>
            <a:fld id="{81BC07D9-38D2-4D21-BB9F-4FB482252065}" type="datetime1">
              <a:rPr lang="en-US" smtClean="0"/>
              <a:t>4/29/25</a:t>
            </a:fld>
            <a:endParaRPr lang="en-US" dirty="0"/>
          </a:p>
        </p:txBody>
      </p:sp>
      <p:sp>
        <p:nvSpPr>
          <p:cNvPr id="7" name="Slide Number Placeholder 6">
            <a:extLst>
              <a:ext uri="{FF2B5EF4-FFF2-40B4-BE49-F238E27FC236}">
                <a16:creationId xmlns:a16="http://schemas.microsoft.com/office/drawing/2014/main" id="{224F24B6-3D4E-CCC4-B68A-8A567BEFEFAB}"/>
              </a:ext>
            </a:extLst>
          </p:cNvPr>
          <p:cNvSpPr>
            <a:spLocks noGrp="1"/>
          </p:cNvSpPr>
          <p:nvPr>
            <p:ph type="sldNum" sz="quarter" idx="22"/>
          </p:nvPr>
        </p:nvSpPr>
        <p:spPr/>
        <p:txBody>
          <a:bodyPr/>
          <a:lstStyle/>
          <a:p>
            <a:fld id="{0E0E1749-0B7E-403A-A9A7-95F2ED1F2891}" type="slidenum">
              <a:rPr lang="en-US" smtClean="0"/>
              <a:pPr/>
              <a:t>4</a:t>
            </a:fld>
            <a:endParaRPr lang="en-US" dirty="0"/>
          </a:p>
        </p:txBody>
      </p:sp>
      <p:pic>
        <p:nvPicPr>
          <p:cNvPr id="8" name="Content Placeholder 13">
            <a:extLst>
              <a:ext uri="{FF2B5EF4-FFF2-40B4-BE49-F238E27FC236}">
                <a16:creationId xmlns:a16="http://schemas.microsoft.com/office/drawing/2014/main" id="{284C7F79-6C77-F6A5-BFA6-A3C092DD5161}"/>
              </a:ext>
            </a:extLst>
          </p:cNvPr>
          <p:cNvPicPr>
            <a:picLocks noChangeAspect="1"/>
          </p:cNvPicPr>
          <p:nvPr/>
        </p:nvPicPr>
        <p:blipFill>
          <a:blip r:embed="rId3"/>
          <a:srcRect/>
          <a:stretch/>
        </p:blipFill>
        <p:spPr>
          <a:xfrm>
            <a:off x="2279660" y="816159"/>
            <a:ext cx="4727924" cy="3926846"/>
          </a:xfrm>
          <a:prstGeom prst="rect">
            <a:avLst/>
          </a:prstGeom>
        </p:spPr>
      </p:pic>
    </p:spTree>
    <p:extLst>
      <p:ext uri="{BB962C8B-B14F-4D97-AF65-F5344CB8AC3E}">
        <p14:creationId xmlns:p14="http://schemas.microsoft.com/office/powerpoint/2010/main" val="1387505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F338256-EAA6-9E9D-4F56-C1ED6D8E2259}"/>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18693C69-534E-8380-0110-50A25627A28A}"/>
              </a:ext>
            </a:extLst>
          </p:cNvPr>
          <p:cNvSpPr>
            <a:spLocks noGrp="1"/>
          </p:cNvSpPr>
          <p:nvPr>
            <p:ph type="title"/>
          </p:nvPr>
        </p:nvSpPr>
        <p:spPr/>
        <p:txBody>
          <a:bodyPr/>
          <a:lstStyle/>
          <a:p>
            <a:r>
              <a:rPr lang="en-US" dirty="0"/>
              <a:t>Variety of Test Venues</a:t>
            </a:r>
          </a:p>
        </p:txBody>
      </p:sp>
      <p:sp>
        <p:nvSpPr>
          <p:cNvPr id="4" name="Content Placeholder 3">
            <a:extLst>
              <a:ext uri="{FF2B5EF4-FFF2-40B4-BE49-F238E27FC236}">
                <a16:creationId xmlns:a16="http://schemas.microsoft.com/office/drawing/2014/main" id="{FC45C7D4-75D7-FDEE-63A9-1ACB58E5161B}"/>
              </a:ext>
            </a:extLst>
          </p:cNvPr>
          <p:cNvSpPr>
            <a:spLocks noGrp="1"/>
          </p:cNvSpPr>
          <p:nvPr>
            <p:ph sz="quarter" idx="19"/>
          </p:nvPr>
        </p:nvSpPr>
        <p:spPr>
          <a:xfrm>
            <a:off x="254000" y="1028313"/>
            <a:ext cx="4106404" cy="2719386"/>
          </a:xfrm>
        </p:spPr>
        <p:txBody>
          <a:bodyPr/>
          <a:lstStyle/>
          <a:p>
            <a:r>
              <a:rPr lang="en-US" sz="1800" dirty="0"/>
              <a:t>GNC Simulation environment</a:t>
            </a:r>
          </a:p>
          <a:p>
            <a:r>
              <a:rPr lang="en-US" sz="1800" dirty="0"/>
              <a:t>Set of main processors for FSW testing (</a:t>
            </a:r>
            <a:r>
              <a:rPr lang="en-US" sz="1800" dirty="0" err="1"/>
              <a:t>Dragonfarm</a:t>
            </a:r>
            <a:r>
              <a:rPr lang="en-US" sz="1800" dirty="0"/>
              <a:t>)</a:t>
            </a:r>
          </a:p>
          <a:p>
            <a:r>
              <a:rPr lang="en-US" sz="1800" dirty="0"/>
              <a:t>Mercury 7’s (M7s): Low-fidelity small rovers for GNC / PS&amp;E testing</a:t>
            </a:r>
          </a:p>
          <a:p>
            <a:r>
              <a:rPr lang="en-US" sz="1800" dirty="0"/>
              <a:t>Development Models (DM): Higher fidelity stand-ins for flight units – venue for most V&amp;V activities</a:t>
            </a:r>
          </a:p>
          <a:p>
            <a:r>
              <a:rPr lang="en-US" sz="1800" dirty="0"/>
              <a:t>Flight Models (FM): Actual flight hardware</a:t>
            </a:r>
          </a:p>
        </p:txBody>
      </p:sp>
      <p:sp>
        <p:nvSpPr>
          <p:cNvPr id="10" name="Content Placeholder 9">
            <a:extLst>
              <a:ext uri="{FF2B5EF4-FFF2-40B4-BE49-F238E27FC236}">
                <a16:creationId xmlns:a16="http://schemas.microsoft.com/office/drawing/2014/main" id="{EC89A476-6C65-E5E4-A5CE-F54661DD7C57}"/>
              </a:ext>
            </a:extLst>
          </p:cNvPr>
          <p:cNvSpPr>
            <a:spLocks noGrp="1"/>
          </p:cNvSpPr>
          <p:nvPr>
            <p:ph sz="quarter" idx="20"/>
          </p:nvPr>
        </p:nvSpPr>
        <p:spPr/>
        <p:txBody>
          <a:bodyPr/>
          <a:lstStyle/>
          <a:p>
            <a:endParaRPr lang="en-US"/>
          </a:p>
        </p:txBody>
      </p:sp>
      <p:sp>
        <p:nvSpPr>
          <p:cNvPr id="5" name="Date Placeholder 4">
            <a:extLst>
              <a:ext uri="{FF2B5EF4-FFF2-40B4-BE49-F238E27FC236}">
                <a16:creationId xmlns:a16="http://schemas.microsoft.com/office/drawing/2014/main" id="{C9906385-DDA7-AF2E-8339-8C0CF240E93D}"/>
              </a:ext>
            </a:extLst>
          </p:cNvPr>
          <p:cNvSpPr>
            <a:spLocks noGrp="1"/>
          </p:cNvSpPr>
          <p:nvPr>
            <p:ph type="dt" sz="half" idx="21"/>
          </p:nvPr>
        </p:nvSpPr>
        <p:spPr/>
        <p:txBody>
          <a:bodyPr/>
          <a:lstStyle/>
          <a:p>
            <a:fld id="{81BC07D9-38D2-4D21-BB9F-4FB482252065}" type="datetime1">
              <a:rPr lang="en-US" smtClean="0"/>
              <a:t>4/29/25</a:t>
            </a:fld>
            <a:endParaRPr lang="en-US" dirty="0"/>
          </a:p>
        </p:txBody>
      </p:sp>
      <p:sp>
        <p:nvSpPr>
          <p:cNvPr id="7" name="Slide Number Placeholder 6">
            <a:extLst>
              <a:ext uri="{FF2B5EF4-FFF2-40B4-BE49-F238E27FC236}">
                <a16:creationId xmlns:a16="http://schemas.microsoft.com/office/drawing/2014/main" id="{A42C05ED-3801-FC70-4105-F28E9540115A}"/>
              </a:ext>
            </a:extLst>
          </p:cNvPr>
          <p:cNvSpPr>
            <a:spLocks noGrp="1"/>
          </p:cNvSpPr>
          <p:nvPr>
            <p:ph type="sldNum" sz="quarter" idx="23"/>
          </p:nvPr>
        </p:nvSpPr>
        <p:spPr/>
        <p:txBody>
          <a:bodyPr/>
          <a:lstStyle/>
          <a:p>
            <a:fld id="{0E0E1749-0B7E-403A-A9A7-95F2ED1F2891}" type="slidenum">
              <a:rPr lang="en-US" smtClean="0"/>
              <a:pPr/>
              <a:t>5</a:t>
            </a:fld>
            <a:endParaRPr lang="en-US" dirty="0"/>
          </a:p>
        </p:txBody>
      </p:sp>
      <p:pic>
        <p:nvPicPr>
          <p:cNvPr id="2050" name="Picture 2">
            <a:extLst>
              <a:ext uri="{FF2B5EF4-FFF2-40B4-BE49-F238E27FC236}">
                <a16:creationId xmlns:a16="http://schemas.microsoft.com/office/drawing/2014/main" id="{92C9EF90-73C7-B118-8316-EDE0064C2B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844" b="8636"/>
          <a:stretch/>
        </p:blipFill>
        <p:spPr bwMode="auto">
          <a:xfrm>
            <a:off x="4360404" y="435946"/>
            <a:ext cx="4715584" cy="213580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D243C83B-C913-1D59-AC5B-D023BB11FB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664" t="46039" r="16624" b="12437"/>
          <a:stretch/>
        </p:blipFill>
        <p:spPr bwMode="auto">
          <a:xfrm>
            <a:off x="4360404" y="2679797"/>
            <a:ext cx="4715584" cy="2135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9987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4E2D06A-4C6C-D820-0087-31484737557D}"/>
              </a:ext>
            </a:extLst>
          </p:cNvPr>
          <p:cNvSpPr>
            <a:spLocks noGrp="1"/>
          </p:cNvSpPr>
          <p:nvPr>
            <p:ph type="body" sz="quarter" idx="17"/>
          </p:nvPr>
        </p:nvSpPr>
        <p:spPr/>
        <p:txBody>
          <a:bodyPr/>
          <a:lstStyle/>
          <a:p>
            <a:r>
              <a:rPr lang="en-US"/>
              <a:t>Cooperative Autonomous Distributed Robotic Exploration (CADRE)</a:t>
            </a:r>
          </a:p>
        </p:txBody>
      </p:sp>
      <p:sp>
        <p:nvSpPr>
          <p:cNvPr id="5" name="Title 4">
            <a:extLst>
              <a:ext uri="{FF2B5EF4-FFF2-40B4-BE49-F238E27FC236}">
                <a16:creationId xmlns:a16="http://schemas.microsoft.com/office/drawing/2014/main" id="{A4691B47-F4B8-47C0-C7E1-DCBE4CFF7611}"/>
              </a:ext>
            </a:extLst>
          </p:cNvPr>
          <p:cNvSpPr>
            <a:spLocks noGrp="1"/>
          </p:cNvSpPr>
          <p:nvPr>
            <p:ph type="title"/>
          </p:nvPr>
        </p:nvSpPr>
        <p:spPr/>
        <p:txBody>
          <a:bodyPr/>
          <a:lstStyle/>
          <a:p>
            <a:r>
              <a:rPr lang="en-US" dirty="0"/>
              <a:t>Testing Venues</a:t>
            </a:r>
          </a:p>
        </p:txBody>
      </p:sp>
      <p:sp>
        <p:nvSpPr>
          <p:cNvPr id="2" name="Slide Number Placeholder 1">
            <a:extLst>
              <a:ext uri="{FF2B5EF4-FFF2-40B4-BE49-F238E27FC236}">
                <a16:creationId xmlns:a16="http://schemas.microsoft.com/office/drawing/2014/main" id="{103D65ED-6C92-2EEC-5B6F-051230784D33}"/>
              </a:ext>
            </a:extLst>
          </p:cNvPr>
          <p:cNvSpPr>
            <a:spLocks noGrp="1"/>
          </p:cNvSpPr>
          <p:nvPr>
            <p:ph type="sldNum" sz="quarter" idx="20"/>
          </p:nvPr>
        </p:nvSpPr>
        <p:spPr/>
        <p:txBody>
          <a:bodyPr/>
          <a:lstStyle/>
          <a:p>
            <a:fld id="{6340293D-310D-894E-93F9-140263D324B5}" type="slidenum">
              <a:rPr lang="en-US" smtClean="0"/>
              <a:pPr/>
              <a:t>6</a:t>
            </a:fld>
            <a:endParaRPr lang="en-US"/>
          </a:p>
        </p:txBody>
      </p:sp>
      <p:pic>
        <p:nvPicPr>
          <p:cNvPr id="8" name="Picture 7" descr="A screen shot of a computer program&#10;&#10;Description automatically generated">
            <a:extLst>
              <a:ext uri="{FF2B5EF4-FFF2-40B4-BE49-F238E27FC236}">
                <a16:creationId xmlns:a16="http://schemas.microsoft.com/office/drawing/2014/main" id="{E72536FD-8614-662F-CB98-986ED3E8AEF7}"/>
              </a:ext>
            </a:extLst>
          </p:cNvPr>
          <p:cNvPicPr>
            <a:picLocks noChangeAspect="1"/>
          </p:cNvPicPr>
          <p:nvPr/>
        </p:nvPicPr>
        <p:blipFill>
          <a:blip r:embed="rId4"/>
          <a:stretch>
            <a:fillRect/>
          </a:stretch>
        </p:blipFill>
        <p:spPr>
          <a:xfrm>
            <a:off x="106601" y="1264444"/>
            <a:ext cx="2852639" cy="858074"/>
          </a:xfrm>
          <a:prstGeom prst="rect">
            <a:avLst/>
          </a:prstGeom>
        </p:spPr>
      </p:pic>
      <p:pic>
        <p:nvPicPr>
          <p:cNvPr id="11" name="Picture 10" descr="A machine with many wires and wires&#10;&#10;Description automatically generated">
            <a:extLst>
              <a:ext uri="{FF2B5EF4-FFF2-40B4-BE49-F238E27FC236}">
                <a16:creationId xmlns:a16="http://schemas.microsoft.com/office/drawing/2014/main" id="{14D1207B-A72E-551A-1D27-92F00E641C81}"/>
              </a:ext>
            </a:extLst>
          </p:cNvPr>
          <p:cNvPicPr>
            <a:picLocks noChangeAspect="1"/>
          </p:cNvPicPr>
          <p:nvPr/>
        </p:nvPicPr>
        <p:blipFill>
          <a:blip r:embed="rId5"/>
          <a:stretch>
            <a:fillRect/>
          </a:stretch>
        </p:blipFill>
        <p:spPr>
          <a:xfrm>
            <a:off x="3062975" y="498609"/>
            <a:ext cx="3031828" cy="2146558"/>
          </a:xfrm>
          <a:prstGeom prst="rect">
            <a:avLst/>
          </a:prstGeom>
        </p:spPr>
      </p:pic>
      <p:pic>
        <p:nvPicPr>
          <p:cNvPr id="16" name="Picture 15" descr="A cart in the dirt&#10;&#10;Description automatically generated">
            <a:extLst>
              <a:ext uri="{FF2B5EF4-FFF2-40B4-BE49-F238E27FC236}">
                <a16:creationId xmlns:a16="http://schemas.microsoft.com/office/drawing/2014/main" id="{A51E5E06-CDD9-05ED-3546-A54939EBB518}"/>
              </a:ext>
            </a:extLst>
          </p:cNvPr>
          <p:cNvPicPr>
            <a:picLocks noChangeAspect="1"/>
          </p:cNvPicPr>
          <p:nvPr/>
        </p:nvPicPr>
        <p:blipFill>
          <a:blip r:embed="rId6"/>
          <a:stretch>
            <a:fillRect/>
          </a:stretch>
        </p:blipFill>
        <p:spPr>
          <a:xfrm>
            <a:off x="1664239" y="5235470"/>
            <a:ext cx="5829300" cy="1434905"/>
          </a:xfrm>
          <a:prstGeom prst="rect">
            <a:avLst/>
          </a:prstGeom>
        </p:spPr>
      </p:pic>
      <p:grpSp>
        <p:nvGrpSpPr>
          <p:cNvPr id="20" name="Group 19">
            <a:extLst>
              <a:ext uri="{FF2B5EF4-FFF2-40B4-BE49-F238E27FC236}">
                <a16:creationId xmlns:a16="http://schemas.microsoft.com/office/drawing/2014/main" id="{6A140FCA-EB9D-470B-D0CF-388A450A68AE}"/>
              </a:ext>
            </a:extLst>
          </p:cNvPr>
          <p:cNvGrpSpPr/>
          <p:nvPr/>
        </p:nvGrpSpPr>
        <p:grpSpPr>
          <a:xfrm>
            <a:off x="134320" y="2669043"/>
            <a:ext cx="8907821" cy="2133780"/>
            <a:chOff x="-529562" y="3371937"/>
            <a:chExt cx="12656873" cy="3031828"/>
          </a:xfrm>
        </p:grpSpPr>
        <p:pic>
          <p:nvPicPr>
            <p:cNvPr id="13" name="Picture 12" descr="A group of small robots on a tile floor&#10;&#10;Description automatically generated">
              <a:extLst>
                <a:ext uri="{FF2B5EF4-FFF2-40B4-BE49-F238E27FC236}">
                  <a16:creationId xmlns:a16="http://schemas.microsoft.com/office/drawing/2014/main" id="{4D02C815-87E9-EA2E-255E-E0C113D289EA}"/>
                </a:ext>
              </a:extLst>
            </p:cNvPr>
            <p:cNvPicPr>
              <a:picLocks noChangeAspect="1"/>
            </p:cNvPicPr>
            <p:nvPr/>
          </p:nvPicPr>
          <p:blipFill>
            <a:blip r:embed="rId7"/>
            <a:stretch>
              <a:fillRect/>
            </a:stretch>
          </p:blipFill>
          <p:spPr>
            <a:xfrm>
              <a:off x="8084874" y="3371937"/>
              <a:ext cx="4042437" cy="3031828"/>
            </a:xfrm>
            <a:prstGeom prst="rect">
              <a:avLst/>
            </a:prstGeom>
          </p:spPr>
        </p:pic>
        <p:pic>
          <p:nvPicPr>
            <p:cNvPr id="14" name="5BA8F055-0154-4549-A398-1B6D3537D312" descr="IMG_0929.jpg">
              <a:extLst>
                <a:ext uri="{FF2B5EF4-FFF2-40B4-BE49-F238E27FC236}">
                  <a16:creationId xmlns:a16="http://schemas.microsoft.com/office/drawing/2014/main" id="{E920A779-55CE-5F0C-CD42-3498E3946CD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9562" y="3383000"/>
              <a:ext cx="4009545" cy="301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A pair of robots on wheels&#10;&#10;Description automatically generated">
              <a:extLst>
                <a:ext uri="{FF2B5EF4-FFF2-40B4-BE49-F238E27FC236}">
                  <a16:creationId xmlns:a16="http://schemas.microsoft.com/office/drawing/2014/main" id="{A06732EC-1DCC-7BB4-505D-2936B7B84F9D}"/>
                </a:ext>
              </a:extLst>
            </p:cNvPr>
            <p:cNvPicPr>
              <a:picLocks noChangeAspect="1"/>
            </p:cNvPicPr>
            <p:nvPr/>
          </p:nvPicPr>
          <p:blipFill>
            <a:blip r:embed="rId9"/>
            <a:stretch>
              <a:fillRect/>
            </a:stretch>
          </p:blipFill>
          <p:spPr>
            <a:xfrm>
              <a:off x="3512875" y="3371937"/>
              <a:ext cx="4539107" cy="3026072"/>
            </a:xfrm>
            <a:prstGeom prst="rect">
              <a:avLst/>
            </a:prstGeom>
          </p:spPr>
        </p:pic>
      </p:grpSp>
      <p:pic>
        <p:nvPicPr>
          <p:cNvPr id="19" name="cadre_xvio_test" descr="cadre_xvio_test">
            <a:hlinkClick r:id="" action="ppaction://media"/>
            <a:extLst>
              <a:ext uri="{FF2B5EF4-FFF2-40B4-BE49-F238E27FC236}">
                <a16:creationId xmlns:a16="http://schemas.microsoft.com/office/drawing/2014/main" id="{E4FC5D09-5E72-282D-2495-4A50B88B4B8D}"/>
              </a:ext>
            </a:extLst>
          </p:cNvPr>
          <p:cNvPicPr>
            <a:picLocks noChangeAspect="1"/>
          </p:cNvPicPr>
          <p:nvPr>
            <a:videoFile r:link="rId1"/>
            <p:extLst>
              <p:ext uri="{DAA4B4D4-6D71-4841-9C94-3DE7FCFB9230}">
                <p14:media xmlns:p14="http://schemas.microsoft.com/office/powerpoint/2010/main" r:embed="rId2">
                  <p14:trim st="3320.5798"/>
                </p14:media>
              </p:ext>
            </p:extLst>
          </p:nvPr>
        </p:nvPicPr>
        <p:blipFill rotWithShape="1">
          <a:blip r:embed="rId10"/>
          <a:srcRect b="135"/>
          <a:stretch/>
        </p:blipFill>
        <p:spPr>
          <a:xfrm>
            <a:off x="6192360" y="1117644"/>
            <a:ext cx="2845040" cy="911182"/>
          </a:xfrm>
          <a:prstGeom prst="rect">
            <a:avLst/>
          </a:prstGeom>
        </p:spPr>
      </p:pic>
      <p:sp>
        <p:nvSpPr>
          <p:cNvPr id="21" name="TextBox 20">
            <a:extLst>
              <a:ext uri="{FF2B5EF4-FFF2-40B4-BE49-F238E27FC236}">
                <a16:creationId xmlns:a16="http://schemas.microsoft.com/office/drawing/2014/main" id="{FB3BD1B3-C728-0DE4-A676-DE62C424A31E}"/>
              </a:ext>
            </a:extLst>
          </p:cNvPr>
          <p:cNvSpPr txBox="1"/>
          <p:nvPr/>
        </p:nvSpPr>
        <p:spPr>
          <a:xfrm>
            <a:off x="996554" y="2319980"/>
            <a:ext cx="906017" cy="300082"/>
          </a:xfrm>
          <a:prstGeom prst="rect">
            <a:avLst/>
          </a:prstGeom>
          <a:noFill/>
        </p:spPr>
        <p:txBody>
          <a:bodyPr wrap="none" rtlCol="0">
            <a:spAutoFit/>
          </a:bodyPr>
          <a:lstStyle/>
          <a:p>
            <a:r>
              <a:rPr lang="en-US" sz="1350" dirty="0"/>
              <a:t>Unit tests</a:t>
            </a:r>
          </a:p>
        </p:txBody>
      </p:sp>
      <p:sp>
        <p:nvSpPr>
          <p:cNvPr id="22" name="TextBox 21">
            <a:extLst>
              <a:ext uri="{FF2B5EF4-FFF2-40B4-BE49-F238E27FC236}">
                <a16:creationId xmlns:a16="http://schemas.microsoft.com/office/drawing/2014/main" id="{7D25CAA6-66ED-4F5E-AD6B-2D9A018ED5FF}"/>
              </a:ext>
            </a:extLst>
          </p:cNvPr>
          <p:cNvSpPr txBox="1"/>
          <p:nvPr/>
        </p:nvSpPr>
        <p:spPr>
          <a:xfrm>
            <a:off x="3398686" y="2294751"/>
            <a:ext cx="2579552" cy="300082"/>
          </a:xfrm>
          <a:prstGeom prst="rect">
            <a:avLst/>
          </a:prstGeom>
          <a:noFill/>
        </p:spPr>
        <p:txBody>
          <a:bodyPr wrap="none" rtlCol="0">
            <a:spAutoFit/>
          </a:bodyPr>
          <a:lstStyle/>
          <a:p>
            <a:r>
              <a:rPr lang="en-US" sz="1350" dirty="0">
                <a:solidFill>
                  <a:schemeClr val="bg1"/>
                </a:solidFill>
              </a:rPr>
              <a:t>“</a:t>
            </a:r>
            <a:r>
              <a:rPr lang="en-US" sz="1350" dirty="0" err="1">
                <a:solidFill>
                  <a:schemeClr val="bg1"/>
                </a:solidFill>
              </a:rPr>
              <a:t>Dragonfarm</a:t>
            </a:r>
            <a:r>
              <a:rPr lang="en-US" sz="1350" dirty="0">
                <a:solidFill>
                  <a:schemeClr val="bg1"/>
                </a:solidFill>
              </a:rPr>
              <a:t>” embedded CPUs</a:t>
            </a:r>
          </a:p>
        </p:txBody>
      </p:sp>
      <p:sp>
        <p:nvSpPr>
          <p:cNvPr id="23" name="TextBox 22">
            <a:extLst>
              <a:ext uri="{FF2B5EF4-FFF2-40B4-BE49-F238E27FC236}">
                <a16:creationId xmlns:a16="http://schemas.microsoft.com/office/drawing/2014/main" id="{C84244CE-5DCA-877B-38E3-8D583EC32A99}"/>
              </a:ext>
            </a:extLst>
          </p:cNvPr>
          <p:cNvSpPr txBox="1"/>
          <p:nvPr/>
        </p:nvSpPr>
        <p:spPr>
          <a:xfrm>
            <a:off x="7287459" y="2298596"/>
            <a:ext cx="992579" cy="300082"/>
          </a:xfrm>
          <a:prstGeom prst="rect">
            <a:avLst/>
          </a:prstGeom>
          <a:noFill/>
        </p:spPr>
        <p:txBody>
          <a:bodyPr wrap="none" rtlCol="0">
            <a:spAutoFit/>
          </a:bodyPr>
          <a:lstStyle/>
          <a:p>
            <a:r>
              <a:rPr lang="en-US" sz="1350" dirty="0"/>
              <a:t>Simulation</a:t>
            </a:r>
          </a:p>
        </p:txBody>
      </p:sp>
      <p:sp>
        <p:nvSpPr>
          <p:cNvPr id="24" name="TextBox 23">
            <a:extLst>
              <a:ext uri="{FF2B5EF4-FFF2-40B4-BE49-F238E27FC236}">
                <a16:creationId xmlns:a16="http://schemas.microsoft.com/office/drawing/2014/main" id="{05B7BE55-FDA9-E855-9F86-2E94A46D8DDF}"/>
              </a:ext>
            </a:extLst>
          </p:cNvPr>
          <p:cNvSpPr txBox="1"/>
          <p:nvPr/>
        </p:nvSpPr>
        <p:spPr>
          <a:xfrm>
            <a:off x="709706" y="2714888"/>
            <a:ext cx="1444626" cy="300082"/>
          </a:xfrm>
          <a:prstGeom prst="rect">
            <a:avLst/>
          </a:prstGeom>
          <a:solidFill>
            <a:srgbClr val="9D9DA0">
              <a:alpha val="61961"/>
            </a:srgbClr>
          </a:solidFill>
        </p:spPr>
        <p:txBody>
          <a:bodyPr wrap="none" rtlCol="0">
            <a:spAutoFit/>
          </a:bodyPr>
          <a:lstStyle/>
          <a:p>
            <a:r>
              <a:rPr lang="en-US" sz="1350" dirty="0">
                <a:solidFill>
                  <a:schemeClr val="bg1"/>
                </a:solidFill>
              </a:rPr>
              <a:t>Mercury 7 (M7s)</a:t>
            </a:r>
          </a:p>
        </p:txBody>
      </p:sp>
      <p:sp>
        <p:nvSpPr>
          <p:cNvPr id="25" name="TextBox 24">
            <a:extLst>
              <a:ext uri="{FF2B5EF4-FFF2-40B4-BE49-F238E27FC236}">
                <a16:creationId xmlns:a16="http://schemas.microsoft.com/office/drawing/2014/main" id="{D139A776-2543-ECCD-56FD-B292D2925C4D}"/>
              </a:ext>
            </a:extLst>
          </p:cNvPr>
          <p:cNvSpPr txBox="1"/>
          <p:nvPr/>
        </p:nvSpPr>
        <p:spPr>
          <a:xfrm>
            <a:off x="3377742" y="2713475"/>
            <a:ext cx="2329484" cy="300082"/>
          </a:xfrm>
          <a:prstGeom prst="rect">
            <a:avLst/>
          </a:prstGeom>
          <a:solidFill>
            <a:srgbClr val="9D9DA0">
              <a:alpha val="61961"/>
            </a:srgbClr>
          </a:solidFill>
        </p:spPr>
        <p:txBody>
          <a:bodyPr wrap="none" rtlCol="0">
            <a:spAutoFit/>
          </a:bodyPr>
          <a:lstStyle>
            <a:defPPr>
              <a:defRPr lang="en-US"/>
            </a:defPPr>
            <a:lvl1pPr>
              <a:defRPr sz="1350">
                <a:solidFill>
                  <a:schemeClr val="bg1"/>
                </a:solidFill>
              </a:defRPr>
            </a:lvl1pPr>
          </a:lstStyle>
          <a:p>
            <a:r>
              <a:rPr lang="en-US" dirty="0"/>
              <a:t>Development Models (DMs)</a:t>
            </a:r>
          </a:p>
        </p:txBody>
      </p:sp>
      <p:sp>
        <p:nvSpPr>
          <p:cNvPr id="26" name="TextBox 25">
            <a:extLst>
              <a:ext uri="{FF2B5EF4-FFF2-40B4-BE49-F238E27FC236}">
                <a16:creationId xmlns:a16="http://schemas.microsoft.com/office/drawing/2014/main" id="{4197A9AA-8CFA-6152-AEA5-7D55D0C67D17}"/>
              </a:ext>
            </a:extLst>
          </p:cNvPr>
          <p:cNvSpPr txBox="1"/>
          <p:nvPr/>
        </p:nvSpPr>
        <p:spPr>
          <a:xfrm>
            <a:off x="7176851" y="2718808"/>
            <a:ext cx="1213794" cy="300082"/>
          </a:xfrm>
          <a:prstGeom prst="rect">
            <a:avLst/>
          </a:prstGeom>
          <a:solidFill>
            <a:srgbClr val="F2F2F2">
              <a:alpha val="79216"/>
            </a:srgbClr>
          </a:solidFill>
        </p:spPr>
        <p:txBody>
          <a:bodyPr wrap="none" rtlCol="0">
            <a:spAutoFit/>
          </a:bodyPr>
          <a:lstStyle/>
          <a:p>
            <a:r>
              <a:rPr lang="en-US" sz="1350" dirty="0"/>
              <a:t>Flight models</a:t>
            </a:r>
          </a:p>
        </p:txBody>
      </p:sp>
    </p:spTree>
    <p:extLst>
      <p:ext uri="{BB962C8B-B14F-4D97-AF65-F5344CB8AC3E}">
        <p14:creationId xmlns:p14="http://schemas.microsoft.com/office/powerpoint/2010/main" val="259672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2079"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9"/>
                                        </p:tgtEl>
                                      </p:cBhvr>
                                    </p:cmd>
                                  </p:childTnLst>
                                </p:cTn>
                              </p:par>
                            </p:childTnLst>
                          </p:cTn>
                        </p:par>
                      </p:childTnLst>
                    </p:cTn>
                  </p:par>
                </p:childTnLst>
              </p:cTn>
              <p:nextCondLst>
                <p:cond evt="onClick" delay="0">
                  <p:tgtEl>
                    <p:spTgt spid="19"/>
                  </p:tgtEl>
                </p:cond>
              </p:nextCondLst>
            </p:seq>
            <p:video>
              <p:cMediaNode vol="80000">
                <p:cTn id="12" repeatCount="indefinite" fill="hold" display="0">
                  <p:stCondLst>
                    <p:cond delay="indefinite"/>
                  </p:stCondLst>
                </p:cTn>
                <p:tgtEl>
                  <p:spTgt spid="19"/>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CF046BC3-851C-33CE-9F18-D257146951C0}"/>
              </a:ext>
            </a:extLst>
          </p:cNvPr>
          <p:cNvSpPr>
            <a:spLocks noGrp="1"/>
          </p:cNvSpPr>
          <p:nvPr>
            <p:ph type="body" sz="quarter" idx="17"/>
          </p:nvPr>
        </p:nvSpPr>
        <p:spPr/>
        <p:txBody>
          <a:bodyPr/>
          <a:lstStyle/>
          <a:p>
            <a:endParaRPr lang="en-US"/>
          </a:p>
        </p:txBody>
      </p:sp>
      <p:sp>
        <p:nvSpPr>
          <p:cNvPr id="14" name="Title 13">
            <a:extLst>
              <a:ext uri="{FF2B5EF4-FFF2-40B4-BE49-F238E27FC236}">
                <a16:creationId xmlns:a16="http://schemas.microsoft.com/office/drawing/2014/main" id="{33CAA5C7-CCB7-D997-649B-9FAD3C71B41D}"/>
              </a:ext>
            </a:extLst>
          </p:cNvPr>
          <p:cNvSpPr>
            <a:spLocks noGrp="1"/>
          </p:cNvSpPr>
          <p:nvPr>
            <p:ph type="title"/>
          </p:nvPr>
        </p:nvSpPr>
        <p:spPr/>
        <p:txBody>
          <a:bodyPr/>
          <a:lstStyle/>
          <a:p>
            <a:r>
              <a:rPr lang="en-US" dirty="0"/>
              <a:t>Testing flow</a:t>
            </a:r>
          </a:p>
        </p:txBody>
      </p:sp>
      <p:sp>
        <p:nvSpPr>
          <p:cNvPr id="15" name="Text Placeholder 14">
            <a:extLst>
              <a:ext uri="{FF2B5EF4-FFF2-40B4-BE49-F238E27FC236}">
                <a16:creationId xmlns:a16="http://schemas.microsoft.com/office/drawing/2014/main" id="{4860D912-8EB9-7DF2-BA24-FF92FF875D29}"/>
              </a:ext>
            </a:extLst>
          </p:cNvPr>
          <p:cNvSpPr>
            <a:spLocks noGrp="1"/>
          </p:cNvSpPr>
          <p:nvPr>
            <p:ph type="body" sz="quarter" idx="14"/>
          </p:nvPr>
        </p:nvSpPr>
        <p:spPr/>
        <p:txBody>
          <a:bodyPr/>
          <a:lstStyle/>
          <a:p>
            <a:endParaRPr lang="en-US"/>
          </a:p>
        </p:txBody>
      </p:sp>
      <p:sp>
        <p:nvSpPr>
          <p:cNvPr id="17" name="Content Placeholder 16">
            <a:extLst>
              <a:ext uri="{FF2B5EF4-FFF2-40B4-BE49-F238E27FC236}">
                <a16:creationId xmlns:a16="http://schemas.microsoft.com/office/drawing/2014/main" id="{1B4F11FD-1F1C-6B97-2187-FABEA7ED0436}"/>
              </a:ext>
            </a:extLst>
          </p:cNvPr>
          <p:cNvSpPr>
            <a:spLocks noGrp="1"/>
          </p:cNvSpPr>
          <p:nvPr>
            <p:ph sz="quarter" idx="19"/>
          </p:nvPr>
        </p:nvSpPr>
        <p:spPr>
          <a:xfrm>
            <a:off x="253999" y="1107441"/>
            <a:ext cx="6319520" cy="2719386"/>
          </a:xfrm>
        </p:spPr>
        <p:txBody>
          <a:bodyPr/>
          <a:lstStyle/>
          <a:p>
            <a:r>
              <a:rPr lang="en-US" sz="1600" dirty="0"/>
              <a:t>Keep feedback cycles as short as possible</a:t>
            </a:r>
          </a:p>
          <a:p>
            <a:pPr lvl="1"/>
            <a:r>
              <a:rPr lang="en-US" sz="1400" dirty="0"/>
              <a:t>Could iterate through a loop in a couple days</a:t>
            </a:r>
          </a:p>
          <a:p>
            <a:r>
              <a:rPr lang="en-US" sz="1600" dirty="0"/>
              <a:t>Parallelize development</a:t>
            </a:r>
          </a:p>
        </p:txBody>
      </p:sp>
      <p:sp>
        <p:nvSpPr>
          <p:cNvPr id="4" name="Date Placeholder 3">
            <a:extLst>
              <a:ext uri="{FF2B5EF4-FFF2-40B4-BE49-F238E27FC236}">
                <a16:creationId xmlns:a16="http://schemas.microsoft.com/office/drawing/2014/main" id="{5705B9EE-402E-50EB-0560-18AA4D8D9696}"/>
              </a:ext>
            </a:extLst>
          </p:cNvPr>
          <p:cNvSpPr>
            <a:spLocks noGrp="1"/>
          </p:cNvSpPr>
          <p:nvPr>
            <p:ph type="dt" sz="half" idx="20"/>
          </p:nvPr>
        </p:nvSpPr>
        <p:spPr/>
        <p:txBody>
          <a:bodyPr/>
          <a:lstStyle/>
          <a:p>
            <a:fld id="{E0EE1217-8810-43A4-A260-F7B93C1E2460}" type="datetime1">
              <a:rPr lang="en-US" smtClean="0"/>
              <a:t>4/29/25</a:t>
            </a:fld>
            <a:endParaRPr lang="en-US" dirty="0"/>
          </a:p>
        </p:txBody>
      </p:sp>
      <p:sp>
        <p:nvSpPr>
          <p:cNvPr id="6" name="Slide Number Placeholder 5">
            <a:extLst>
              <a:ext uri="{FF2B5EF4-FFF2-40B4-BE49-F238E27FC236}">
                <a16:creationId xmlns:a16="http://schemas.microsoft.com/office/drawing/2014/main" id="{B9CC6A50-B807-D9BE-6355-44E0BA794C4D}"/>
              </a:ext>
            </a:extLst>
          </p:cNvPr>
          <p:cNvSpPr>
            <a:spLocks noGrp="1"/>
          </p:cNvSpPr>
          <p:nvPr>
            <p:ph type="sldNum" sz="quarter" idx="22"/>
          </p:nvPr>
        </p:nvSpPr>
        <p:spPr/>
        <p:txBody>
          <a:bodyPr/>
          <a:lstStyle/>
          <a:p>
            <a:fld id="{0E0E1749-0B7E-403A-A9A7-95F2ED1F2891}" type="slidenum">
              <a:rPr lang="en-US" smtClean="0"/>
              <a:pPr/>
              <a:t>7</a:t>
            </a:fld>
            <a:endParaRPr lang="en-US" dirty="0"/>
          </a:p>
        </p:txBody>
      </p:sp>
      <p:pic>
        <p:nvPicPr>
          <p:cNvPr id="8" name="Picture 7">
            <a:extLst>
              <a:ext uri="{FF2B5EF4-FFF2-40B4-BE49-F238E27FC236}">
                <a16:creationId xmlns:a16="http://schemas.microsoft.com/office/drawing/2014/main" id="{0C7AB69B-E320-4EAD-3363-2B8DF6A1066B}"/>
              </a:ext>
            </a:extLst>
          </p:cNvPr>
          <p:cNvPicPr>
            <a:picLocks noChangeAspect="1"/>
          </p:cNvPicPr>
          <p:nvPr/>
        </p:nvPicPr>
        <p:blipFill>
          <a:blip r:embed="rId2"/>
          <a:stretch>
            <a:fillRect/>
          </a:stretch>
        </p:blipFill>
        <p:spPr>
          <a:xfrm>
            <a:off x="624840" y="2001414"/>
            <a:ext cx="7772400" cy="2798869"/>
          </a:xfrm>
          <a:prstGeom prst="rect">
            <a:avLst/>
          </a:prstGeom>
        </p:spPr>
      </p:pic>
    </p:spTree>
    <p:extLst>
      <p:ext uri="{BB962C8B-B14F-4D97-AF65-F5344CB8AC3E}">
        <p14:creationId xmlns:p14="http://schemas.microsoft.com/office/powerpoint/2010/main" val="2884321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CFBEE1-0F95-69B6-2D62-4EF7F0B0143C}"/>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520E1F08-42D7-3571-10C7-E0EB5C1D8F87}"/>
              </a:ext>
            </a:extLst>
          </p:cNvPr>
          <p:cNvSpPr>
            <a:spLocks noGrp="1"/>
          </p:cNvSpPr>
          <p:nvPr>
            <p:ph type="title"/>
          </p:nvPr>
        </p:nvSpPr>
        <p:spPr/>
        <p:txBody>
          <a:bodyPr/>
          <a:lstStyle/>
          <a:p>
            <a:r>
              <a:rPr lang="en-US" dirty="0"/>
              <a:t>Testing flow</a:t>
            </a:r>
          </a:p>
        </p:txBody>
      </p:sp>
      <p:sp>
        <p:nvSpPr>
          <p:cNvPr id="4" name="Text Placeholder 3">
            <a:extLst>
              <a:ext uri="{FF2B5EF4-FFF2-40B4-BE49-F238E27FC236}">
                <a16:creationId xmlns:a16="http://schemas.microsoft.com/office/drawing/2014/main" id="{3BE8F09C-3B8D-7573-58BA-725A4F369DD1}"/>
              </a:ext>
            </a:extLst>
          </p:cNvPr>
          <p:cNvSpPr>
            <a:spLocks noGrp="1"/>
          </p:cNvSpPr>
          <p:nvPr>
            <p:ph type="body" sz="quarter" idx="14"/>
          </p:nvPr>
        </p:nvSpPr>
        <p:spPr/>
        <p:txBody>
          <a:bodyPr/>
          <a:lstStyle/>
          <a:p>
            <a:endParaRPr lang="en-US"/>
          </a:p>
        </p:txBody>
      </p:sp>
      <p:sp>
        <p:nvSpPr>
          <p:cNvPr id="5" name="Content Placeholder 4">
            <a:extLst>
              <a:ext uri="{FF2B5EF4-FFF2-40B4-BE49-F238E27FC236}">
                <a16:creationId xmlns:a16="http://schemas.microsoft.com/office/drawing/2014/main" id="{E921AA75-4084-7134-3913-3F4ED9996294}"/>
              </a:ext>
            </a:extLst>
          </p:cNvPr>
          <p:cNvSpPr>
            <a:spLocks noGrp="1"/>
          </p:cNvSpPr>
          <p:nvPr>
            <p:ph sz="quarter" idx="19"/>
          </p:nvPr>
        </p:nvSpPr>
        <p:spPr>
          <a:xfrm>
            <a:off x="252437" y="1314055"/>
            <a:ext cx="5521130" cy="2719386"/>
          </a:xfrm>
        </p:spPr>
        <p:txBody>
          <a:bodyPr/>
          <a:lstStyle/>
          <a:p>
            <a:r>
              <a:rPr lang="en-US" sz="1600" dirty="0"/>
              <a:t>FSW Releases</a:t>
            </a:r>
          </a:p>
          <a:p>
            <a:pPr lvl="1"/>
            <a:r>
              <a:rPr lang="en-US" sz="1400" dirty="0"/>
              <a:t>FSW developers create components, test on DM’s before merging </a:t>
            </a:r>
          </a:p>
          <a:p>
            <a:pPr lvl="1"/>
            <a:r>
              <a:rPr lang="en-US" sz="1400" dirty="0"/>
              <a:t>PS&amp;E/GNC developers implement design, test in simulation and on Mercury 7’s throughout</a:t>
            </a:r>
          </a:p>
          <a:p>
            <a:pPr lvl="1"/>
            <a:r>
              <a:rPr lang="en-US" sz="1400" dirty="0"/>
              <a:t>Autonomy/GNC delivery changes to FSW and FSW tags a release candidate</a:t>
            </a:r>
          </a:p>
          <a:p>
            <a:pPr lvl="1"/>
            <a:r>
              <a:rPr lang="en-US" sz="1400" dirty="0"/>
              <a:t>FSW team does regression testing on each component</a:t>
            </a:r>
          </a:p>
          <a:p>
            <a:pPr lvl="1"/>
            <a:r>
              <a:rPr lang="en-US" sz="1400" dirty="0"/>
              <a:t>V&amp;V team works with PS&amp;E/GNC to test new features  </a:t>
            </a:r>
          </a:p>
          <a:p>
            <a:pPr lvl="1"/>
            <a:r>
              <a:rPr lang="en-US" sz="1400" dirty="0"/>
              <a:t>FSW is released!</a:t>
            </a:r>
          </a:p>
        </p:txBody>
      </p:sp>
      <p:sp>
        <p:nvSpPr>
          <p:cNvPr id="7" name="Date Placeholder 6">
            <a:extLst>
              <a:ext uri="{FF2B5EF4-FFF2-40B4-BE49-F238E27FC236}">
                <a16:creationId xmlns:a16="http://schemas.microsoft.com/office/drawing/2014/main" id="{AA8F8CC8-3358-D8DE-F990-F68DAD218727}"/>
              </a:ext>
            </a:extLst>
          </p:cNvPr>
          <p:cNvSpPr>
            <a:spLocks noGrp="1"/>
          </p:cNvSpPr>
          <p:nvPr>
            <p:ph type="dt" sz="half" idx="21"/>
          </p:nvPr>
        </p:nvSpPr>
        <p:spPr/>
        <p:txBody>
          <a:bodyPr/>
          <a:lstStyle/>
          <a:p>
            <a:fld id="{83F1A4B9-1F13-48F5-BF93-72CC0A0DFA2C}" type="datetime1">
              <a:rPr lang="en-US" smtClean="0"/>
              <a:t>4/29/25</a:t>
            </a:fld>
            <a:endParaRPr lang="en-US" dirty="0"/>
          </a:p>
        </p:txBody>
      </p:sp>
      <p:sp>
        <p:nvSpPr>
          <p:cNvPr id="9" name="Slide Number Placeholder 8">
            <a:extLst>
              <a:ext uri="{FF2B5EF4-FFF2-40B4-BE49-F238E27FC236}">
                <a16:creationId xmlns:a16="http://schemas.microsoft.com/office/drawing/2014/main" id="{F22BACAC-9218-F182-A194-43EB243636A1}"/>
              </a:ext>
            </a:extLst>
          </p:cNvPr>
          <p:cNvSpPr>
            <a:spLocks noGrp="1"/>
          </p:cNvSpPr>
          <p:nvPr>
            <p:ph type="sldNum" sz="quarter" idx="23"/>
          </p:nvPr>
        </p:nvSpPr>
        <p:spPr/>
        <p:txBody>
          <a:bodyPr/>
          <a:lstStyle/>
          <a:p>
            <a:fld id="{0E0E1749-0B7E-403A-A9A7-95F2ED1F2891}" type="slidenum">
              <a:rPr lang="en-US" smtClean="0"/>
              <a:pPr/>
              <a:t>8</a:t>
            </a:fld>
            <a:endParaRPr lang="en-US" dirty="0"/>
          </a:p>
        </p:txBody>
      </p:sp>
    </p:spTree>
    <p:extLst>
      <p:ext uri="{BB962C8B-B14F-4D97-AF65-F5344CB8AC3E}">
        <p14:creationId xmlns:p14="http://schemas.microsoft.com/office/powerpoint/2010/main" val="3760073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B81ADC-FD52-6D7E-A1ED-CCDC99660317}"/>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FAD7D948-ED7F-BDF7-1938-F517349190D0}"/>
              </a:ext>
            </a:extLst>
          </p:cNvPr>
          <p:cNvSpPr>
            <a:spLocks noGrp="1"/>
          </p:cNvSpPr>
          <p:nvPr>
            <p:ph type="title"/>
          </p:nvPr>
        </p:nvSpPr>
        <p:spPr/>
        <p:txBody>
          <a:bodyPr/>
          <a:lstStyle/>
          <a:p>
            <a:r>
              <a:rPr lang="en-US" dirty="0"/>
              <a:t>Milestone Driven Testing Campaign</a:t>
            </a:r>
          </a:p>
        </p:txBody>
      </p:sp>
      <p:sp>
        <p:nvSpPr>
          <p:cNvPr id="7" name="Date Placeholder 6">
            <a:extLst>
              <a:ext uri="{FF2B5EF4-FFF2-40B4-BE49-F238E27FC236}">
                <a16:creationId xmlns:a16="http://schemas.microsoft.com/office/drawing/2014/main" id="{16FC1B0F-56C8-BF32-EF61-9F8D2B87C1B6}"/>
              </a:ext>
            </a:extLst>
          </p:cNvPr>
          <p:cNvSpPr>
            <a:spLocks noGrp="1"/>
          </p:cNvSpPr>
          <p:nvPr>
            <p:ph type="dt" sz="half" idx="21"/>
          </p:nvPr>
        </p:nvSpPr>
        <p:spPr/>
        <p:txBody>
          <a:bodyPr/>
          <a:lstStyle/>
          <a:p>
            <a:fld id="{83F1A4B9-1F13-48F5-BF93-72CC0A0DFA2C}" type="datetime1">
              <a:rPr lang="en-US" smtClean="0"/>
              <a:t>4/29/25</a:t>
            </a:fld>
            <a:endParaRPr lang="en-US" dirty="0"/>
          </a:p>
        </p:txBody>
      </p:sp>
      <p:sp>
        <p:nvSpPr>
          <p:cNvPr id="9" name="Slide Number Placeholder 8">
            <a:extLst>
              <a:ext uri="{FF2B5EF4-FFF2-40B4-BE49-F238E27FC236}">
                <a16:creationId xmlns:a16="http://schemas.microsoft.com/office/drawing/2014/main" id="{39AEF399-82FA-942F-C70F-886B588B8E6C}"/>
              </a:ext>
            </a:extLst>
          </p:cNvPr>
          <p:cNvSpPr>
            <a:spLocks noGrp="1"/>
          </p:cNvSpPr>
          <p:nvPr>
            <p:ph type="sldNum" sz="quarter" idx="23"/>
          </p:nvPr>
        </p:nvSpPr>
        <p:spPr/>
        <p:txBody>
          <a:bodyPr/>
          <a:lstStyle/>
          <a:p>
            <a:fld id="{0E0E1749-0B7E-403A-A9A7-95F2ED1F2891}" type="slidenum">
              <a:rPr lang="en-US" smtClean="0"/>
              <a:pPr/>
              <a:t>9</a:t>
            </a:fld>
            <a:endParaRPr lang="en-US" dirty="0"/>
          </a:p>
        </p:txBody>
      </p:sp>
      <p:pic>
        <p:nvPicPr>
          <p:cNvPr id="18" name="Content Placeholder 17">
            <a:extLst>
              <a:ext uri="{FF2B5EF4-FFF2-40B4-BE49-F238E27FC236}">
                <a16:creationId xmlns:a16="http://schemas.microsoft.com/office/drawing/2014/main" id="{C4A01200-28ED-405C-6508-3CC5063ECA17}"/>
              </a:ext>
            </a:extLst>
          </p:cNvPr>
          <p:cNvPicPr>
            <a:picLocks noGrp="1" noChangeAspect="1"/>
          </p:cNvPicPr>
          <p:nvPr>
            <p:ph sz="quarter" idx="19"/>
          </p:nvPr>
        </p:nvPicPr>
        <p:blipFill rotWithShape="1">
          <a:blip r:embed="rId3"/>
          <a:srcRect l="-37" r="-171"/>
          <a:stretch/>
        </p:blipFill>
        <p:spPr>
          <a:xfrm>
            <a:off x="161841" y="880056"/>
            <a:ext cx="8832110" cy="3804710"/>
          </a:xfrm>
        </p:spPr>
      </p:pic>
    </p:spTree>
    <p:extLst>
      <p:ext uri="{BB962C8B-B14F-4D97-AF65-F5344CB8AC3E}">
        <p14:creationId xmlns:p14="http://schemas.microsoft.com/office/powerpoint/2010/main" val="3628992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a:extLst>
              <a:ext uri="{FF2B5EF4-FFF2-40B4-BE49-F238E27FC236}">
                <a16:creationId xmlns:a16="http://schemas.microsoft.com/office/drawing/2014/main" id="{646C678C-F9C6-762D-9647-4D6CC152516B}"/>
              </a:ext>
            </a:extLst>
          </p:cNvPr>
          <p:cNvSpPr/>
          <p:nvPr/>
        </p:nvSpPr>
        <p:spPr>
          <a:xfrm>
            <a:off x="112540" y="949571"/>
            <a:ext cx="4403188" cy="3509889"/>
          </a:xfrm>
          <a:prstGeom prst="round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2" name="Text Placeholder 1">
            <a:extLst>
              <a:ext uri="{FF2B5EF4-FFF2-40B4-BE49-F238E27FC236}">
                <a16:creationId xmlns:a16="http://schemas.microsoft.com/office/drawing/2014/main" id="{E7421569-353C-AA47-075C-9FB541FCD80A}"/>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281F51F5-B308-05C4-5DEF-B4B723248C47}"/>
              </a:ext>
            </a:extLst>
          </p:cNvPr>
          <p:cNvSpPr>
            <a:spLocks noGrp="1"/>
          </p:cNvSpPr>
          <p:nvPr>
            <p:ph type="title"/>
          </p:nvPr>
        </p:nvSpPr>
        <p:spPr/>
        <p:txBody>
          <a:bodyPr/>
          <a:lstStyle/>
          <a:p>
            <a:r>
              <a:rPr lang="en-US" dirty="0"/>
              <a:t>Culmination: End-to-end systems test</a:t>
            </a:r>
          </a:p>
        </p:txBody>
      </p:sp>
      <p:sp>
        <p:nvSpPr>
          <p:cNvPr id="5" name="Content Placeholder 4">
            <a:extLst>
              <a:ext uri="{FF2B5EF4-FFF2-40B4-BE49-F238E27FC236}">
                <a16:creationId xmlns:a16="http://schemas.microsoft.com/office/drawing/2014/main" id="{0559058E-8ACC-F38C-CF5B-CC3267387DA6}"/>
              </a:ext>
            </a:extLst>
          </p:cNvPr>
          <p:cNvSpPr>
            <a:spLocks noGrp="1"/>
          </p:cNvSpPr>
          <p:nvPr>
            <p:ph sz="quarter" idx="19"/>
          </p:nvPr>
        </p:nvSpPr>
        <p:spPr>
          <a:xfrm>
            <a:off x="252436" y="1119078"/>
            <a:ext cx="4216400" cy="2719386"/>
          </a:xfrm>
        </p:spPr>
        <p:txBody>
          <a:bodyPr/>
          <a:lstStyle/>
          <a:p>
            <a:r>
              <a:rPr lang="en-US" sz="1800" dirty="0"/>
              <a:t>Spent a week leading up to end-to-end test exercising necessary capabilities</a:t>
            </a:r>
          </a:p>
          <a:p>
            <a:pPr lvl="1"/>
            <a:r>
              <a:rPr lang="en-US" sz="1600" dirty="0"/>
              <a:t>Comms through the lander</a:t>
            </a:r>
          </a:p>
          <a:p>
            <a:pPr lvl="1"/>
            <a:r>
              <a:rPr lang="en-US" sz="1600" dirty="0"/>
              <a:t>GPR soundings</a:t>
            </a:r>
          </a:p>
          <a:p>
            <a:pPr lvl="1"/>
            <a:r>
              <a:rPr lang="en-US" sz="1600" dirty="0"/>
              <a:t>Autonomy on FMs</a:t>
            </a:r>
          </a:p>
          <a:p>
            <a:pPr lvl="1"/>
            <a:r>
              <a:rPr lang="en-US" sz="1600" dirty="0"/>
              <a:t>Etc.</a:t>
            </a:r>
          </a:p>
          <a:p>
            <a:r>
              <a:rPr lang="en-US" sz="1800" dirty="0"/>
              <a:t>Tested scripts and sequences as much as possible on DMs</a:t>
            </a:r>
          </a:p>
          <a:p>
            <a:r>
              <a:rPr lang="en-US" sz="1800" dirty="0"/>
              <a:t>Successfully demonstrated running full autonomy stack with GPR!</a:t>
            </a:r>
          </a:p>
        </p:txBody>
      </p:sp>
      <p:pic>
        <p:nvPicPr>
          <p:cNvPr id="13" name="Content Placeholder 12">
            <a:extLst>
              <a:ext uri="{FF2B5EF4-FFF2-40B4-BE49-F238E27FC236}">
                <a16:creationId xmlns:a16="http://schemas.microsoft.com/office/drawing/2014/main" id="{9FE43711-33BE-6F18-76DC-0CC256925208}"/>
              </a:ext>
            </a:extLst>
          </p:cNvPr>
          <p:cNvPicPr>
            <a:picLocks noGrp="1" noChangeAspect="1"/>
          </p:cNvPicPr>
          <p:nvPr>
            <p:ph sz="quarter" idx="20"/>
          </p:nvPr>
        </p:nvPicPr>
        <p:blipFill>
          <a:blip r:embed="rId2"/>
          <a:stretch>
            <a:fillRect/>
          </a:stretch>
        </p:blipFill>
        <p:spPr>
          <a:xfrm>
            <a:off x="4675166" y="1615775"/>
            <a:ext cx="4298593" cy="2417666"/>
          </a:xfrm>
        </p:spPr>
      </p:pic>
      <p:sp>
        <p:nvSpPr>
          <p:cNvPr id="7" name="Date Placeholder 6">
            <a:extLst>
              <a:ext uri="{FF2B5EF4-FFF2-40B4-BE49-F238E27FC236}">
                <a16:creationId xmlns:a16="http://schemas.microsoft.com/office/drawing/2014/main" id="{61B84AE5-1F08-D8DD-E569-AA736BED0A64}"/>
              </a:ext>
            </a:extLst>
          </p:cNvPr>
          <p:cNvSpPr>
            <a:spLocks noGrp="1"/>
          </p:cNvSpPr>
          <p:nvPr>
            <p:ph type="dt" sz="half" idx="21"/>
          </p:nvPr>
        </p:nvSpPr>
        <p:spPr/>
        <p:txBody>
          <a:bodyPr/>
          <a:lstStyle/>
          <a:p>
            <a:fld id="{83F1A4B9-1F13-48F5-BF93-72CC0A0DFA2C}" type="datetime1">
              <a:rPr lang="en-US" smtClean="0"/>
              <a:t>4/29/25</a:t>
            </a:fld>
            <a:endParaRPr lang="en-US" dirty="0"/>
          </a:p>
        </p:txBody>
      </p:sp>
      <p:sp>
        <p:nvSpPr>
          <p:cNvPr id="9" name="Slide Number Placeholder 8">
            <a:extLst>
              <a:ext uri="{FF2B5EF4-FFF2-40B4-BE49-F238E27FC236}">
                <a16:creationId xmlns:a16="http://schemas.microsoft.com/office/drawing/2014/main" id="{ABF70E92-E718-A382-85F3-CB2CFB952439}"/>
              </a:ext>
            </a:extLst>
          </p:cNvPr>
          <p:cNvSpPr>
            <a:spLocks noGrp="1"/>
          </p:cNvSpPr>
          <p:nvPr>
            <p:ph type="sldNum" sz="quarter" idx="23"/>
          </p:nvPr>
        </p:nvSpPr>
        <p:spPr/>
        <p:txBody>
          <a:bodyPr/>
          <a:lstStyle/>
          <a:p>
            <a:fld id="{0E0E1749-0B7E-403A-A9A7-95F2ED1F2891}" type="slidenum">
              <a:rPr lang="en-US" smtClean="0"/>
              <a:pPr/>
              <a:t>10</a:t>
            </a:fld>
            <a:endParaRPr lang="en-US" dirty="0"/>
          </a:p>
        </p:txBody>
      </p:sp>
      <p:sp>
        <p:nvSpPr>
          <p:cNvPr id="15" name="TextBox 14">
            <a:extLst>
              <a:ext uri="{FF2B5EF4-FFF2-40B4-BE49-F238E27FC236}">
                <a16:creationId xmlns:a16="http://schemas.microsoft.com/office/drawing/2014/main" id="{6B3882DC-FAD8-7C4E-7634-7F8128F9E637}"/>
              </a:ext>
            </a:extLst>
          </p:cNvPr>
          <p:cNvSpPr txBox="1"/>
          <p:nvPr/>
        </p:nvSpPr>
        <p:spPr>
          <a:xfrm>
            <a:off x="5844065" y="4033441"/>
            <a:ext cx="1960793" cy="276999"/>
          </a:xfrm>
          <a:prstGeom prst="rect">
            <a:avLst/>
          </a:prstGeom>
          <a:noFill/>
        </p:spPr>
        <p:txBody>
          <a:bodyPr wrap="none" rtlCol="0">
            <a:spAutoFit/>
          </a:bodyPr>
          <a:lstStyle/>
          <a:p>
            <a:r>
              <a:rPr lang="en-US" sz="1200" dirty="0"/>
              <a:t>FM formation drive testing</a:t>
            </a:r>
          </a:p>
        </p:txBody>
      </p:sp>
    </p:spTree>
    <p:extLst>
      <p:ext uri="{BB962C8B-B14F-4D97-AF65-F5344CB8AC3E}">
        <p14:creationId xmlns:p14="http://schemas.microsoft.com/office/powerpoint/2010/main" val="3865088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AAD6FDFA-CD8E-14EF-53CD-8190CAA7665C}"/>
              </a:ext>
            </a:extLst>
          </p:cNvPr>
          <p:cNvSpPr/>
          <p:nvPr/>
        </p:nvSpPr>
        <p:spPr>
          <a:xfrm>
            <a:off x="112540" y="949571"/>
            <a:ext cx="4403188" cy="3631394"/>
          </a:xfrm>
          <a:prstGeom prst="round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2" name="Text Placeholder 1">
            <a:extLst>
              <a:ext uri="{FF2B5EF4-FFF2-40B4-BE49-F238E27FC236}">
                <a16:creationId xmlns:a16="http://schemas.microsoft.com/office/drawing/2014/main" id="{C9517F9C-A4CC-7EBA-5BFF-71213F0FDC17}"/>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45BC32B0-6EB8-5C2B-6878-0D4937743E2D}"/>
              </a:ext>
            </a:extLst>
          </p:cNvPr>
          <p:cNvSpPr>
            <a:spLocks noGrp="1"/>
          </p:cNvSpPr>
          <p:nvPr>
            <p:ph type="title"/>
          </p:nvPr>
        </p:nvSpPr>
        <p:spPr/>
        <p:txBody>
          <a:bodyPr/>
          <a:lstStyle/>
          <a:p>
            <a:r>
              <a:rPr lang="en-US" dirty="0"/>
              <a:t>Lessons Learned</a:t>
            </a:r>
          </a:p>
        </p:txBody>
      </p:sp>
      <p:sp>
        <p:nvSpPr>
          <p:cNvPr id="5" name="Content Placeholder 4">
            <a:extLst>
              <a:ext uri="{FF2B5EF4-FFF2-40B4-BE49-F238E27FC236}">
                <a16:creationId xmlns:a16="http://schemas.microsoft.com/office/drawing/2014/main" id="{618A7F39-8E35-7DAF-7A5B-23D418BA58BE}"/>
              </a:ext>
            </a:extLst>
          </p:cNvPr>
          <p:cNvSpPr>
            <a:spLocks noGrp="1"/>
          </p:cNvSpPr>
          <p:nvPr>
            <p:ph sz="quarter" idx="19"/>
          </p:nvPr>
        </p:nvSpPr>
        <p:spPr>
          <a:xfrm>
            <a:off x="252437" y="1107441"/>
            <a:ext cx="4216400" cy="2719386"/>
          </a:xfrm>
        </p:spPr>
        <p:txBody>
          <a:bodyPr/>
          <a:lstStyle/>
          <a:p>
            <a:r>
              <a:rPr lang="en-US" sz="1600" dirty="0"/>
              <a:t>Efficient testbeds are essential</a:t>
            </a:r>
          </a:p>
          <a:p>
            <a:pPr lvl="1"/>
            <a:r>
              <a:rPr lang="en-US" sz="1400" dirty="0"/>
              <a:t>Needed suites of tools for rapid startup and management of multiple agents</a:t>
            </a:r>
          </a:p>
          <a:p>
            <a:pPr lvl="1"/>
            <a:r>
              <a:rPr lang="en-US" sz="1400" dirty="0"/>
              <a:t>Bring new team members up to speed</a:t>
            </a:r>
          </a:p>
          <a:p>
            <a:r>
              <a:rPr lang="en-US" sz="1600" dirty="0"/>
              <a:t>You always need more hardware</a:t>
            </a:r>
          </a:p>
          <a:p>
            <a:pPr lvl="1"/>
            <a:r>
              <a:rPr lang="en-US" sz="1400" dirty="0"/>
              <a:t>Test schedule bottleneck</a:t>
            </a:r>
          </a:p>
          <a:p>
            <a:pPr lvl="1"/>
            <a:r>
              <a:rPr lang="en-US" sz="1400" dirty="0"/>
              <a:t>High fidelity models find problems sooner</a:t>
            </a:r>
          </a:p>
          <a:p>
            <a:pPr lvl="1"/>
            <a:r>
              <a:rPr lang="en-US" sz="1400" dirty="0"/>
              <a:t>Having a variety helps with parallelization</a:t>
            </a:r>
          </a:p>
          <a:p>
            <a:pPr lvl="1"/>
            <a:r>
              <a:rPr lang="en-US" sz="1400" dirty="0"/>
              <a:t>Simulation validation</a:t>
            </a:r>
          </a:p>
          <a:p>
            <a:r>
              <a:rPr lang="en-US" sz="1600" dirty="0"/>
              <a:t>Systems engineering is key</a:t>
            </a:r>
          </a:p>
          <a:p>
            <a:pPr lvl="1"/>
            <a:r>
              <a:rPr lang="en-US" sz="1400" dirty="0"/>
              <a:t>PS&amp;E/GNC/FSW interfaces are critical</a:t>
            </a:r>
          </a:p>
          <a:p>
            <a:pPr lvl="1"/>
            <a:r>
              <a:rPr lang="en-US" sz="1400" dirty="0"/>
              <a:t>Requirement clarity reduces unexpected behaviors</a:t>
            </a:r>
          </a:p>
        </p:txBody>
      </p:sp>
      <p:sp>
        <p:nvSpPr>
          <p:cNvPr id="7" name="Date Placeholder 6">
            <a:extLst>
              <a:ext uri="{FF2B5EF4-FFF2-40B4-BE49-F238E27FC236}">
                <a16:creationId xmlns:a16="http://schemas.microsoft.com/office/drawing/2014/main" id="{494BE67C-51F8-D493-02C5-8E5359E1A79A}"/>
              </a:ext>
            </a:extLst>
          </p:cNvPr>
          <p:cNvSpPr>
            <a:spLocks noGrp="1"/>
          </p:cNvSpPr>
          <p:nvPr>
            <p:ph type="dt" sz="half" idx="21"/>
          </p:nvPr>
        </p:nvSpPr>
        <p:spPr/>
        <p:txBody>
          <a:bodyPr/>
          <a:lstStyle/>
          <a:p>
            <a:fld id="{83F1A4B9-1F13-48F5-BF93-72CC0A0DFA2C}" type="datetime1">
              <a:rPr lang="en-US" smtClean="0"/>
              <a:t>4/29/25</a:t>
            </a:fld>
            <a:endParaRPr lang="en-US" dirty="0"/>
          </a:p>
        </p:txBody>
      </p:sp>
      <p:sp>
        <p:nvSpPr>
          <p:cNvPr id="9" name="Slide Number Placeholder 8">
            <a:extLst>
              <a:ext uri="{FF2B5EF4-FFF2-40B4-BE49-F238E27FC236}">
                <a16:creationId xmlns:a16="http://schemas.microsoft.com/office/drawing/2014/main" id="{D18A3787-A5D7-6A36-0772-B10292596064}"/>
              </a:ext>
            </a:extLst>
          </p:cNvPr>
          <p:cNvSpPr>
            <a:spLocks noGrp="1"/>
          </p:cNvSpPr>
          <p:nvPr>
            <p:ph type="sldNum" sz="quarter" idx="23"/>
          </p:nvPr>
        </p:nvSpPr>
        <p:spPr/>
        <p:txBody>
          <a:bodyPr/>
          <a:lstStyle/>
          <a:p>
            <a:fld id="{0E0E1749-0B7E-403A-A9A7-95F2ED1F2891}" type="slidenum">
              <a:rPr lang="en-US" smtClean="0"/>
              <a:pPr/>
              <a:t>11</a:t>
            </a:fld>
            <a:endParaRPr lang="en-US" dirty="0"/>
          </a:p>
        </p:txBody>
      </p:sp>
      <p:pic>
        <p:nvPicPr>
          <p:cNvPr id="10" name="Picture 2" descr="Cooperative Autonomous Distributed Robotic Exploration (CADRE) - NASA">
            <a:extLst>
              <a:ext uri="{FF2B5EF4-FFF2-40B4-BE49-F238E27FC236}">
                <a16:creationId xmlns:a16="http://schemas.microsoft.com/office/drawing/2014/main" id="{1D65BF3A-2B13-A186-A780-87533397ADF3}"/>
              </a:ext>
            </a:extLst>
          </p:cNvPr>
          <p:cNvPicPr>
            <a:picLocks noGrp="1" noChangeAspect="1" noChangeArrowheads="1"/>
          </p:cNvPicPr>
          <p:nvPr>
            <p:ph sz="quarter" idx="20"/>
          </p:nvPr>
        </p:nvPicPr>
        <p:blipFill>
          <a:blip r:embed="rId3">
            <a:extLst>
              <a:ext uri="{28A0092B-C50C-407E-A947-70E740481C1C}">
                <a14:useLocalDpi xmlns:a14="http://schemas.microsoft.com/office/drawing/2010/main" val="0"/>
              </a:ext>
            </a:extLst>
          </a:blip>
          <a:srcRect/>
          <a:stretch>
            <a:fillRect/>
          </a:stretch>
        </p:blipFill>
        <p:spPr bwMode="auto">
          <a:xfrm>
            <a:off x="4786699" y="1307673"/>
            <a:ext cx="4104864" cy="307864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DCAF14C-7326-4E5D-1217-F70232430497}"/>
              </a:ext>
            </a:extLst>
          </p:cNvPr>
          <p:cNvSpPr txBox="1"/>
          <p:nvPr/>
        </p:nvSpPr>
        <p:spPr>
          <a:xfrm>
            <a:off x="5764029" y="4386321"/>
            <a:ext cx="2150204" cy="276999"/>
          </a:xfrm>
          <a:prstGeom prst="rect">
            <a:avLst/>
          </a:prstGeom>
          <a:noFill/>
        </p:spPr>
        <p:txBody>
          <a:bodyPr wrap="none" rtlCol="0">
            <a:spAutoFit/>
          </a:bodyPr>
          <a:lstStyle/>
          <a:p>
            <a:r>
              <a:rPr lang="en-US" sz="1200" dirty="0"/>
              <a:t>FM undergoing TVAC testing</a:t>
            </a:r>
          </a:p>
        </p:txBody>
      </p:sp>
    </p:spTree>
    <p:extLst>
      <p:ext uri="{BB962C8B-B14F-4D97-AF65-F5344CB8AC3E}">
        <p14:creationId xmlns:p14="http://schemas.microsoft.com/office/powerpoint/2010/main" val="2623604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66CA78-D6C9-9C35-DCA1-30AE4FFF09D8}"/>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D9A56776-4D54-41DC-899E-973AB108C46B}"/>
              </a:ext>
            </a:extLst>
          </p:cNvPr>
          <p:cNvSpPr>
            <a:spLocks noGrp="1"/>
          </p:cNvSpPr>
          <p:nvPr>
            <p:ph type="title"/>
          </p:nvPr>
        </p:nvSpPr>
        <p:spPr/>
        <p:txBody>
          <a:bodyPr/>
          <a:lstStyle/>
          <a:p>
            <a:pPr algn="ctr"/>
            <a:r>
              <a:rPr lang="en-US" dirty="0"/>
              <a:t>Team!</a:t>
            </a:r>
          </a:p>
        </p:txBody>
      </p:sp>
      <p:sp>
        <p:nvSpPr>
          <p:cNvPr id="4" name="Text Placeholder 3">
            <a:extLst>
              <a:ext uri="{FF2B5EF4-FFF2-40B4-BE49-F238E27FC236}">
                <a16:creationId xmlns:a16="http://schemas.microsoft.com/office/drawing/2014/main" id="{B730111E-B8B4-69FB-FC77-C4E6C9AF2682}"/>
              </a:ext>
            </a:extLst>
          </p:cNvPr>
          <p:cNvSpPr>
            <a:spLocks noGrp="1"/>
          </p:cNvSpPr>
          <p:nvPr>
            <p:ph type="body" sz="quarter" idx="14"/>
          </p:nvPr>
        </p:nvSpPr>
        <p:spPr/>
        <p:txBody>
          <a:bodyPr/>
          <a:lstStyle/>
          <a:p>
            <a:endParaRPr lang="en-US"/>
          </a:p>
        </p:txBody>
      </p:sp>
      <p:sp>
        <p:nvSpPr>
          <p:cNvPr id="5" name="Content Placeholder 4">
            <a:extLst>
              <a:ext uri="{FF2B5EF4-FFF2-40B4-BE49-F238E27FC236}">
                <a16:creationId xmlns:a16="http://schemas.microsoft.com/office/drawing/2014/main" id="{C418CF6C-AD15-7CFF-9446-4AFDEC211C7F}"/>
              </a:ext>
            </a:extLst>
          </p:cNvPr>
          <p:cNvSpPr>
            <a:spLocks noGrp="1"/>
          </p:cNvSpPr>
          <p:nvPr>
            <p:ph sz="quarter" idx="19"/>
          </p:nvPr>
        </p:nvSpPr>
        <p:spPr/>
        <p:txBody>
          <a:bodyPr/>
          <a:lstStyle/>
          <a:p>
            <a:endParaRPr lang="en-US"/>
          </a:p>
        </p:txBody>
      </p:sp>
      <p:sp>
        <p:nvSpPr>
          <p:cNvPr id="6" name="Content Placeholder 5">
            <a:extLst>
              <a:ext uri="{FF2B5EF4-FFF2-40B4-BE49-F238E27FC236}">
                <a16:creationId xmlns:a16="http://schemas.microsoft.com/office/drawing/2014/main" id="{C4F23273-8986-B460-960B-5D04EA6BA5CA}"/>
              </a:ext>
            </a:extLst>
          </p:cNvPr>
          <p:cNvSpPr>
            <a:spLocks noGrp="1"/>
          </p:cNvSpPr>
          <p:nvPr>
            <p:ph sz="quarter" idx="20"/>
          </p:nvPr>
        </p:nvSpPr>
        <p:spPr/>
        <p:txBody>
          <a:bodyPr/>
          <a:lstStyle/>
          <a:p>
            <a:endParaRPr lang="en-US"/>
          </a:p>
        </p:txBody>
      </p:sp>
      <p:sp>
        <p:nvSpPr>
          <p:cNvPr id="7" name="Date Placeholder 6">
            <a:extLst>
              <a:ext uri="{FF2B5EF4-FFF2-40B4-BE49-F238E27FC236}">
                <a16:creationId xmlns:a16="http://schemas.microsoft.com/office/drawing/2014/main" id="{EEDC6A0C-6EC9-32C9-BB1C-6D7DBB5DE049}"/>
              </a:ext>
            </a:extLst>
          </p:cNvPr>
          <p:cNvSpPr>
            <a:spLocks noGrp="1"/>
          </p:cNvSpPr>
          <p:nvPr>
            <p:ph type="dt" sz="half" idx="21"/>
          </p:nvPr>
        </p:nvSpPr>
        <p:spPr/>
        <p:txBody>
          <a:bodyPr/>
          <a:lstStyle/>
          <a:p>
            <a:fld id="{83F1A4B9-1F13-48F5-BF93-72CC0A0DFA2C}" type="datetime1">
              <a:rPr lang="en-US" smtClean="0"/>
              <a:t>4/29/25</a:t>
            </a:fld>
            <a:endParaRPr lang="en-US" dirty="0"/>
          </a:p>
        </p:txBody>
      </p:sp>
      <p:sp>
        <p:nvSpPr>
          <p:cNvPr id="9" name="Slide Number Placeholder 8">
            <a:extLst>
              <a:ext uri="{FF2B5EF4-FFF2-40B4-BE49-F238E27FC236}">
                <a16:creationId xmlns:a16="http://schemas.microsoft.com/office/drawing/2014/main" id="{5AFE9071-1E96-60A4-BA7D-1BFF693BB100}"/>
              </a:ext>
            </a:extLst>
          </p:cNvPr>
          <p:cNvSpPr>
            <a:spLocks noGrp="1"/>
          </p:cNvSpPr>
          <p:nvPr>
            <p:ph type="sldNum" sz="quarter" idx="23"/>
          </p:nvPr>
        </p:nvSpPr>
        <p:spPr/>
        <p:txBody>
          <a:bodyPr/>
          <a:lstStyle/>
          <a:p>
            <a:fld id="{0E0E1749-0B7E-403A-A9A7-95F2ED1F2891}" type="slidenum">
              <a:rPr lang="en-US" smtClean="0"/>
              <a:pPr/>
              <a:t>12</a:t>
            </a:fld>
            <a:endParaRPr lang="en-US" dirty="0"/>
          </a:p>
        </p:txBody>
      </p:sp>
      <p:pic>
        <p:nvPicPr>
          <p:cNvPr id="10" name="Picture 9" descr="A group of people posing for a photo&#10;&#10;Description automatically generated">
            <a:extLst>
              <a:ext uri="{FF2B5EF4-FFF2-40B4-BE49-F238E27FC236}">
                <a16:creationId xmlns:a16="http://schemas.microsoft.com/office/drawing/2014/main" id="{409A84B9-EC4B-6EFE-E744-EEF89DC376FC}"/>
              </a:ext>
            </a:extLst>
          </p:cNvPr>
          <p:cNvPicPr>
            <a:picLocks noChangeAspect="1"/>
          </p:cNvPicPr>
          <p:nvPr/>
        </p:nvPicPr>
        <p:blipFill>
          <a:blip r:embed="rId2"/>
          <a:stretch>
            <a:fillRect/>
          </a:stretch>
        </p:blipFill>
        <p:spPr>
          <a:xfrm>
            <a:off x="1085569" y="932310"/>
            <a:ext cx="6850942" cy="3852519"/>
          </a:xfrm>
          <a:prstGeom prst="rect">
            <a:avLst/>
          </a:prstGeom>
        </p:spPr>
      </p:pic>
    </p:spTree>
    <p:extLst>
      <p:ext uri="{BB962C8B-B14F-4D97-AF65-F5344CB8AC3E}">
        <p14:creationId xmlns:p14="http://schemas.microsoft.com/office/powerpoint/2010/main" val="1161795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EDC76D-3E31-417C-980A-EE629F2F26A1}" type="datetime1">
              <a:rPr lang="en-US" smtClean="0"/>
              <a:t>4/29/25</a:t>
            </a:fld>
            <a:endParaRPr lang="en-US" dirty="0"/>
          </a:p>
        </p:txBody>
      </p:sp>
      <p:sp>
        <p:nvSpPr>
          <p:cNvPr id="3" name="Footer Placeholder 2"/>
          <p:cNvSpPr>
            <a:spLocks noGrp="1"/>
          </p:cNvSpPr>
          <p:nvPr>
            <p:ph type="ftr" sz="quarter" idx="11"/>
          </p:nvPr>
        </p:nvSpPr>
        <p:spPr/>
        <p:txBody>
          <a:bodyPr/>
          <a:lstStyle/>
          <a:p>
            <a:r>
              <a:rPr lang="en-US"/>
              <a:t>For required markings, please visit https://mh.jpl.nasa.gov</a:t>
            </a:r>
            <a:endParaRPr lang="en-US" dirty="0"/>
          </a:p>
        </p:txBody>
      </p:sp>
      <p:sp>
        <p:nvSpPr>
          <p:cNvPr id="4" name="Slide Number Placeholder 3"/>
          <p:cNvSpPr>
            <a:spLocks noGrp="1"/>
          </p:cNvSpPr>
          <p:nvPr>
            <p:ph type="sldNum" sz="quarter" idx="12"/>
          </p:nvPr>
        </p:nvSpPr>
        <p:spPr/>
        <p:txBody>
          <a:bodyPr/>
          <a:lstStyle/>
          <a:p>
            <a:fld id="{0E0E1749-0B7E-403A-A9A7-95F2ED1F2891}" type="slidenum">
              <a:rPr lang="en-US" smtClean="0"/>
              <a:pPr/>
              <a:t>13</a:t>
            </a:fld>
            <a:endParaRPr lang="en-US" dirty="0"/>
          </a:p>
        </p:txBody>
      </p:sp>
    </p:spTree>
    <p:extLst>
      <p:ext uri="{BB962C8B-B14F-4D97-AF65-F5344CB8AC3E}">
        <p14:creationId xmlns:p14="http://schemas.microsoft.com/office/powerpoint/2010/main" val="3455928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endParaRPr lang="en-US"/>
          </a:p>
        </p:txBody>
      </p:sp>
      <p:sp>
        <p:nvSpPr>
          <p:cNvPr id="3" name="Title 2"/>
          <p:cNvSpPr>
            <a:spLocks noGrp="1"/>
          </p:cNvSpPr>
          <p:nvPr>
            <p:ph type="title"/>
          </p:nvPr>
        </p:nvSpPr>
        <p:spPr/>
        <p:txBody>
          <a:bodyPr/>
          <a:lstStyle/>
          <a:p>
            <a:endParaRPr lang="en-US" dirty="0"/>
          </a:p>
        </p:txBody>
      </p:sp>
      <p:sp>
        <p:nvSpPr>
          <p:cNvPr id="4" name="Text Placeholder 3"/>
          <p:cNvSpPr>
            <a:spLocks noGrp="1"/>
          </p:cNvSpPr>
          <p:nvPr>
            <p:ph type="body" sz="quarter" idx="14"/>
          </p:nvPr>
        </p:nvSpPr>
        <p:spPr/>
        <p:txBody>
          <a:bodyPr/>
          <a:lstStyle/>
          <a:p>
            <a:endParaRPr lang="en-US"/>
          </a:p>
        </p:txBody>
      </p:sp>
      <p:sp>
        <p:nvSpPr>
          <p:cNvPr id="5" name="Content Placeholder 4"/>
          <p:cNvSpPr>
            <a:spLocks noGrp="1"/>
          </p:cNvSpPr>
          <p:nvPr>
            <p:ph sz="quarter" idx="19"/>
          </p:nvPr>
        </p:nvSpPr>
        <p:spPr/>
        <p:txBody>
          <a:bodyPr/>
          <a:lstStyle/>
          <a:p>
            <a:endParaRPr lang="en-US"/>
          </a:p>
        </p:txBody>
      </p:sp>
      <p:sp>
        <p:nvSpPr>
          <p:cNvPr id="9" name="Slide Number Placeholder 8">
            <a:extLst>
              <a:ext uri="{FF2B5EF4-FFF2-40B4-BE49-F238E27FC236}">
                <a16:creationId xmlns:a16="http://schemas.microsoft.com/office/drawing/2014/main" id="{B907A320-AE17-4D41-962E-82CE37BA3B27}"/>
              </a:ext>
            </a:extLst>
          </p:cNvPr>
          <p:cNvSpPr>
            <a:spLocks noGrp="1"/>
          </p:cNvSpPr>
          <p:nvPr>
            <p:ph type="sldNum" sz="quarter" idx="22"/>
          </p:nvPr>
        </p:nvSpPr>
        <p:spPr>
          <a:xfrm>
            <a:off x="7467600" y="4802823"/>
            <a:ext cx="586130" cy="272097"/>
          </a:xfrm>
        </p:spPr>
        <p:txBody>
          <a:bodyPr/>
          <a:lstStyle/>
          <a:p>
            <a:fld id="{C9336775-C238-4BA2-9145-769A49B582A0}" type="slidenum">
              <a:rPr lang="en-US" smtClean="0"/>
              <a:pPr/>
              <a:t>14</a:t>
            </a:fld>
            <a:endParaRPr lang="en-US" dirty="0"/>
          </a:p>
        </p:txBody>
      </p:sp>
      <p:sp>
        <p:nvSpPr>
          <p:cNvPr id="10" name="Footer Placeholder 9">
            <a:extLst>
              <a:ext uri="{FF2B5EF4-FFF2-40B4-BE49-F238E27FC236}">
                <a16:creationId xmlns:a16="http://schemas.microsoft.com/office/drawing/2014/main" id="{D9E73B36-9D9F-489B-BCD2-77D69007A2C2}"/>
              </a:ext>
            </a:extLst>
          </p:cNvPr>
          <p:cNvSpPr>
            <a:spLocks noGrp="1"/>
          </p:cNvSpPr>
          <p:nvPr>
            <p:ph type="ftr" sz="quarter" idx="21"/>
          </p:nvPr>
        </p:nvSpPr>
        <p:spPr>
          <a:xfrm>
            <a:off x="1676401" y="4802823"/>
            <a:ext cx="5791199" cy="274637"/>
          </a:xfrm>
        </p:spPr>
        <p:txBody>
          <a:bodyPr/>
          <a:lstStyle/>
          <a:p>
            <a:r>
              <a:rPr lang="en-US"/>
              <a:t>For required markings, please visit https://mh.jpl.nasa.gov</a:t>
            </a:r>
            <a:endParaRPr lang="en-US" dirty="0"/>
          </a:p>
        </p:txBody>
      </p:sp>
      <p:sp>
        <p:nvSpPr>
          <p:cNvPr id="6" name="Date Placeholder 5"/>
          <p:cNvSpPr>
            <a:spLocks noGrp="1"/>
          </p:cNvSpPr>
          <p:nvPr>
            <p:ph type="dt" sz="half" idx="20"/>
          </p:nvPr>
        </p:nvSpPr>
        <p:spPr>
          <a:xfrm>
            <a:off x="253999" y="4802823"/>
            <a:ext cx="1422401" cy="274637"/>
          </a:xfrm>
        </p:spPr>
        <p:txBody>
          <a:bodyPr/>
          <a:lstStyle/>
          <a:p>
            <a:fld id="{CD8DE3BB-C968-463B-A792-13C1A8F9CDAD}" type="datetime1">
              <a:rPr lang="en-US" smtClean="0"/>
              <a:t>4/29/25</a:t>
            </a:fld>
            <a:endParaRPr lang="en-US" dirty="0"/>
          </a:p>
        </p:txBody>
      </p:sp>
      <p:pic>
        <p:nvPicPr>
          <p:cNvPr id="7" name="Picture 2" descr="Cooperative Autonomous Distributed Robotic Exploration (CADRE) - NASA">
            <a:extLst>
              <a:ext uri="{FF2B5EF4-FFF2-40B4-BE49-F238E27FC236}">
                <a16:creationId xmlns:a16="http://schemas.microsoft.com/office/drawing/2014/main" id="{EFC82741-F365-A096-C732-6269E0E232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0130" y="918556"/>
            <a:ext cx="5541819" cy="4156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043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B83AEB-ED92-411F-B06A-CFFADD678D7A}"/>
              </a:ext>
            </a:extLst>
          </p:cNvPr>
          <p:cNvSpPr>
            <a:spLocks noGrp="1"/>
          </p:cNvSpPr>
          <p:nvPr>
            <p:ph type="sldNum" sz="quarter" idx="22"/>
          </p:nvPr>
        </p:nvSpPr>
        <p:spPr>
          <a:xfrm>
            <a:off x="7467600" y="4802823"/>
            <a:ext cx="586130" cy="272097"/>
          </a:xfrm>
        </p:spPr>
        <p:txBody>
          <a:bodyPr/>
          <a:lstStyle/>
          <a:p>
            <a:fld id="{03CE561C-0284-4168-917E-F8FBEBC73BEF}" type="slidenum">
              <a:rPr lang="en-US" smtClean="0"/>
              <a:pPr/>
              <a:t>15</a:t>
            </a:fld>
            <a:endParaRPr lang="en-US" dirty="0"/>
          </a:p>
        </p:txBody>
      </p:sp>
      <p:sp>
        <p:nvSpPr>
          <p:cNvPr id="4" name="Footer Placeholder 3">
            <a:extLst>
              <a:ext uri="{FF2B5EF4-FFF2-40B4-BE49-F238E27FC236}">
                <a16:creationId xmlns:a16="http://schemas.microsoft.com/office/drawing/2014/main" id="{A38677BC-D0BA-4BEE-A188-DBC4A76B4E49}"/>
              </a:ext>
            </a:extLst>
          </p:cNvPr>
          <p:cNvSpPr>
            <a:spLocks noGrp="1"/>
          </p:cNvSpPr>
          <p:nvPr>
            <p:ph type="ftr" sz="quarter" idx="21"/>
          </p:nvPr>
        </p:nvSpPr>
        <p:spPr>
          <a:xfrm>
            <a:off x="1676401" y="4802823"/>
            <a:ext cx="5791199" cy="274637"/>
          </a:xfrm>
        </p:spPr>
        <p:txBody>
          <a:bodyPr/>
          <a:lstStyle/>
          <a:p>
            <a:r>
              <a:rPr lang="en-US"/>
              <a:t>For required markings, please visit https://mh.jpl.nasa.gov</a:t>
            </a:r>
            <a:endParaRPr lang="en-US" dirty="0"/>
          </a:p>
        </p:txBody>
      </p:sp>
      <p:sp>
        <p:nvSpPr>
          <p:cNvPr id="2" name="Date Placeholder 1"/>
          <p:cNvSpPr>
            <a:spLocks noGrp="1"/>
          </p:cNvSpPr>
          <p:nvPr>
            <p:ph type="dt" sz="half" idx="20"/>
          </p:nvPr>
        </p:nvSpPr>
        <p:spPr/>
        <p:txBody>
          <a:bodyPr/>
          <a:lstStyle/>
          <a:p>
            <a:fld id="{A1473F8D-F3F1-42B6-BC2A-B189F09F4DAF}" type="datetime1">
              <a:rPr lang="en-US" smtClean="0"/>
              <a:t>4/29/25</a:t>
            </a:fld>
            <a:endParaRPr lang="en-US" dirty="0"/>
          </a:p>
        </p:txBody>
      </p:sp>
      <p:sp>
        <p:nvSpPr>
          <p:cNvPr id="8" name="Content Placeholder 2"/>
          <p:cNvSpPr>
            <a:spLocks noGrp="1"/>
          </p:cNvSpPr>
          <p:nvPr>
            <p:ph sz="quarter" idx="19"/>
          </p:nvPr>
        </p:nvSpPr>
        <p:spPr>
          <a:xfrm>
            <a:off x="770817" y="566777"/>
            <a:ext cx="7602366" cy="3754715"/>
          </a:xfrm>
        </p:spPr>
        <p:txBody>
          <a:bodyPr/>
          <a:lstStyle/>
          <a:p>
            <a:pPr marL="0" indent="0">
              <a:spcAft>
                <a:spcPts val="2400"/>
              </a:spcAft>
              <a:buNone/>
            </a:pPr>
            <a:r>
              <a:rPr lang="en-US" sz="1800" dirty="0"/>
              <a:t>To access additional layout options, on the Home tab, click the down arrow next to New Slide on the menu bar.</a:t>
            </a:r>
          </a:p>
          <a:p>
            <a:pPr marL="0" indent="0">
              <a:spcAft>
                <a:spcPts val="2400"/>
              </a:spcAft>
              <a:buNone/>
            </a:pPr>
            <a:r>
              <a:rPr lang="en-US" sz="1800" dirty="0"/>
              <a:t>To obtain the appropriate marking and handling instructions for your information, visit the Marking and Handling Wizard at </a:t>
            </a:r>
            <a:r>
              <a:rPr lang="en-US" sz="1800" dirty="0">
                <a:hlinkClick r:id="rId2"/>
              </a:rPr>
              <a:t>https://mh.jpl.nasa.gov</a:t>
            </a:r>
            <a:r>
              <a:rPr lang="en-US" sz="1800" dirty="0"/>
              <a:t> and answer a few questions about the information's content. The Wizard complies with JPL’s Prime Contract requirements, and by implementing the marking and handling instructions provided by the Wizard, the document will be in compliance with JPL’s Marking and Handling requirements.</a:t>
            </a:r>
          </a:p>
          <a:p>
            <a:pPr marL="0" indent="0">
              <a:spcAft>
                <a:spcPts val="2400"/>
              </a:spcAft>
              <a:buNone/>
            </a:pPr>
            <a:r>
              <a:rPr lang="en-US" sz="1800" dirty="0"/>
              <a:t>When you find your correct marking, copy it to your clipboard; then on the Insert tab, click Header &amp; Footer, and paste it in the Footer box.</a:t>
            </a:r>
          </a:p>
        </p:txBody>
      </p:sp>
    </p:spTree>
    <p:extLst>
      <p:ext uri="{BB962C8B-B14F-4D97-AF65-F5344CB8AC3E}">
        <p14:creationId xmlns:p14="http://schemas.microsoft.com/office/powerpoint/2010/main" val="2899120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ABF84B-8156-0848-D309-09ED7728834F}"/>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257AFDC8-5541-FDC1-75F9-62A9B5B22B3F}"/>
              </a:ext>
            </a:extLst>
          </p:cNvPr>
          <p:cNvSpPr>
            <a:spLocks noGrp="1"/>
          </p:cNvSpPr>
          <p:nvPr>
            <p:ph type="body" sz="quarter" idx="11"/>
          </p:nvPr>
        </p:nvSpPr>
        <p:spPr/>
        <p:txBody>
          <a:bodyPr/>
          <a:lstStyle/>
          <a:p>
            <a:endParaRPr lang="en-US"/>
          </a:p>
        </p:txBody>
      </p:sp>
      <p:sp>
        <p:nvSpPr>
          <p:cNvPr id="4" name="Picture Placeholder 3">
            <a:extLst>
              <a:ext uri="{FF2B5EF4-FFF2-40B4-BE49-F238E27FC236}">
                <a16:creationId xmlns:a16="http://schemas.microsoft.com/office/drawing/2014/main" id="{B1585084-7272-15A8-5D16-62120F477282}"/>
              </a:ext>
            </a:extLst>
          </p:cNvPr>
          <p:cNvSpPr>
            <a:spLocks noGrp="1"/>
          </p:cNvSpPr>
          <p:nvPr>
            <p:ph type="pic" sz="quarter" idx="14"/>
          </p:nvPr>
        </p:nvSpPr>
        <p:spPr/>
      </p:sp>
      <p:sp>
        <p:nvSpPr>
          <p:cNvPr id="5" name="Text Placeholder 4">
            <a:extLst>
              <a:ext uri="{FF2B5EF4-FFF2-40B4-BE49-F238E27FC236}">
                <a16:creationId xmlns:a16="http://schemas.microsoft.com/office/drawing/2014/main" id="{CCA6EA85-5F88-4A9D-3462-8490F22C4487}"/>
              </a:ext>
            </a:extLst>
          </p:cNvPr>
          <p:cNvSpPr>
            <a:spLocks noGrp="1"/>
          </p:cNvSpPr>
          <p:nvPr>
            <p:ph type="body" sz="quarter" idx="15"/>
          </p:nvPr>
        </p:nvSpPr>
        <p:spPr/>
        <p:txBody>
          <a:bodyPr/>
          <a:lstStyle/>
          <a:p>
            <a:endParaRPr lang="en-US"/>
          </a:p>
        </p:txBody>
      </p:sp>
      <p:sp>
        <p:nvSpPr>
          <p:cNvPr id="6" name="Footer Placeholder 5">
            <a:extLst>
              <a:ext uri="{FF2B5EF4-FFF2-40B4-BE49-F238E27FC236}">
                <a16:creationId xmlns:a16="http://schemas.microsoft.com/office/drawing/2014/main" id="{F0BF0ECC-5474-2E5A-6AF0-030E39FFF79A}"/>
              </a:ext>
            </a:extLst>
          </p:cNvPr>
          <p:cNvSpPr>
            <a:spLocks noGrp="1"/>
          </p:cNvSpPr>
          <p:nvPr>
            <p:ph type="ftr" sz="quarter" idx="17"/>
          </p:nvPr>
        </p:nvSpPr>
        <p:spPr/>
        <p:txBody>
          <a:bodyPr/>
          <a:lstStyle/>
          <a:p>
            <a:r>
              <a:rPr lang="en-US"/>
              <a:t>For required markings, please visit https://mh.jpl.nasa.gov</a:t>
            </a:r>
            <a:endParaRPr lang="en-US" dirty="0"/>
          </a:p>
        </p:txBody>
      </p:sp>
    </p:spTree>
    <p:extLst>
      <p:ext uri="{BB962C8B-B14F-4D97-AF65-F5344CB8AC3E}">
        <p14:creationId xmlns:p14="http://schemas.microsoft.com/office/powerpoint/2010/main" val="30530165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522&quot;&gt;&lt;object type=&quot;3&quot; unique_id=&quot;10523&quot;&gt;&lt;property id=&quot;20148&quot; value=&quot;5&quot;/&gt;&lt;property id=&quot;20300&quot; value=&quot;Slide 1&quot;/&gt;&lt;property id=&quot;20307&quot; value=&quot;277&quot;/&gt;&lt;/object&gt;&lt;object type=&quot;3&quot; unique_id=&quot;10524&quot;&gt;&lt;property id=&quot;20148&quot; value=&quot;5&quot;/&gt;&lt;property id=&quot;20300&quot; value=&quot;Slide 2&quot;/&gt;&lt;property id=&quot;20307&quot; value=&quot;281&quot;/&gt;&lt;/object&gt;&lt;object type=&quot;3&quot; unique_id=&quot;10525&quot;&gt;&lt;property id=&quot;20148&quot; value=&quot;5&quot;/&gt;&lt;property id=&quot;20300&quot; value=&quot;Slide 3&quot;/&gt;&lt;property id=&quot;20307&quot; value=&quot;280&quot;/&gt;&lt;/object&gt;&lt;object type=&quot;3&quot; unique_id=&quot;10526&quot;&gt;&lt;property id=&quot;20148&quot; value=&quot;5&quot;/&gt;&lt;property id=&quot;20300&quot; value=&quot;Slide 4&quot;/&gt;&lt;property id=&quot;20307&quot; value=&quot;278&quot;/&gt;&lt;/object&gt;&lt;/object&gt;&lt;object type=&quot;8&quot; unique_id=&quot;10532&quot;&gt;&lt;/object&gt;&lt;/object&gt;&lt;/database&gt;"/>
  <p:tag name="MMPROD_NEXTUNIQUEID" val="10010"/>
  <p:tag name="SECTOMILLISECCONVERTED" val="1"/>
</p:tagLst>
</file>

<file path=ppt/theme/theme1.xml><?xml version="1.0" encoding="utf-8"?>
<a:theme xmlns:a="http://schemas.openxmlformats.org/drawingml/2006/main" name="NASAjpl-WhiteTheme-16x9-vA6">
  <a:themeElements>
    <a:clrScheme name="NASA-JPL - Jan 2017">
      <a:dk1>
        <a:sysClr val="windowText" lastClr="000000"/>
      </a:dk1>
      <a:lt1>
        <a:sysClr val="window" lastClr="FFFFFF"/>
      </a:lt1>
      <a:dk2>
        <a:srgbClr val="5D5D60"/>
      </a:dk2>
      <a:lt2>
        <a:srgbClr val="E4E9EF"/>
      </a:lt2>
      <a:accent1>
        <a:srgbClr val="6083AA"/>
      </a:accent1>
      <a:accent2>
        <a:srgbClr val="94A8C2"/>
      </a:accent2>
      <a:accent3>
        <a:srgbClr val="0B3D91"/>
      </a:accent3>
      <a:accent4>
        <a:srgbClr val="E31937"/>
      </a:accent4>
      <a:accent5>
        <a:srgbClr val="F2A900"/>
      </a:accent5>
      <a:accent6>
        <a:srgbClr val="A4B34C"/>
      </a:accent6>
      <a:hlink>
        <a:srgbClr val="0E7EE0"/>
      </a:hlink>
      <a:folHlink>
        <a:srgbClr val="0E7E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1">
              <a:lumMod val="65000"/>
            </a:schemeClr>
          </a:solidFill>
          <a:tailEnd type="arrow"/>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ASAjpl-BlackTheme-16x9-vA6">
  <a:themeElements>
    <a:clrScheme name="NASA-JPL - Jan 2017">
      <a:dk1>
        <a:sysClr val="windowText" lastClr="000000"/>
      </a:dk1>
      <a:lt1>
        <a:sysClr val="window" lastClr="FFFFFF"/>
      </a:lt1>
      <a:dk2>
        <a:srgbClr val="5D5D60"/>
      </a:dk2>
      <a:lt2>
        <a:srgbClr val="E4E9EF"/>
      </a:lt2>
      <a:accent1>
        <a:srgbClr val="6083AA"/>
      </a:accent1>
      <a:accent2>
        <a:srgbClr val="94A8C2"/>
      </a:accent2>
      <a:accent3>
        <a:srgbClr val="0B3D91"/>
      </a:accent3>
      <a:accent4>
        <a:srgbClr val="E31937"/>
      </a:accent4>
      <a:accent5>
        <a:srgbClr val="F2A900"/>
      </a:accent5>
      <a:accent6>
        <a:srgbClr val="A4B34C"/>
      </a:accent6>
      <a:hlink>
        <a:srgbClr val="0E7EE0"/>
      </a:hlink>
      <a:folHlink>
        <a:srgbClr val="0E7E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50000"/>
          </a:schemeClr>
        </a:solidFill>
        <a:ln>
          <a:noFill/>
        </a:ln>
        <a:effectLst/>
      </a:spPr>
      <a:bodyPr rtlCol="0" anchor="ctr">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2"/>
          </a:solidFill>
          <a:headEnd type="arrow"/>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err="1"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23152</TotalTime>
  <Words>789</Words>
  <Application>Microsoft Macintosh PowerPoint</Application>
  <PresentationFormat>On-screen Show (16:9)</PresentationFormat>
  <Paragraphs>122</Paragraphs>
  <Slides>16</Slides>
  <Notes>4</Notes>
  <HiddenSlides>2</HiddenSlides>
  <MMClips>1</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16</vt:i4>
      </vt:variant>
    </vt:vector>
  </HeadingPairs>
  <TitlesOfParts>
    <vt:vector size="20" baseType="lpstr">
      <vt:lpstr>Arial</vt:lpstr>
      <vt:lpstr>Calibri</vt:lpstr>
      <vt:lpstr>NASAjpl-WhiteTheme-16x9-vA6</vt:lpstr>
      <vt:lpstr>NASAjpl-BlackTheme-16x9-vA6</vt:lpstr>
      <vt:lpstr>PowerPoint Presentation</vt:lpstr>
      <vt:lpstr>CADRE Mission Key Points </vt:lpstr>
      <vt:lpstr>CADRE = SmallSat</vt:lpstr>
      <vt:lpstr>CADRE Autonomy</vt:lpstr>
      <vt:lpstr>Variety of Test Venues</vt:lpstr>
      <vt:lpstr>Testing Venues</vt:lpstr>
      <vt:lpstr>Testing flow</vt:lpstr>
      <vt:lpstr>Testing flow</vt:lpstr>
      <vt:lpstr>Milestone Driven Testing Campaign</vt:lpstr>
      <vt:lpstr>Culmination: End-to-end systems test</vt:lpstr>
      <vt:lpstr>Lessons Learned</vt:lpstr>
      <vt:lpstr>Team!</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M Stolze</dc:creator>
  <cp:lastModifiedBy>Smith, Celeste R (US 348F)</cp:lastModifiedBy>
  <cp:revision>154</cp:revision>
  <dcterms:created xsi:type="dcterms:W3CDTF">2016-09-08T21:41:17Z</dcterms:created>
  <dcterms:modified xsi:type="dcterms:W3CDTF">2025-04-29T16:16:03Z</dcterms:modified>
</cp:coreProperties>
</file>