
<file path=[Content_Types].xml><?xml version="1.0" encoding="utf-8"?>
<Types xmlns="http://schemas.openxmlformats.org/package/2006/content-types">
  <Default Extension="fntdata" ContentType="application/x-fontdata"/>
  <Default Extension="gif" ContentType="image/gif"/>
  <Default Extension="jpg" ContentType="image/jpeg"/>
  <Default Extension="MOV" ContentType="video/quicktime"/>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6" r:id="rId2"/>
  </p:sldMasterIdLst>
  <p:notesMasterIdLst>
    <p:notesMasterId r:id="rId21"/>
  </p:notesMasterIdLst>
  <p:sldIdLst>
    <p:sldId id="256" r:id="rId3"/>
    <p:sldId id="257" r:id="rId4"/>
    <p:sldId id="258" r:id="rId5"/>
    <p:sldId id="271" r:id="rId6"/>
    <p:sldId id="259" r:id="rId7"/>
    <p:sldId id="260" r:id="rId8"/>
    <p:sldId id="272" r:id="rId9"/>
    <p:sldId id="275" r:id="rId10"/>
    <p:sldId id="262" r:id="rId11"/>
    <p:sldId id="273" r:id="rId12"/>
    <p:sldId id="263" r:id="rId13"/>
    <p:sldId id="264" r:id="rId14"/>
    <p:sldId id="265" r:id="rId15"/>
    <p:sldId id="266" r:id="rId16"/>
    <p:sldId id="267" r:id="rId17"/>
    <p:sldId id="268" r:id="rId18"/>
    <p:sldId id="269" r:id="rId19"/>
    <p:sldId id="270" r:id="rId20"/>
  </p:sldIdLst>
  <p:sldSz cx="9144000" cy="6858000" type="screen4x3"/>
  <p:notesSz cx="6858000" cy="9144000"/>
  <p:embeddedFontLst>
    <p:embeddedFont>
      <p:font typeface="Calibri" panose="020F0502020204030204" pitchFamily="34" charset="0"/>
      <p:regular r:id="rId22"/>
      <p:bold r:id="rId23"/>
      <p:italic r:id="rId24"/>
      <p:boldItalic r:id="rId25"/>
    </p:embeddedFont>
    <p:embeddedFont>
      <p:font typeface="Garamond" panose="02020404030301010803" pitchFamily="18" charset="0"/>
      <p:regular r:id="rId26"/>
      <p:bold r:id="rId27"/>
      <p:italic r:id="rId28"/>
      <p:boldItalic r:id="rId29"/>
    </p:embeddedFont>
    <p:embeddedFont>
      <p:font typeface="Noto Sans" panose="020B0502040504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5" roundtripDataSignature="AMtx7mhZtkw0vgFfI7EO9s1lFD/j4VoOF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8" d="100"/>
          <a:sy n="98" d="100"/>
        </p:scale>
        <p:origin x="1018" y="-79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9" Type="http://schemas.openxmlformats.org/officeDocument/2006/relationships/tableStyles" Target="tableStyles.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customschemas.google.com/relationships/presentationmetadata" Target="meta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dk1"/>
                </a:solidFill>
                <a:latin typeface="Garamond"/>
                <a:ea typeface="Garamond"/>
                <a:cs typeface="Garamond"/>
                <a:sym typeface="Garamond"/>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5" name="Google Shape;235;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
        <p:nvSpPr>
          <p:cNvPr id="236" name="Google Shape;236;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111a7cb9636_0_3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24" name="Google Shape;324;g111a7cb9636_0_3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11a7cb9636_0_3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335" name="Google Shape;335;g111a7cb9636_0_3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111a7cb9636_0_3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41" name="Google Shape;341;g111a7cb9636_0_3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111a7cb9636_0_27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en-US" dirty="0"/>
              <a:t>Add labels to image</a:t>
            </a:r>
            <a:endParaRPr dirty="0"/>
          </a:p>
        </p:txBody>
      </p:sp>
      <p:sp>
        <p:nvSpPr>
          <p:cNvPr id="349" name="Google Shape;349;g111a7cb9636_0_2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111a7cb9636_0_27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359" name="Google Shape;359;g111a7cb9636_0_2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11a7cb9636_0_1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365" name="Google Shape;365;g111a7cb9636_0_1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1" name="Google Shape;371;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latin typeface="Times New Roman"/>
              <a:ea typeface="Times New Roman"/>
              <a:cs typeface="Times New Roman"/>
              <a:sym typeface="Times New Roman"/>
            </a:endParaRPr>
          </a:p>
        </p:txBody>
      </p:sp>
      <p:sp>
        <p:nvSpPr>
          <p:cNvPr id="372" name="Google Shape;372;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382" name="Google Shape;382;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111a7cb9636_0_38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254" name="Google Shape;254;g111a7cb9636_0_3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ade88f092d_0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260" name="Google Shape;260;g1ade88f092d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APAS: ring holding guides(pins) shifts to align the active unit latches with the passive unit catches, then shock absorbers dissipate residual impact energy, active unit then retracts to bring them closer together, four-spring push rods drive spacecraft away during undocking, APAS-75 was the first, also 89 and 95</a:t>
            </a:r>
          </a:p>
          <a:p>
            <a:r>
              <a:rPr lang="en-US" dirty="0"/>
              <a:t>LIDS: very similar to APAS, made to be compatible with APAS, capable of docking and berthing, real-time performance adjustment and configurability, in terms of hard docking, the mechanisms are almost identical to Russian APAS: latches and hooks catch, spring-load separation device is now retractable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61127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273" name="Google Shape;27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111a7cb9636_0_2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288" name="Google Shape;288;g111a7cb9636_0_2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111a7cb9636_0_3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latin typeface="Garamond" panose="02020404030301010803" pitchFamily="18" charset="0"/>
            </a:endParaRPr>
          </a:p>
        </p:txBody>
      </p:sp>
      <p:sp>
        <p:nvSpPr>
          <p:cNvPr id="297" name="Google Shape;297;g111a7cb9636_0_3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1ade88f092d_0_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1" name="Google Shape;311;g1ade88f092d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en-US"/>
              <a:t>Add labels to image</a:t>
            </a:r>
            <a:endParaRPr/>
          </a:p>
        </p:txBody>
      </p:sp>
      <p:sp>
        <p:nvSpPr>
          <p:cNvPr id="312" name="Google Shape;312;g1ade88f092d_0_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297" name="Google Shape;297;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905063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2"/>
          <p:cNvSpPr/>
          <p:nvPr/>
        </p:nvSpPr>
        <p:spPr>
          <a:xfrm>
            <a:off x="0" y="0"/>
            <a:ext cx="9144000" cy="1055688"/>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a:solidFill>
                <a:srgbClr val="FFFFFF"/>
              </a:solidFill>
              <a:latin typeface="Garamond"/>
              <a:ea typeface="Garamond"/>
              <a:cs typeface="Garamond"/>
              <a:sym typeface="Garamond"/>
            </a:endParaRPr>
          </a:p>
        </p:txBody>
      </p:sp>
      <p:pic>
        <p:nvPicPr>
          <p:cNvPr id="16" name="Google Shape;16;p22"/>
          <p:cNvPicPr preferRelativeResize="0"/>
          <p:nvPr/>
        </p:nvPicPr>
        <p:blipFill rotWithShape="1">
          <a:blip r:embed="rId2">
            <a:alphaModFix/>
          </a:blip>
          <a:srcRect/>
          <a:stretch/>
        </p:blipFill>
        <p:spPr>
          <a:xfrm>
            <a:off x="0" y="17463"/>
            <a:ext cx="9144000" cy="1049337"/>
          </a:xfrm>
          <a:prstGeom prst="rect">
            <a:avLst/>
          </a:prstGeom>
          <a:noFill/>
          <a:ln>
            <a:noFill/>
          </a:ln>
        </p:spPr>
      </p:pic>
      <p:pic>
        <p:nvPicPr>
          <p:cNvPr id="17" name="Google Shape;17;p22"/>
          <p:cNvPicPr preferRelativeResize="0"/>
          <p:nvPr/>
        </p:nvPicPr>
        <p:blipFill rotWithShape="1">
          <a:blip r:embed="rId3">
            <a:alphaModFix/>
          </a:blip>
          <a:srcRect/>
          <a:stretch/>
        </p:blipFill>
        <p:spPr>
          <a:xfrm>
            <a:off x="8142288" y="41275"/>
            <a:ext cx="947737" cy="973138"/>
          </a:xfrm>
          <a:prstGeom prst="rect">
            <a:avLst/>
          </a:prstGeom>
          <a:noFill/>
          <a:ln>
            <a:noFill/>
          </a:ln>
        </p:spPr>
      </p:pic>
      <p:sp>
        <p:nvSpPr>
          <p:cNvPr id="18" name="Google Shape;18;p22"/>
          <p:cNvSpPr txBox="1">
            <a:spLocks noGrp="1"/>
          </p:cNvSpPr>
          <p:nvPr>
            <p:ph type="body" idx="1"/>
          </p:nvPr>
        </p:nvSpPr>
        <p:spPr>
          <a:xfrm>
            <a:off x="457200" y="1937386"/>
            <a:ext cx="8382000" cy="4463414"/>
          </a:xfrm>
          <a:prstGeom prst="rect">
            <a:avLst/>
          </a:prstGeom>
          <a:noFill/>
          <a:ln>
            <a:noFill/>
          </a:ln>
        </p:spPr>
        <p:txBody>
          <a:bodyPr spcFirstLastPara="1" wrap="square" lIns="91425" tIns="45700" rIns="91425" bIns="45700" anchor="t" anchorCtr="0">
            <a:noAutofit/>
          </a:bodyPr>
          <a:lstStyle>
            <a:lvl1pPr marL="457200" lvl="0" indent="-335280" algn="l">
              <a:lnSpc>
                <a:spcPct val="100000"/>
              </a:lnSpc>
              <a:spcBef>
                <a:spcPts val="560"/>
              </a:spcBef>
              <a:spcAft>
                <a:spcPts val="0"/>
              </a:spcAft>
              <a:buSzPts val="1680"/>
              <a:buChar char="●"/>
              <a:defRPr sz="2800">
                <a:solidFill>
                  <a:schemeClr val="dk1"/>
                </a:solidFill>
              </a:defRPr>
            </a:lvl1pPr>
            <a:lvl2pPr marL="914400" lvl="1" indent="-317500" algn="l">
              <a:lnSpc>
                <a:spcPct val="100000"/>
              </a:lnSpc>
              <a:spcBef>
                <a:spcPts val="560"/>
              </a:spcBef>
              <a:spcAft>
                <a:spcPts val="0"/>
              </a:spcAft>
              <a:buClr>
                <a:schemeClr val="dk1"/>
              </a:buClr>
              <a:buSzPts val="1400"/>
              <a:buChar char="■"/>
              <a:defRPr>
                <a:solidFill>
                  <a:schemeClr val="dk1"/>
                </a:solidFill>
              </a:defRPr>
            </a:lvl2pPr>
            <a:lvl3pPr marL="1371600" lvl="2" indent="-297180" algn="l">
              <a:lnSpc>
                <a:spcPct val="100000"/>
              </a:lnSpc>
              <a:spcBef>
                <a:spcPts val="480"/>
              </a:spcBef>
              <a:spcAft>
                <a:spcPts val="0"/>
              </a:spcAft>
              <a:buClr>
                <a:schemeClr val="dk2"/>
              </a:buClr>
              <a:buSzPts val="1080"/>
              <a:buChar char="■"/>
              <a:defRPr>
                <a:solidFill>
                  <a:schemeClr val="dk1"/>
                </a:solidFill>
              </a:defRPr>
            </a:lvl3pPr>
            <a:lvl4pPr marL="1828800" lvl="3" indent="-317500" algn="l">
              <a:lnSpc>
                <a:spcPct val="100000"/>
              </a:lnSpc>
              <a:spcBef>
                <a:spcPts val="400"/>
              </a:spcBef>
              <a:spcAft>
                <a:spcPts val="0"/>
              </a:spcAft>
              <a:buSzPts val="1400"/>
              <a:buChar char="■"/>
              <a:defRPr>
                <a:solidFill>
                  <a:schemeClr val="dk1"/>
                </a:solidFill>
              </a:defRPr>
            </a:lvl4pPr>
            <a:lvl5pPr marL="2286000" lvl="4" indent="-317500" algn="l">
              <a:lnSpc>
                <a:spcPct val="100000"/>
              </a:lnSpc>
              <a:spcBef>
                <a:spcPts val="400"/>
              </a:spcBef>
              <a:spcAft>
                <a:spcPts val="0"/>
              </a:spcAft>
              <a:buSzPts val="1400"/>
              <a:buChar char="■"/>
              <a:defRPr>
                <a:solidFill>
                  <a:schemeClr val="dk1"/>
                </a:solidFill>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9" name="Google Shape;19;p22"/>
          <p:cNvSpPr txBox="1">
            <a:spLocks noGrp="1"/>
          </p:cNvSpPr>
          <p:nvPr>
            <p:ph type="title"/>
          </p:nvPr>
        </p:nvSpPr>
        <p:spPr>
          <a:xfrm>
            <a:off x="457200" y="1143000"/>
            <a:ext cx="8382000" cy="71505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sz="3200">
                <a:solidFill>
                  <a:schemeClr val="dk1"/>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0" name="Google Shape;20;p22"/>
          <p:cNvSpPr txBox="1">
            <a:spLocks noGrp="1"/>
          </p:cNvSpPr>
          <p:nvPr>
            <p:ph type="ftr" idx="11"/>
          </p:nvPr>
        </p:nvSpPr>
        <p:spPr>
          <a:xfrm>
            <a:off x="3886200" y="6381750"/>
            <a:ext cx="24384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solidFill>
                  <a:srgbClr val="00051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3"/>
        <p:cNvGrpSpPr/>
        <p:nvPr/>
      </p:nvGrpSpPr>
      <p:grpSpPr>
        <a:xfrm>
          <a:off x="0" y="0"/>
          <a:ext cx="0" cy="0"/>
          <a:chOff x="0" y="0"/>
          <a:chExt cx="0" cy="0"/>
        </a:xfrm>
      </p:grpSpPr>
      <p:sp>
        <p:nvSpPr>
          <p:cNvPr id="74" name="Google Shape;74;p33"/>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5" name="Google Shape;75;p33"/>
          <p:cNvSpPr txBox="1">
            <a:spLocks noGrp="1"/>
          </p:cNvSpPr>
          <p:nvPr>
            <p:ph type="body" idx="1"/>
          </p:nvPr>
        </p:nvSpPr>
        <p:spPr>
          <a:xfrm rot="5400000">
            <a:off x="2865437" y="106362"/>
            <a:ext cx="4784725" cy="73152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76" name="Google Shape;76;p33"/>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7" name="Google Shape;77;p33"/>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4"/>
          <p:cNvSpPr txBox="1">
            <a:spLocks noGrp="1"/>
          </p:cNvSpPr>
          <p:nvPr>
            <p:ph type="title"/>
          </p:nvPr>
        </p:nvSpPr>
        <p:spPr>
          <a:xfrm rot="5400000">
            <a:off x="4922838" y="2163762"/>
            <a:ext cx="6156325" cy="1828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0" name="Google Shape;80;p34"/>
          <p:cNvSpPr txBox="1">
            <a:spLocks noGrp="1"/>
          </p:cNvSpPr>
          <p:nvPr>
            <p:ph type="body" idx="1"/>
          </p:nvPr>
        </p:nvSpPr>
        <p:spPr>
          <a:xfrm rot="5400000">
            <a:off x="1189038" y="411162"/>
            <a:ext cx="6156325" cy="53340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81" name="Google Shape;81;p34"/>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82" name="Google Shape;82;p34"/>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ext, and Content" type="txAndObj">
  <p:cSld name="TEXT_AND_OBJECT">
    <p:spTree>
      <p:nvGrpSpPr>
        <p:cNvPr id="1" name="Shape 83"/>
        <p:cNvGrpSpPr/>
        <p:nvPr/>
      </p:nvGrpSpPr>
      <p:grpSpPr>
        <a:xfrm>
          <a:off x="0" y="0"/>
          <a:ext cx="0" cy="0"/>
          <a:chOff x="0" y="0"/>
          <a:chExt cx="0" cy="0"/>
        </a:xfrm>
      </p:grpSpPr>
      <p:sp>
        <p:nvSpPr>
          <p:cNvPr id="84" name="Google Shape;84;p35"/>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5" name="Google Shape;85;p35"/>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86" name="Google Shape;86;p35"/>
          <p:cNvSpPr txBox="1">
            <a:spLocks noGrp="1"/>
          </p:cNvSpPr>
          <p:nvPr>
            <p:ph type="body" idx="2"/>
          </p:nvPr>
        </p:nvSpPr>
        <p:spPr>
          <a:xfrm>
            <a:off x="53340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87" name="Google Shape;87;p35"/>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88" name="Google Shape;88;p35"/>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4 Content" type="fourObj">
  <p:cSld name="FOUR_OBJECTS">
    <p:spTree>
      <p:nvGrpSpPr>
        <p:cNvPr id="1" name="Shape 89"/>
        <p:cNvGrpSpPr/>
        <p:nvPr/>
      </p:nvGrpSpPr>
      <p:grpSpPr>
        <a:xfrm>
          <a:off x="0" y="0"/>
          <a:ext cx="0" cy="0"/>
          <a:chOff x="0" y="0"/>
          <a:chExt cx="0" cy="0"/>
        </a:xfrm>
      </p:grpSpPr>
      <p:sp>
        <p:nvSpPr>
          <p:cNvPr id="90" name="Google Shape;90;p36"/>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91" name="Google Shape;91;p36"/>
          <p:cNvSpPr txBox="1">
            <a:spLocks noGrp="1"/>
          </p:cNvSpPr>
          <p:nvPr>
            <p:ph type="body" idx="1"/>
          </p:nvPr>
        </p:nvSpPr>
        <p:spPr>
          <a:xfrm>
            <a:off x="1600200" y="1371600"/>
            <a:ext cx="3581400" cy="23161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92" name="Google Shape;92;p36"/>
          <p:cNvSpPr txBox="1">
            <a:spLocks noGrp="1"/>
          </p:cNvSpPr>
          <p:nvPr>
            <p:ph type="body" idx="2"/>
          </p:nvPr>
        </p:nvSpPr>
        <p:spPr>
          <a:xfrm>
            <a:off x="5334000" y="1371600"/>
            <a:ext cx="3581400" cy="23161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93" name="Google Shape;93;p36"/>
          <p:cNvSpPr txBox="1">
            <a:spLocks noGrp="1"/>
          </p:cNvSpPr>
          <p:nvPr>
            <p:ph type="body" idx="3"/>
          </p:nvPr>
        </p:nvSpPr>
        <p:spPr>
          <a:xfrm>
            <a:off x="1600200" y="3840163"/>
            <a:ext cx="3581400" cy="2316162"/>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94" name="Google Shape;94;p36"/>
          <p:cNvSpPr txBox="1">
            <a:spLocks noGrp="1"/>
          </p:cNvSpPr>
          <p:nvPr>
            <p:ph type="body" idx="4"/>
          </p:nvPr>
        </p:nvSpPr>
        <p:spPr>
          <a:xfrm>
            <a:off x="5334000" y="3840163"/>
            <a:ext cx="3581400" cy="2316162"/>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95" name="Google Shape;95;p36"/>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96" name="Google Shape;96;p36"/>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97"/>
        <p:cNvGrpSpPr/>
        <p:nvPr/>
      </p:nvGrpSpPr>
      <p:grpSpPr>
        <a:xfrm>
          <a:off x="0" y="0"/>
          <a:ext cx="0" cy="0"/>
          <a:chOff x="0" y="0"/>
          <a:chExt cx="0" cy="0"/>
        </a:xfrm>
      </p:grpSpPr>
      <p:sp>
        <p:nvSpPr>
          <p:cNvPr id="98" name="Google Shape;98;p37"/>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99" name="Google Shape;99;p37"/>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0" name="Google Shape;100;p37"/>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Text and Media Clip" type="txAndMedia">
  <p:cSld name="TEXT_AND_MEDIA">
    <p:spTree>
      <p:nvGrpSpPr>
        <p:cNvPr id="1" name="Shape 101"/>
        <p:cNvGrpSpPr/>
        <p:nvPr/>
      </p:nvGrpSpPr>
      <p:grpSpPr>
        <a:xfrm>
          <a:off x="0" y="0"/>
          <a:ext cx="0" cy="0"/>
          <a:chOff x="0" y="0"/>
          <a:chExt cx="0" cy="0"/>
        </a:xfrm>
      </p:grpSpPr>
      <p:sp>
        <p:nvSpPr>
          <p:cNvPr id="102" name="Google Shape;102;p38"/>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03" name="Google Shape;103;p38"/>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04" name="Google Shape;104;p38"/>
          <p:cNvSpPr>
            <a:spLocks noGrp="1"/>
          </p:cNvSpPr>
          <p:nvPr>
            <p:ph type="media" idx="2"/>
          </p:nvPr>
        </p:nvSpPr>
        <p:spPr>
          <a:xfrm>
            <a:off x="5334000" y="1371600"/>
            <a:ext cx="3581400" cy="47847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accent2"/>
              </a:buClr>
              <a:buSzPts val="1920"/>
              <a:buFont typeface="Noto Sans"/>
              <a:buChar char="●"/>
              <a:defRPr sz="3200" b="1" i="0" u="none" strike="noStrike" cap="none">
                <a:solidFill>
                  <a:schemeClr val="lt1"/>
                </a:solidFill>
                <a:latin typeface="Garamond"/>
                <a:ea typeface="Garamond"/>
                <a:cs typeface="Garamond"/>
                <a:sym typeface="Garamond"/>
              </a:defRPr>
            </a:lvl1pPr>
            <a:lvl2pPr marR="0" lvl="1" algn="l" rtl="0">
              <a:lnSpc>
                <a:spcPct val="100000"/>
              </a:lnSpc>
              <a:spcBef>
                <a:spcPts val="560"/>
              </a:spcBef>
              <a:spcAft>
                <a:spcPts val="0"/>
              </a:spcAft>
              <a:buClr>
                <a:schemeClr val="lt1"/>
              </a:buClr>
              <a:buSzPts val="1400"/>
              <a:buFont typeface="Noto Sans"/>
              <a:buChar char="■"/>
              <a:defRPr sz="2800" b="1" i="0" u="none" strike="noStrike" cap="none">
                <a:solidFill>
                  <a:schemeClr val="lt1"/>
                </a:solidFill>
                <a:latin typeface="Garamond"/>
                <a:ea typeface="Garamond"/>
                <a:cs typeface="Garamond"/>
                <a:sym typeface="Garamond"/>
              </a:defRPr>
            </a:lvl2pPr>
            <a:lvl3pPr marR="0" lvl="2" algn="l" rtl="0">
              <a:lnSpc>
                <a:spcPct val="100000"/>
              </a:lnSpc>
              <a:spcBef>
                <a:spcPts val="480"/>
              </a:spcBef>
              <a:spcAft>
                <a:spcPts val="0"/>
              </a:spcAft>
              <a:buClr>
                <a:schemeClr val="lt2"/>
              </a:buClr>
              <a:buSzPts val="1080"/>
              <a:buFont typeface="Noto Sans"/>
              <a:buChar char="■"/>
              <a:defRPr sz="2400" b="1" i="0" u="none" strike="noStrike" cap="none">
                <a:solidFill>
                  <a:schemeClr val="lt1"/>
                </a:solidFill>
                <a:latin typeface="Garamond"/>
                <a:ea typeface="Garamond"/>
                <a:cs typeface="Garamond"/>
                <a:sym typeface="Garamond"/>
              </a:defRPr>
            </a:lvl3pPr>
            <a:lvl4pPr marR="0" lvl="3" algn="l" rtl="0">
              <a:lnSpc>
                <a:spcPct val="100000"/>
              </a:lnSpc>
              <a:spcBef>
                <a:spcPts val="400"/>
              </a:spcBef>
              <a:spcAft>
                <a:spcPts val="0"/>
              </a:spcAft>
              <a:buClr>
                <a:schemeClr val="accent2"/>
              </a:buClr>
              <a:buSzPts val="1400"/>
              <a:buFont typeface="Noto Sans"/>
              <a:buChar char="■"/>
              <a:defRPr sz="2000" b="1" i="0" u="none" strike="noStrike" cap="none">
                <a:solidFill>
                  <a:schemeClr val="lt1"/>
                </a:solidFill>
                <a:latin typeface="Garamond"/>
                <a:ea typeface="Garamond"/>
                <a:cs typeface="Garamond"/>
                <a:sym typeface="Garamond"/>
              </a:defRPr>
            </a:lvl4pPr>
            <a:lvl5pPr marR="0" lvl="4"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5pPr>
            <a:lvl6pPr marR="0" lvl="5"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6pPr>
            <a:lvl7pPr marR="0" lvl="6"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7pPr>
            <a:lvl8pPr marR="0" lvl="7"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8pPr>
            <a:lvl9pPr marR="0" lvl="8"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9pPr>
          </a:lstStyle>
          <a:p>
            <a:endParaRPr/>
          </a:p>
        </p:txBody>
      </p:sp>
      <p:sp>
        <p:nvSpPr>
          <p:cNvPr id="105" name="Google Shape;105;p38"/>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06" name="Google Shape;106;p38"/>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type="objOnly">
  <p:cSld name="OBJECT_ONLY">
    <p:spTree>
      <p:nvGrpSpPr>
        <p:cNvPr id="1" name="Shape 107"/>
        <p:cNvGrpSpPr/>
        <p:nvPr/>
      </p:nvGrpSpPr>
      <p:grpSpPr>
        <a:xfrm>
          <a:off x="0" y="0"/>
          <a:ext cx="0" cy="0"/>
          <a:chOff x="0" y="0"/>
          <a:chExt cx="0" cy="0"/>
        </a:xfrm>
      </p:grpSpPr>
      <p:sp>
        <p:nvSpPr>
          <p:cNvPr id="108" name="Google Shape;108;p39"/>
          <p:cNvSpPr txBox="1">
            <a:spLocks noGrp="1"/>
          </p:cNvSpPr>
          <p:nvPr>
            <p:ph type="body" idx="1"/>
          </p:nvPr>
        </p:nvSpPr>
        <p:spPr>
          <a:xfrm>
            <a:off x="1600200" y="0"/>
            <a:ext cx="7315200" cy="61563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09" name="Google Shape;109;p39"/>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0" name="Google Shape;110;p39"/>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Text, and 2 Content" type="txAndTwoObj">
  <p:cSld name="TEXT_AND_TWO_OBJECTS">
    <p:spTree>
      <p:nvGrpSpPr>
        <p:cNvPr id="1" name="Shape 111"/>
        <p:cNvGrpSpPr/>
        <p:nvPr/>
      </p:nvGrpSpPr>
      <p:grpSpPr>
        <a:xfrm>
          <a:off x="0" y="0"/>
          <a:ext cx="0" cy="0"/>
          <a:chOff x="0" y="0"/>
          <a:chExt cx="0" cy="0"/>
        </a:xfrm>
      </p:grpSpPr>
      <p:sp>
        <p:nvSpPr>
          <p:cNvPr id="112" name="Google Shape;112;p40"/>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13" name="Google Shape;113;p40"/>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14" name="Google Shape;114;p40"/>
          <p:cNvSpPr txBox="1">
            <a:spLocks noGrp="1"/>
          </p:cNvSpPr>
          <p:nvPr>
            <p:ph type="body" idx="2"/>
          </p:nvPr>
        </p:nvSpPr>
        <p:spPr>
          <a:xfrm>
            <a:off x="5334000" y="1371600"/>
            <a:ext cx="3581400" cy="23161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15" name="Google Shape;115;p40"/>
          <p:cNvSpPr txBox="1">
            <a:spLocks noGrp="1"/>
          </p:cNvSpPr>
          <p:nvPr>
            <p:ph type="body" idx="3"/>
          </p:nvPr>
        </p:nvSpPr>
        <p:spPr>
          <a:xfrm>
            <a:off x="5334000" y="3840163"/>
            <a:ext cx="3581400" cy="2316162"/>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16" name="Google Shape;116;p40"/>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7" name="Google Shape;117;p40"/>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3"/>
        <p:cNvGrpSpPr/>
        <p:nvPr/>
      </p:nvGrpSpPr>
      <p:grpSpPr>
        <a:xfrm>
          <a:off x="0" y="0"/>
          <a:ext cx="0" cy="0"/>
          <a:chOff x="0" y="0"/>
          <a:chExt cx="0" cy="0"/>
        </a:xfrm>
      </p:grpSpPr>
      <p:sp>
        <p:nvSpPr>
          <p:cNvPr id="124" name="Google Shape;124;p24"/>
          <p:cNvSpPr/>
          <p:nvPr/>
        </p:nvSpPr>
        <p:spPr>
          <a:xfrm>
            <a:off x="0" y="-16538"/>
            <a:ext cx="9144000" cy="1055688"/>
          </a:xfrm>
          <a:prstGeom prst="rect">
            <a:avLst/>
          </a:prstGeom>
          <a:solidFill>
            <a:srgbClr val="000000"/>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Garamond"/>
              <a:buNone/>
            </a:pPr>
            <a:endParaRPr sz="2400" b="0" i="0" u="sng" strike="noStrike" cap="none">
              <a:solidFill>
                <a:srgbClr val="FFFFFF"/>
              </a:solidFill>
              <a:latin typeface="Garamond"/>
              <a:ea typeface="Garamond"/>
              <a:cs typeface="Garamond"/>
              <a:sym typeface="Garamond"/>
            </a:endParaRPr>
          </a:p>
        </p:txBody>
      </p:sp>
      <p:pic>
        <p:nvPicPr>
          <p:cNvPr id="125" name="Google Shape;125;p24"/>
          <p:cNvPicPr preferRelativeResize="0"/>
          <p:nvPr/>
        </p:nvPicPr>
        <p:blipFill rotWithShape="1">
          <a:blip r:embed="rId2">
            <a:alphaModFix/>
          </a:blip>
          <a:srcRect b="20941"/>
          <a:stretch/>
        </p:blipFill>
        <p:spPr>
          <a:xfrm flipH="1">
            <a:off x="0" y="461016"/>
            <a:ext cx="9144000" cy="584013"/>
          </a:xfrm>
          <a:prstGeom prst="rect">
            <a:avLst/>
          </a:prstGeom>
          <a:noFill/>
          <a:ln>
            <a:noFill/>
          </a:ln>
        </p:spPr>
      </p:pic>
      <p:sp>
        <p:nvSpPr>
          <p:cNvPr id="126" name="Google Shape;126;p24"/>
          <p:cNvSpPr txBox="1">
            <a:spLocks noGrp="1"/>
          </p:cNvSpPr>
          <p:nvPr>
            <p:ph type="title"/>
          </p:nvPr>
        </p:nvSpPr>
        <p:spPr>
          <a:xfrm>
            <a:off x="457200" y="1143000"/>
            <a:ext cx="8382000" cy="715057"/>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sz="3200">
                <a:solidFill>
                  <a:schemeClr val="dk1"/>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27" name="Google Shape;127;p24"/>
          <p:cNvSpPr txBox="1">
            <a:spLocks noGrp="1"/>
          </p:cNvSpPr>
          <p:nvPr>
            <p:ph type="body" idx="1"/>
          </p:nvPr>
        </p:nvSpPr>
        <p:spPr>
          <a:xfrm>
            <a:off x="457200" y="1945369"/>
            <a:ext cx="8382000" cy="4463414"/>
          </a:xfrm>
          <a:prstGeom prst="rect">
            <a:avLst/>
          </a:prstGeom>
          <a:noFill/>
          <a:ln>
            <a:noFill/>
          </a:ln>
        </p:spPr>
        <p:txBody>
          <a:bodyPr spcFirstLastPara="1" wrap="square" lIns="91425" tIns="45700" rIns="91425" bIns="45700" anchor="t" anchorCtr="0">
            <a:noAutofit/>
          </a:bodyPr>
          <a:lstStyle>
            <a:lvl1pPr marL="457200" lvl="0" indent="-335280" algn="l">
              <a:lnSpc>
                <a:spcPct val="100000"/>
              </a:lnSpc>
              <a:spcBef>
                <a:spcPts val="560"/>
              </a:spcBef>
              <a:spcAft>
                <a:spcPts val="0"/>
              </a:spcAft>
              <a:buSzPts val="1680"/>
              <a:buChar char="●"/>
              <a:defRPr sz="2800">
                <a:solidFill>
                  <a:schemeClr val="dk1"/>
                </a:solidFill>
              </a:defRPr>
            </a:lvl1pPr>
            <a:lvl2pPr marL="914400" lvl="1" indent="-317500" algn="l">
              <a:lnSpc>
                <a:spcPct val="100000"/>
              </a:lnSpc>
              <a:spcBef>
                <a:spcPts val="560"/>
              </a:spcBef>
              <a:spcAft>
                <a:spcPts val="0"/>
              </a:spcAft>
              <a:buClr>
                <a:schemeClr val="dk1"/>
              </a:buClr>
              <a:buSzPts val="1400"/>
              <a:buChar char="■"/>
              <a:defRPr>
                <a:solidFill>
                  <a:schemeClr val="dk1"/>
                </a:solidFill>
              </a:defRPr>
            </a:lvl2pPr>
            <a:lvl3pPr marL="1371600" lvl="2" indent="-297180" algn="l">
              <a:lnSpc>
                <a:spcPct val="100000"/>
              </a:lnSpc>
              <a:spcBef>
                <a:spcPts val="480"/>
              </a:spcBef>
              <a:spcAft>
                <a:spcPts val="0"/>
              </a:spcAft>
              <a:buClr>
                <a:schemeClr val="dk2"/>
              </a:buClr>
              <a:buSzPts val="1080"/>
              <a:buChar char="■"/>
              <a:defRPr>
                <a:solidFill>
                  <a:schemeClr val="dk1"/>
                </a:solidFill>
              </a:defRPr>
            </a:lvl3pPr>
            <a:lvl4pPr marL="1828800" lvl="3" indent="-317500" algn="l">
              <a:lnSpc>
                <a:spcPct val="100000"/>
              </a:lnSpc>
              <a:spcBef>
                <a:spcPts val="400"/>
              </a:spcBef>
              <a:spcAft>
                <a:spcPts val="0"/>
              </a:spcAft>
              <a:buSzPts val="1400"/>
              <a:buChar char="■"/>
              <a:defRPr>
                <a:solidFill>
                  <a:schemeClr val="dk1"/>
                </a:solidFill>
              </a:defRPr>
            </a:lvl4pPr>
            <a:lvl5pPr marL="2286000" lvl="4" indent="-317500" algn="l">
              <a:lnSpc>
                <a:spcPct val="100000"/>
              </a:lnSpc>
              <a:spcBef>
                <a:spcPts val="400"/>
              </a:spcBef>
              <a:spcAft>
                <a:spcPts val="0"/>
              </a:spcAft>
              <a:buSzPts val="1400"/>
              <a:buChar char="■"/>
              <a:defRPr>
                <a:solidFill>
                  <a:schemeClr val="dk1"/>
                </a:solidFill>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28" name="Google Shape;128;p24"/>
          <p:cNvSpPr txBox="1">
            <a:spLocks noGrp="1"/>
          </p:cNvSpPr>
          <p:nvPr>
            <p:ph type="ftr" idx="11"/>
          </p:nvPr>
        </p:nvSpPr>
        <p:spPr>
          <a:xfrm>
            <a:off x="3200400" y="6381750"/>
            <a:ext cx="24384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29" name="Google Shape;129;p24"/>
          <p:cNvPicPr preferRelativeResize="0"/>
          <p:nvPr/>
        </p:nvPicPr>
        <p:blipFill rotWithShape="1">
          <a:blip r:embed="rId3">
            <a:alphaModFix/>
          </a:blip>
          <a:srcRect/>
          <a:stretch/>
        </p:blipFill>
        <p:spPr>
          <a:xfrm rot="-2098802">
            <a:off x="4489782" y="362280"/>
            <a:ext cx="384243" cy="182806"/>
          </a:xfrm>
          <a:prstGeom prst="rect">
            <a:avLst/>
          </a:prstGeom>
          <a:noFill/>
          <a:ln>
            <a:noFill/>
          </a:ln>
        </p:spPr>
      </p:pic>
      <p:pic>
        <p:nvPicPr>
          <p:cNvPr id="130" name="Google Shape;130;p24"/>
          <p:cNvPicPr preferRelativeResize="0"/>
          <p:nvPr/>
        </p:nvPicPr>
        <p:blipFill rotWithShape="1">
          <a:blip r:embed="rId4">
            <a:alphaModFix/>
          </a:blip>
          <a:srcRect/>
          <a:stretch/>
        </p:blipFill>
        <p:spPr>
          <a:xfrm>
            <a:off x="1855004" y="-46083"/>
            <a:ext cx="1221372" cy="990600"/>
          </a:xfrm>
          <a:prstGeom prst="rect">
            <a:avLst/>
          </a:prstGeom>
          <a:noFill/>
          <a:ln>
            <a:noFill/>
          </a:ln>
        </p:spPr>
      </p:pic>
      <p:pic>
        <p:nvPicPr>
          <p:cNvPr id="131" name="Google Shape;131;p24"/>
          <p:cNvPicPr preferRelativeResize="0"/>
          <p:nvPr/>
        </p:nvPicPr>
        <p:blipFill rotWithShape="1">
          <a:blip r:embed="rId5">
            <a:alphaModFix/>
          </a:blip>
          <a:srcRect l="32690" t="20817" r="48808" b="50428"/>
          <a:stretch/>
        </p:blipFill>
        <p:spPr>
          <a:xfrm rot="820518">
            <a:off x="3198032" y="294977"/>
            <a:ext cx="251270" cy="238159"/>
          </a:xfrm>
          <a:prstGeom prst="rect">
            <a:avLst/>
          </a:prstGeom>
          <a:noFill/>
          <a:ln>
            <a:noFill/>
          </a:ln>
        </p:spPr>
      </p:pic>
      <p:pic>
        <p:nvPicPr>
          <p:cNvPr id="132" name="Google Shape;132;p24"/>
          <p:cNvPicPr preferRelativeResize="0"/>
          <p:nvPr/>
        </p:nvPicPr>
        <p:blipFill rotWithShape="1">
          <a:blip r:embed="rId6">
            <a:alphaModFix/>
          </a:blip>
          <a:srcRect/>
          <a:stretch/>
        </p:blipFill>
        <p:spPr>
          <a:xfrm>
            <a:off x="-77574" y="22690"/>
            <a:ext cx="990600" cy="778680"/>
          </a:xfrm>
          <a:prstGeom prst="rect">
            <a:avLst/>
          </a:prstGeom>
          <a:noFill/>
          <a:ln>
            <a:noFill/>
          </a:ln>
        </p:spPr>
      </p:pic>
      <p:pic>
        <p:nvPicPr>
          <p:cNvPr id="133" name="Google Shape;133;p24"/>
          <p:cNvPicPr preferRelativeResize="0"/>
          <p:nvPr/>
        </p:nvPicPr>
        <p:blipFill rotWithShape="1">
          <a:blip r:embed="rId7">
            <a:alphaModFix/>
          </a:blip>
          <a:srcRect l="32222" t="15556" r="25555" b="26666"/>
          <a:stretch/>
        </p:blipFill>
        <p:spPr>
          <a:xfrm>
            <a:off x="1092024" y="91236"/>
            <a:ext cx="609600" cy="715962"/>
          </a:xfrm>
          <a:prstGeom prst="rect">
            <a:avLst/>
          </a:prstGeom>
          <a:noFill/>
          <a:ln>
            <a:noFill/>
          </a:ln>
        </p:spPr>
      </p:pic>
      <p:pic>
        <p:nvPicPr>
          <p:cNvPr id="134" name="Google Shape;134;p24"/>
          <p:cNvPicPr preferRelativeResize="0"/>
          <p:nvPr/>
        </p:nvPicPr>
        <p:blipFill rotWithShape="1">
          <a:blip r:embed="rId8">
            <a:alphaModFix/>
          </a:blip>
          <a:srcRect/>
          <a:stretch/>
        </p:blipFill>
        <p:spPr>
          <a:xfrm>
            <a:off x="3908631" y="153279"/>
            <a:ext cx="329763" cy="321224"/>
          </a:xfrm>
          <a:prstGeom prst="rect">
            <a:avLst/>
          </a:prstGeom>
          <a:noFill/>
          <a:ln>
            <a:noFill/>
          </a:ln>
        </p:spPr>
      </p:pic>
      <p:pic>
        <p:nvPicPr>
          <p:cNvPr id="135" name="Google Shape;135;p24"/>
          <p:cNvPicPr preferRelativeResize="0"/>
          <p:nvPr/>
        </p:nvPicPr>
        <p:blipFill rotWithShape="1">
          <a:blip r:embed="rId9">
            <a:alphaModFix/>
          </a:blip>
          <a:srcRect/>
          <a:stretch/>
        </p:blipFill>
        <p:spPr>
          <a:xfrm>
            <a:off x="3811714" y="261951"/>
            <a:ext cx="523596" cy="520093"/>
          </a:xfrm>
          <a:prstGeom prst="rect">
            <a:avLst/>
          </a:prstGeom>
          <a:noFill/>
          <a:ln>
            <a:noFill/>
          </a:ln>
        </p:spPr>
      </p:pic>
      <p:pic>
        <p:nvPicPr>
          <p:cNvPr id="136" name="Google Shape;136;p24"/>
          <p:cNvPicPr preferRelativeResize="0"/>
          <p:nvPr/>
        </p:nvPicPr>
        <p:blipFill rotWithShape="1">
          <a:blip r:embed="rId10">
            <a:alphaModFix/>
          </a:blip>
          <a:srcRect/>
          <a:stretch/>
        </p:blipFill>
        <p:spPr>
          <a:xfrm>
            <a:off x="7100188" y="83243"/>
            <a:ext cx="1001976" cy="798196"/>
          </a:xfrm>
          <a:prstGeom prst="rect">
            <a:avLst/>
          </a:prstGeom>
          <a:noFill/>
          <a:ln>
            <a:noFill/>
          </a:ln>
        </p:spPr>
      </p:pic>
      <p:pic>
        <p:nvPicPr>
          <p:cNvPr id="137" name="Google Shape;137;p24" descr="A picture containing diagram&#10;&#10;Description automatically generated"/>
          <p:cNvPicPr preferRelativeResize="0"/>
          <p:nvPr/>
        </p:nvPicPr>
        <p:blipFill rotWithShape="1">
          <a:blip r:embed="rId11">
            <a:alphaModFix/>
          </a:blip>
          <a:srcRect/>
          <a:stretch/>
        </p:blipFill>
        <p:spPr>
          <a:xfrm>
            <a:off x="8182109" y="12315"/>
            <a:ext cx="961891" cy="9906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6"/>
        <p:cNvGrpSpPr/>
        <p:nvPr/>
      </p:nvGrpSpPr>
      <p:grpSpPr>
        <a:xfrm>
          <a:off x="0" y="0"/>
          <a:ext cx="0" cy="0"/>
          <a:chOff x="0" y="0"/>
          <a:chExt cx="0" cy="0"/>
        </a:xfrm>
      </p:grpSpPr>
      <p:sp>
        <p:nvSpPr>
          <p:cNvPr id="147" name="Google Shape;147;p4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48" name="Google Shape;148;p4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SzPts val="1200"/>
              <a:buNone/>
              <a:defRPr sz="2000"/>
            </a:lvl1pPr>
            <a:lvl2pPr marL="914400" lvl="1" indent="-228600" algn="l">
              <a:lnSpc>
                <a:spcPct val="100000"/>
              </a:lnSpc>
              <a:spcBef>
                <a:spcPts val="360"/>
              </a:spcBef>
              <a:spcAft>
                <a:spcPts val="0"/>
              </a:spcAft>
              <a:buSzPts val="900"/>
              <a:buNone/>
              <a:defRPr sz="1800"/>
            </a:lvl2pPr>
            <a:lvl3pPr marL="1371600" lvl="2" indent="-228600" algn="l">
              <a:lnSpc>
                <a:spcPct val="100000"/>
              </a:lnSpc>
              <a:spcBef>
                <a:spcPts val="320"/>
              </a:spcBef>
              <a:spcAft>
                <a:spcPts val="0"/>
              </a:spcAft>
              <a:buSzPts val="720"/>
              <a:buNone/>
              <a:defRPr sz="1600"/>
            </a:lvl3pPr>
            <a:lvl4pPr marL="1828800" lvl="3" indent="-228600" algn="l">
              <a:lnSpc>
                <a:spcPct val="100000"/>
              </a:lnSpc>
              <a:spcBef>
                <a:spcPts val="280"/>
              </a:spcBef>
              <a:spcAft>
                <a:spcPts val="0"/>
              </a:spcAft>
              <a:buSzPts val="980"/>
              <a:buNone/>
              <a:defRPr sz="1400"/>
            </a:lvl4pPr>
            <a:lvl5pPr marL="2286000" lvl="4" indent="-228600" algn="l">
              <a:lnSpc>
                <a:spcPct val="100000"/>
              </a:lnSpc>
              <a:spcBef>
                <a:spcPts val="280"/>
              </a:spcBef>
              <a:spcAft>
                <a:spcPts val="0"/>
              </a:spcAft>
              <a:buSzPts val="980"/>
              <a:buNone/>
              <a:defRPr sz="1400"/>
            </a:lvl5pPr>
            <a:lvl6pPr marL="2743200" lvl="5" indent="-228600" algn="l">
              <a:lnSpc>
                <a:spcPct val="100000"/>
              </a:lnSpc>
              <a:spcBef>
                <a:spcPts val="280"/>
              </a:spcBef>
              <a:spcAft>
                <a:spcPts val="0"/>
              </a:spcAft>
              <a:buSzPts val="980"/>
              <a:buNone/>
              <a:defRPr sz="1400"/>
            </a:lvl6pPr>
            <a:lvl7pPr marL="3200400" lvl="6" indent="-228600" algn="l">
              <a:lnSpc>
                <a:spcPct val="100000"/>
              </a:lnSpc>
              <a:spcBef>
                <a:spcPts val="280"/>
              </a:spcBef>
              <a:spcAft>
                <a:spcPts val="0"/>
              </a:spcAft>
              <a:buSzPts val="980"/>
              <a:buNone/>
              <a:defRPr sz="1400"/>
            </a:lvl7pPr>
            <a:lvl8pPr marL="3657600" lvl="7" indent="-228600" algn="l">
              <a:lnSpc>
                <a:spcPct val="100000"/>
              </a:lnSpc>
              <a:spcBef>
                <a:spcPts val="280"/>
              </a:spcBef>
              <a:spcAft>
                <a:spcPts val="0"/>
              </a:spcAft>
              <a:buSzPts val="980"/>
              <a:buNone/>
              <a:defRPr sz="1400"/>
            </a:lvl8pPr>
            <a:lvl9pPr marL="4114800" lvl="8" indent="-228600" algn="l">
              <a:lnSpc>
                <a:spcPct val="100000"/>
              </a:lnSpc>
              <a:spcBef>
                <a:spcPts val="280"/>
              </a:spcBef>
              <a:spcAft>
                <a:spcPts val="0"/>
              </a:spcAft>
              <a:buSzPts val="980"/>
              <a:buNone/>
              <a:defRPr sz="1400"/>
            </a:lvl9pPr>
          </a:lstStyle>
          <a:p>
            <a:endParaRPr/>
          </a:p>
        </p:txBody>
      </p:sp>
      <p:sp>
        <p:nvSpPr>
          <p:cNvPr id="149" name="Google Shape;149;p42"/>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150" name="Google Shape;150;p42"/>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1" name="Google Shape;151;p42"/>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pic>
        <p:nvPicPr>
          <p:cNvPr id="22" name="Google Shape;22;p25"/>
          <p:cNvPicPr preferRelativeResize="0"/>
          <p:nvPr/>
        </p:nvPicPr>
        <p:blipFill rotWithShape="1">
          <a:blip r:embed="rId2">
            <a:alphaModFix/>
          </a:blip>
          <a:srcRect/>
          <a:stretch/>
        </p:blipFill>
        <p:spPr>
          <a:xfrm>
            <a:off x="-12700" y="-11113"/>
            <a:ext cx="9156700" cy="6977063"/>
          </a:xfrm>
          <a:prstGeom prst="rect">
            <a:avLst/>
          </a:prstGeom>
          <a:noFill/>
          <a:ln>
            <a:noFill/>
          </a:ln>
        </p:spPr>
      </p:pic>
      <p:sp>
        <p:nvSpPr>
          <p:cNvPr id="23" name="Google Shape;23;p25"/>
          <p:cNvSpPr/>
          <p:nvPr/>
        </p:nvSpPr>
        <p:spPr>
          <a:xfrm>
            <a:off x="-12700" y="-11113"/>
            <a:ext cx="9385300" cy="849313"/>
          </a:xfrm>
          <a:prstGeom prst="rect">
            <a:avLst/>
          </a:prstGeom>
          <a:solidFill>
            <a:schemeClr val="dk1">
              <a:alpha val="72941"/>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a:solidFill>
                <a:srgbClr val="FFFFFF"/>
              </a:solidFill>
              <a:latin typeface="Garamond"/>
              <a:ea typeface="Garamond"/>
              <a:cs typeface="Garamond"/>
              <a:sym typeface="Garamond"/>
            </a:endParaRPr>
          </a:p>
        </p:txBody>
      </p:sp>
      <p:pic>
        <p:nvPicPr>
          <p:cNvPr id="24" name="Google Shape;24;p25"/>
          <p:cNvPicPr preferRelativeResize="0"/>
          <p:nvPr/>
        </p:nvPicPr>
        <p:blipFill rotWithShape="1">
          <a:blip r:embed="rId3">
            <a:alphaModFix/>
          </a:blip>
          <a:srcRect/>
          <a:stretch/>
        </p:blipFill>
        <p:spPr>
          <a:xfrm>
            <a:off x="8305800" y="47625"/>
            <a:ext cx="685800" cy="714375"/>
          </a:xfrm>
          <a:prstGeom prst="rect">
            <a:avLst/>
          </a:prstGeom>
          <a:noFill/>
          <a:ln>
            <a:noFill/>
          </a:ln>
        </p:spPr>
      </p:pic>
      <p:sp>
        <p:nvSpPr>
          <p:cNvPr id="25" name="Google Shape;25;p25"/>
          <p:cNvSpPr/>
          <p:nvPr/>
        </p:nvSpPr>
        <p:spPr>
          <a:xfrm>
            <a:off x="-6350" y="838200"/>
            <a:ext cx="9144000" cy="6157913"/>
          </a:xfrm>
          <a:prstGeom prst="rect">
            <a:avLst/>
          </a:prstGeom>
          <a:solidFill>
            <a:schemeClr val="dk1">
              <a:alpha val="12941"/>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a:solidFill>
                <a:srgbClr val="FFFFFF"/>
              </a:solidFill>
              <a:latin typeface="Garamond"/>
              <a:ea typeface="Garamond"/>
              <a:cs typeface="Garamond"/>
              <a:sym typeface="Garamond"/>
            </a:endParaRPr>
          </a:p>
        </p:txBody>
      </p:sp>
      <p:sp>
        <p:nvSpPr>
          <p:cNvPr id="26" name="Google Shape;26;p25"/>
          <p:cNvSpPr txBox="1">
            <a:spLocks noGrp="1"/>
          </p:cNvSpPr>
          <p:nvPr>
            <p:ph type="ctrTitle"/>
          </p:nvPr>
        </p:nvSpPr>
        <p:spPr>
          <a:xfrm>
            <a:off x="457200" y="1736725"/>
            <a:ext cx="8458200" cy="192087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sz="6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p25"/>
          <p:cNvSpPr txBox="1">
            <a:spLocks noGrp="1"/>
          </p:cNvSpPr>
          <p:nvPr>
            <p:ph type="subTitle" idx="1"/>
          </p:nvPr>
        </p:nvSpPr>
        <p:spPr>
          <a:xfrm>
            <a:off x="457200" y="3886200"/>
            <a:ext cx="8382000" cy="17526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640"/>
              </a:spcBef>
              <a:spcAft>
                <a:spcPts val="0"/>
              </a:spcAft>
              <a:buSzPts val="1920"/>
              <a:buFont typeface="Noto Sans"/>
              <a:buNone/>
              <a:defRPr/>
            </a:lvl1pPr>
            <a:lvl2pPr lvl="1" algn="l">
              <a:lnSpc>
                <a:spcPct val="100000"/>
              </a:lnSpc>
              <a:spcBef>
                <a:spcPts val="360"/>
              </a:spcBef>
              <a:spcAft>
                <a:spcPts val="0"/>
              </a:spcAft>
              <a:buSzPts val="900"/>
              <a:buChar char="■"/>
              <a:defRPr/>
            </a:lvl2pPr>
            <a:lvl3pPr lvl="2" algn="l">
              <a:lnSpc>
                <a:spcPct val="100000"/>
              </a:lnSpc>
              <a:spcBef>
                <a:spcPts val="360"/>
              </a:spcBef>
              <a:spcAft>
                <a:spcPts val="0"/>
              </a:spcAft>
              <a:buSzPts val="810"/>
              <a:buChar char="■"/>
              <a:defRPr/>
            </a:lvl3pPr>
            <a:lvl4pPr lvl="3" algn="l">
              <a:lnSpc>
                <a:spcPct val="100000"/>
              </a:lnSpc>
              <a:spcBef>
                <a:spcPts val="360"/>
              </a:spcBef>
              <a:spcAft>
                <a:spcPts val="0"/>
              </a:spcAft>
              <a:buSzPts val="1260"/>
              <a:buChar char="■"/>
              <a:defRPr/>
            </a:lvl4pPr>
            <a:lvl5pPr lvl="4" algn="l">
              <a:lnSpc>
                <a:spcPct val="100000"/>
              </a:lnSpc>
              <a:spcBef>
                <a:spcPts val="360"/>
              </a:spcBef>
              <a:spcAft>
                <a:spcPts val="0"/>
              </a:spcAft>
              <a:buSzPts val="1260"/>
              <a:buChar char="■"/>
              <a:defRPr/>
            </a:lvl5pPr>
            <a:lvl6pPr lvl="5" algn="l">
              <a:lnSpc>
                <a:spcPct val="100000"/>
              </a:lnSpc>
              <a:spcBef>
                <a:spcPts val="360"/>
              </a:spcBef>
              <a:spcAft>
                <a:spcPts val="0"/>
              </a:spcAft>
              <a:buSzPts val="1260"/>
              <a:buChar char="■"/>
              <a:defRPr/>
            </a:lvl6pPr>
            <a:lvl7pPr lvl="6" algn="l">
              <a:lnSpc>
                <a:spcPct val="100000"/>
              </a:lnSpc>
              <a:spcBef>
                <a:spcPts val="360"/>
              </a:spcBef>
              <a:spcAft>
                <a:spcPts val="0"/>
              </a:spcAft>
              <a:buSzPts val="1260"/>
              <a:buChar char="■"/>
              <a:defRPr/>
            </a:lvl7pPr>
            <a:lvl8pPr lvl="7" algn="l">
              <a:lnSpc>
                <a:spcPct val="100000"/>
              </a:lnSpc>
              <a:spcBef>
                <a:spcPts val="360"/>
              </a:spcBef>
              <a:spcAft>
                <a:spcPts val="0"/>
              </a:spcAft>
              <a:buSzPts val="1260"/>
              <a:buChar char="■"/>
              <a:defRPr/>
            </a:lvl8pPr>
            <a:lvl9pPr lvl="8" algn="l">
              <a:lnSpc>
                <a:spcPct val="100000"/>
              </a:lnSpc>
              <a:spcBef>
                <a:spcPts val="360"/>
              </a:spcBef>
              <a:spcAft>
                <a:spcPts val="0"/>
              </a:spcAft>
              <a:buSzPts val="1260"/>
              <a:buChar char="■"/>
              <a:defRPr/>
            </a:lvl9pPr>
          </a:lstStyle>
          <a:p>
            <a:endParaRPr/>
          </a:p>
        </p:txBody>
      </p:sp>
      <p:sp>
        <p:nvSpPr>
          <p:cNvPr id="28" name="Google Shape;28;p25"/>
          <p:cNvSpPr txBox="1">
            <a:spLocks noGrp="1"/>
          </p:cNvSpPr>
          <p:nvPr>
            <p:ph type="dt" idx="10"/>
          </p:nvPr>
        </p:nvSpPr>
        <p:spPr>
          <a:xfrm>
            <a:off x="457200" y="6248400"/>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rgbClr val="FFFFFF"/>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29" name="Google Shape;29;p25"/>
          <p:cNvSpPr txBox="1">
            <a:spLocks noGrp="1"/>
          </p:cNvSpPr>
          <p:nvPr>
            <p:ph type="ftr" idx="11"/>
          </p:nvPr>
        </p:nvSpPr>
        <p:spPr>
          <a:xfrm>
            <a:off x="3124200" y="6251575"/>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5"/>
          <p:cNvSpPr txBox="1">
            <a:spLocks noGrp="1"/>
          </p:cNvSpPr>
          <p:nvPr>
            <p:ph type="sldNum" idx="12"/>
          </p:nvPr>
        </p:nvSpPr>
        <p:spPr>
          <a:xfrm>
            <a:off x="6705600" y="625475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2"/>
        <p:cNvGrpSpPr/>
        <p:nvPr/>
      </p:nvGrpSpPr>
      <p:grpSpPr>
        <a:xfrm>
          <a:off x="0" y="0"/>
          <a:ext cx="0" cy="0"/>
          <a:chOff x="0" y="0"/>
          <a:chExt cx="0" cy="0"/>
        </a:xfrm>
      </p:grpSpPr>
      <p:sp>
        <p:nvSpPr>
          <p:cNvPr id="153" name="Google Shape;153;p43"/>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54" name="Google Shape;154;p43"/>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335280" algn="l">
              <a:lnSpc>
                <a:spcPct val="100000"/>
              </a:lnSpc>
              <a:spcBef>
                <a:spcPts val="560"/>
              </a:spcBef>
              <a:spcAft>
                <a:spcPts val="0"/>
              </a:spcAft>
              <a:buSzPts val="1680"/>
              <a:buChar char="●"/>
              <a:defRPr sz="2800"/>
            </a:lvl1pPr>
            <a:lvl2pPr marL="914400" lvl="1" indent="-304800" algn="l">
              <a:lnSpc>
                <a:spcPct val="100000"/>
              </a:lnSpc>
              <a:spcBef>
                <a:spcPts val="480"/>
              </a:spcBef>
              <a:spcAft>
                <a:spcPts val="0"/>
              </a:spcAft>
              <a:buSzPts val="1200"/>
              <a:buChar char="■"/>
              <a:defRPr sz="2400"/>
            </a:lvl2pPr>
            <a:lvl3pPr marL="1371600" lvl="2" indent="-285750" algn="l">
              <a:lnSpc>
                <a:spcPct val="100000"/>
              </a:lnSpc>
              <a:spcBef>
                <a:spcPts val="400"/>
              </a:spcBef>
              <a:spcAft>
                <a:spcPts val="0"/>
              </a:spcAft>
              <a:buSzPts val="900"/>
              <a:buChar char="■"/>
              <a:defRPr sz="2000"/>
            </a:lvl3pPr>
            <a:lvl4pPr marL="1828800" lvl="3" indent="-308610" algn="l">
              <a:lnSpc>
                <a:spcPct val="100000"/>
              </a:lnSpc>
              <a:spcBef>
                <a:spcPts val="360"/>
              </a:spcBef>
              <a:spcAft>
                <a:spcPts val="0"/>
              </a:spcAft>
              <a:buSzPts val="1260"/>
              <a:buChar char="■"/>
              <a:defRPr sz="1800"/>
            </a:lvl4pPr>
            <a:lvl5pPr marL="2286000" lvl="4" indent="-308610" algn="l">
              <a:lnSpc>
                <a:spcPct val="100000"/>
              </a:lnSpc>
              <a:spcBef>
                <a:spcPts val="360"/>
              </a:spcBef>
              <a:spcAft>
                <a:spcPts val="0"/>
              </a:spcAft>
              <a:buSzPts val="1260"/>
              <a:buChar char="■"/>
              <a:defRPr sz="1800"/>
            </a:lvl5pPr>
            <a:lvl6pPr marL="2743200" lvl="5" indent="-308610" algn="l">
              <a:lnSpc>
                <a:spcPct val="100000"/>
              </a:lnSpc>
              <a:spcBef>
                <a:spcPts val="360"/>
              </a:spcBef>
              <a:spcAft>
                <a:spcPts val="0"/>
              </a:spcAft>
              <a:buSzPts val="1260"/>
              <a:buChar char="■"/>
              <a:defRPr sz="1800"/>
            </a:lvl6pPr>
            <a:lvl7pPr marL="3200400" lvl="6" indent="-308610" algn="l">
              <a:lnSpc>
                <a:spcPct val="100000"/>
              </a:lnSpc>
              <a:spcBef>
                <a:spcPts val="360"/>
              </a:spcBef>
              <a:spcAft>
                <a:spcPts val="0"/>
              </a:spcAft>
              <a:buSzPts val="1260"/>
              <a:buChar char="■"/>
              <a:defRPr sz="1800"/>
            </a:lvl7pPr>
            <a:lvl8pPr marL="3657600" lvl="7" indent="-308609" algn="l">
              <a:lnSpc>
                <a:spcPct val="100000"/>
              </a:lnSpc>
              <a:spcBef>
                <a:spcPts val="360"/>
              </a:spcBef>
              <a:spcAft>
                <a:spcPts val="0"/>
              </a:spcAft>
              <a:buSzPts val="1260"/>
              <a:buChar char="■"/>
              <a:defRPr sz="1800"/>
            </a:lvl8pPr>
            <a:lvl9pPr marL="4114800" lvl="8" indent="-308609" algn="l">
              <a:lnSpc>
                <a:spcPct val="100000"/>
              </a:lnSpc>
              <a:spcBef>
                <a:spcPts val="360"/>
              </a:spcBef>
              <a:spcAft>
                <a:spcPts val="0"/>
              </a:spcAft>
              <a:buSzPts val="1260"/>
              <a:buChar char="■"/>
              <a:defRPr sz="1800"/>
            </a:lvl9pPr>
          </a:lstStyle>
          <a:p>
            <a:endParaRPr/>
          </a:p>
        </p:txBody>
      </p:sp>
      <p:sp>
        <p:nvSpPr>
          <p:cNvPr id="155" name="Google Shape;155;p43"/>
          <p:cNvSpPr txBox="1">
            <a:spLocks noGrp="1"/>
          </p:cNvSpPr>
          <p:nvPr>
            <p:ph type="body" idx="2"/>
          </p:nvPr>
        </p:nvSpPr>
        <p:spPr>
          <a:xfrm>
            <a:off x="5334000" y="1371600"/>
            <a:ext cx="3581400" cy="4784725"/>
          </a:xfrm>
          <a:prstGeom prst="rect">
            <a:avLst/>
          </a:prstGeom>
          <a:noFill/>
          <a:ln>
            <a:noFill/>
          </a:ln>
        </p:spPr>
        <p:txBody>
          <a:bodyPr spcFirstLastPara="1" wrap="square" lIns="91425" tIns="45700" rIns="91425" bIns="45700" anchor="t" anchorCtr="0">
            <a:noAutofit/>
          </a:bodyPr>
          <a:lstStyle>
            <a:lvl1pPr marL="457200" lvl="0" indent="-335280" algn="l">
              <a:lnSpc>
                <a:spcPct val="100000"/>
              </a:lnSpc>
              <a:spcBef>
                <a:spcPts val="560"/>
              </a:spcBef>
              <a:spcAft>
                <a:spcPts val="0"/>
              </a:spcAft>
              <a:buSzPts val="1680"/>
              <a:buChar char="●"/>
              <a:defRPr sz="2800"/>
            </a:lvl1pPr>
            <a:lvl2pPr marL="914400" lvl="1" indent="-304800" algn="l">
              <a:lnSpc>
                <a:spcPct val="100000"/>
              </a:lnSpc>
              <a:spcBef>
                <a:spcPts val="480"/>
              </a:spcBef>
              <a:spcAft>
                <a:spcPts val="0"/>
              </a:spcAft>
              <a:buSzPts val="1200"/>
              <a:buChar char="■"/>
              <a:defRPr sz="2400"/>
            </a:lvl2pPr>
            <a:lvl3pPr marL="1371600" lvl="2" indent="-285750" algn="l">
              <a:lnSpc>
                <a:spcPct val="100000"/>
              </a:lnSpc>
              <a:spcBef>
                <a:spcPts val="400"/>
              </a:spcBef>
              <a:spcAft>
                <a:spcPts val="0"/>
              </a:spcAft>
              <a:buSzPts val="900"/>
              <a:buChar char="■"/>
              <a:defRPr sz="2000"/>
            </a:lvl3pPr>
            <a:lvl4pPr marL="1828800" lvl="3" indent="-308610" algn="l">
              <a:lnSpc>
                <a:spcPct val="100000"/>
              </a:lnSpc>
              <a:spcBef>
                <a:spcPts val="360"/>
              </a:spcBef>
              <a:spcAft>
                <a:spcPts val="0"/>
              </a:spcAft>
              <a:buSzPts val="1260"/>
              <a:buChar char="■"/>
              <a:defRPr sz="1800"/>
            </a:lvl4pPr>
            <a:lvl5pPr marL="2286000" lvl="4" indent="-308610" algn="l">
              <a:lnSpc>
                <a:spcPct val="100000"/>
              </a:lnSpc>
              <a:spcBef>
                <a:spcPts val="360"/>
              </a:spcBef>
              <a:spcAft>
                <a:spcPts val="0"/>
              </a:spcAft>
              <a:buSzPts val="1260"/>
              <a:buChar char="■"/>
              <a:defRPr sz="1800"/>
            </a:lvl5pPr>
            <a:lvl6pPr marL="2743200" lvl="5" indent="-308610" algn="l">
              <a:lnSpc>
                <a:spcPct val="100000"/>
              </a:lnSpc>
              <a:spcBef>
                <a:spcPts val="360"/>
              </a:spcBef>
              <a:spcAft>
                <a:spcPts val="0"/>
              </a:spcAft>
              <a:buSzPts val="1260"/>
              <a:buChar char="■"/>
              <a:defRPr sz="1800"/>
            </a:lvl6pPr>
            <a:lvl7pPr marL="3200400" lvl="6" indent="-308610" algn="l">
              <a:lnSpc>
                <a:spcPct val="100000"/>
              </a:lnSpc>
              <a:spcBef>
                <a:spcPts val="360"/>
              </a:spcBef>
              <a:spcAft>
                <a:spcPts val="0"/>
              </a:spcAft>
              <a:buSzPts val="1260"/>
              <a:buChar char="■"/>
              <a:defRPr sz="1800"/>
            </a:lvl7pPr>
            <a:lvl8pPr marL="3657600" lvl="7" indent="-308609" algn="l">
              <a:lnSpc>
                <a:spcPct val="100000"/>
              </a:lnSpc>
              <a:spcBef>
                <a:spcPts val="360"/>
              </a:spcBef>
              <a:spcAft>
                <a:spcPts val="0"/>
              </a:spcAft>
              <a:buSzPts val="1260"/>
              <a:buChar char="■"/>
              <a:defRPr sz="1800"/>
            </a:lvl8pPr>
            <a:lvl9pPr marL="4114800" lvl="8" indent="-308609" algn="l">
              <a:lnSpc>
                <a:spcPct val="100000"/>
              </a:lnSpc>
              <a:spcBef>
                <a:spcPts val="360"/>
              </a:spcBef>
              <a:spcAft>
                <a:spcPts val="0"/>
              </a:spcAft>
              <a:buSzPts val="1260"/>
              <a:buChar char="■"/>
              <a:defRPr sz="1800"/>
            </a:lvl9pPr>
          </a:lstStyle>
          <a:p>
            <a:endParaRPr/>
          </a:p>
        </p:txBody>
      </p:sp>
      <p:sp>
        <p:nvSpPr>
          <p:cNvPr id="156" name="Google Shape;156;p43"/>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157" name="Google Shape;157;p43"/>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58" name="Google Shape;158;p43"/>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9"/>
        <p:cNvGrpSpPr/>
        <p:nvPr/>
      </p:nvGrpSpPr>
      <p:grpSpPr>
        <a:xfrm>
          <a:off x="0" y="0"/>
          <a:ext cx="0" cy="0"/>
          <a:chOff x="0" y="0"/>
          <a:chExt cx="0" cy="0"/>
        </a:xfrm>
      </p:grpSpPr>
      <p:sp>
        <p:nvSpPr>
          <p:cNvPr id="160" name="Google Shape;160;p4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61" name="Google Shape;161;p4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1440"/>
              <a:buNone/>
              <a:defRPr sz="2400" b="1"/>
            </a:lvl1pPr>
            <a:lvl2pPr marL="914400" lvl="1" indent="-228600" algn="l">
              <a:lnSpc>
                <a:spcPct val="100000"/>
              </a:lnSpc>
              <a:spcBef>
                <a:spcPts val="400"/>
              </a:spcBef>
              <a:spcAft>
                <a:spcPts val="0"/>
              </a:spcAft>
              <a:buSzPts val="1000"/>
              <a:buNone/>
              <a:defRPr sz="2000" b="1"/>
            </a:lvl2pPr>
            <a:lvl3pPr marL="1371600" lvl="2" indent="-228600" algn="l">
              <a:lnSpc>
                <a:spcPct val="100000"/>
              </a:lnSpc>
              <a:spcBef>
                <a:spcPts val="360"/>
              </a:spcBef>
              <a:spcAft>
                <a:spcPts val="0"/>
              </a:spcAft>
              <a:buSzPts val="810"/>
              <a:buNone/>
              <a:defRPr sz="1800" b="1"/>
            </a:lvl3pPr>
            <a:lvl4pPr marL="1828800" lvl="3" indent="-228600" algn="l">
              <a:lnSpc>
                <a:spcPct val="100000"/>
              </a:lnSpc>
              <a:spcBef>
                <a:spcPts val="320"/>
              </a:spcBef>
              <a:spcAft>
                <a:spcPts val="0"/>
              </a:spcAft>
              <a:buSzPts val="1120"/>
              <a:buNone/>
              <a:defRPr sz="1600" b="1"/>
            </a:lvl4pPr>
            <a:lvl5pPr marL="2286000" lvl="4" indent="-228600" algn="l">
              <a:lnSpc>
                <a:spcPct val="100000"/>
              </a:lnSpc>
              <a:spcBef>
                <a:spcPts val="320"/>
              </a:spcBef>
              <a:spcAft>
                <a:spcPts val="0"/>
              </a:spcAft>
              <a:buSzPts val="1120"/>
              <a:buNone/>
              <a:defRPr sz="1600" b="1"/>
            </a:lvl5pPr>
            <a:lvl6pPr marL="2743200" lvl="5" indent="-228600" algn="l">
              <a:lnSpc>
                <a:spcPct val="100000"/>
              </a:lnSpc>
              <a:spcBef>
                <a:spcPts val="320"/>
              </a:spcBef>
              <a:spcAft>
                <a:spcPts val="0"/>
              </a:spcAft>
              <a:buSzPts val="1120"/>
              <a:buNone/>
              <a:defRPr sz="1600" b="1"/>
            </a:lvl6pPr>
            <a:lvl7pPr marL="3200400" lvl="6" indent="-228600" algn="l">
              <a:lnSpc>
                <a:spcPct val="100000"/>
              </a:lnSpc>
              <a:spcBef>
                <a:spcPts val="320"/>
              </a:spcBef>
              <a:spcAft>
                <a:spcPts val="0"/>
              </a:spcAft>
              <a:buSzPts val="1120"/>
              <a:buNone/>
              <a:defRPr sz="1600" b="1"/>
            </a:lvl7pPr>
            <a:lvl8pPr marL="3657600" lvl="7" indent="-228600" algn="l">
              <a:lnSpc>
                <a:spcPct val="100000"/>
              </a:lnSpc>
              <a:spcBef>
                <a:spcPts val="320"/>
              </a:spcBef>
              <a:spcAft>
                <a:spcPts val="0"/>
              </a:spcAft>
              <a:buSzPts val="1120"/>
              <a:buNone/>
              <a:defRPr sz="1600" b="1"/>
            </a:lvl8pPr>
            <a:lvl9pPr marL="4114800" lvl="8" indent="-228600" algn="l">
              <a:lnSpc>
                <a:spcPct val="100000"/>
              </a:lnSpc>
              <a:spcBef>
                <a:spcPts val="320"/>
              </a:spcBef>
              <a:spcAft>
                <a:spcPts val="0"/>
              </a:spcAft>
              <a:buSzPts val="1120"/>
              <a:buNone/>
              <a:defRPr sz="1600" b="1"/>
            </a:lvl9pPr>
          </a:lstStyle>
          <a:p>
            <a:endParaRPr/>
          </a:p>
        </p:txBody>
      </p:sp>
      <p:sp>
        <p:nvSpPr>
          <p:cNvPr id="162" name="Google Shape;162;p4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2100" algn="l">
              <a:lnSpc>
                <a:spcPct val="100000"/>
              </a:lnSpc>
              <a:spcBef>
                <a:spcPts val="400"/>
              </a:spcBef>
              <a:spcAft>
                <a:spcPts val="0"/>
              </a:spcAft>
              <a:buSzPts val="1000"/>
              <a:buChar char="■"/>
              <a:defRPr sz="2000"/>
            </a:lvl2pPr>
            <a:lvl3pPr marL="1371600" lvl="2" indent="-280035" algn="l">
              <a:lnSpc>
                <a:spcPct val="100000"/>
              </a:lnSpc>
              <a:spcBef>
                <a:spcPts val="360"/>
              </a:spcBef>
              <a:spcAft>
                <a:spcPts val="0"/>
              </a:spcAft>
              <a:buSzPts val="810"/>
              <a:buChar char="■"/>
              <a:defRPr sz="1800"/>
            </a:lvl3pPr>
            <a:lvl4pPr marL="1828800" lvl="3" indent="-299719" algn="l">
              <a:lnSpc>
                <a:spcPct val="100000"/>
              </a:lnSpc>
              <a:spcBef>
                <a:spcPts val="320"/>
              </a:spcBef>
              <a:spcAft>
                <a:spcPts val="0"/>
              </a:spcAft>
              <a:buSzPts val="1120"/>
              <a:buChar char="■"/>
              <a:defRPr sz="1600"/>
            </a:lvl4pPr>
            <a:lvl5pPr marL="2286000" lvl="4" indent="-299720" algn="l">
              <a:lnSpc>
                <a:spcPct val="100000"/>
              </a:lnSpc>
              <a:spcBef>
                <a:spcPts val="320"/>
              </a:spcBef>
              <a:spcAft>
                <a:spcPts val="0"/>
              </a:spcAft>
              <a:buSzPts val="1120"/>
              <a:buChar char="■"/>
              <a:defRPr sz="1600"/>
            </a:lvl5pPr>
            <a:lvl6pPr marL="2743200" lvl="5" indent="-299720" algn="l">
              <a:lnSpc>
                <a:spcPct val="100000"/>
              </a:lnSpc>
              <a:spcBef>
                <a:spcPts val="320"/>
              </a:spcBef>
              <a:spcAft>
                <a:spcPts val="0"/>
              </a:spcAft>
              <a:buSzPts val="1120"/>
              <a:buChar char="■"/>
              <a:defRPr sz="1600"/>
            </a:lvl6pPr>
            <a:lvl7pPr marL="3200400" lvl="6" indent="-299720" algn="l">
              <a:lnSpc>
                <a:spcPct val="100000"/>
              </a:lnSpc>
              <a:spcBef>
                <a:spcPts val="320"/>
              </a:spcBef>
              <a:spcAft>
                <a:spcPts val="0"/>
              </a:spcAft>
              <a:buSzPts val="1120"/>
              <a:buChar char="■"/>
              <a:defRPr sz="1600"/>
            </a:lvl7pPr>
            <a:lvl8pPr marL="3657600" lvl="7" indent="-299720" algn="l">
              <a:lnSpc>
                <a:spcPct val="100000"/>
              </a:lnSpc>
              <a:spcBef>
                <a:spcPts val="320"/>
              </a:spcBef>
              <a:spcAft>
                <a:spcPts val="0"/>
              </a:spcAft>
              <a:buSzPts val="1120"/>
              <a:buChar char="■"/>
              <a:defRPr sz="1600"/>
            </a:lvl8pPr>
            <a:lvl9pPr marL="4114800" lvl="8" indent="-299720" algn="l">
              <a:lnSpc>
                <a:spcPct val="100000"/>
              </a:lnSpc>
              <a:spcBef>
                <a:spcPts val="320"/>
              </a:spcBef>
              <a:spcAft>
                <a:spcPts val="0"/>
              </a:spcAft>
              <a:buSzPts val="1120"/>
              <a:buChar char="■"/>
              <a:defRPr sz="1600"/>
            </a:lvl9pPr>
          </a:lstStyle>
          <a:p>
            <a:endParaRPr/>
          </a:p>
        </p:txBody>
      </p:sp>
      <p:sp>
        <p:nvSpPr>
          <p:cNvPr id="163" name="Google Shape;163;p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1440"/>
              <a:buNone/>
              <a:defRPr sz="2400" b="1"/>
            </a:lvl1pPr>
            <a:lvl2pPr marL="914400" lvl="1" indent="-228600" algn="l">
              <a:lnSpc>
                <a:spcPct val="100000"/>
              </a:lnSpc>
              <a:spcBef>
                <a:spcPts val="400"/>
              </a:spcBef>
              <a:spcAft>
                <a:spcPts val="0"/>
              </a:spcAft>
              <a:buSzPts val="1000"/>
              <a:buNone/>
              <a:defRPr sz="2000" b="1"/>
            </a:lvl2pPr>
            <a:lvl3pPr marL="1371600" lvl="2" indent="-228600" algn="l">
              <a:lnSpc>
                <a:spcPct val="100000"/>
              </a:lnSpc>
              <a:spcBef>
                <a:spcPts val="360"/>
              </a:spcBef>
              <a:spcAft>
                <a:spcPts val="0"/>
              </a:spcAft>
              <a:buSzPts val="810"/>
              <a:buNone/>
              <a:defRPr sz="1800" b="1"/>
            </a:lvl3pPr>
            <a:lvl4pPr marL="1828800" lvl="3" indent="-228600" algn="l">
              <a:lnSpc>
                <a:spcPct val="100000"/>
              </a:lnSpc>
              <a:spcBef>
                <a:spcPts val="320"/>
              </a:spcBef>
              <a:spcAft>
                <a:spcPts val="0"/>
              </a:spcAft>
              <a:buSzPts val="1120"/>
              <a:buNone/>
              <a:defRPr sz="1600" b="1"/>
            </a:lvl4pPr>
            <a:lvl5pPr marL="2286000" lvl="4" indent="-228600" algn="l">
              <a:lnSpc>
                <a:spcPct val="100000"/>
              </a:lnSpc>
              <a:spcBef>
                <a:spcPts val="320"/>
              </a:spcBef>
              <a:spcAft>
                <a:spcPts val="0"/>
              </a:spcAft>
              <a:buSzPts val="1120"/>
              <a:buNone/>
              <a:defRPr sz="1600" b="1"/>
            </a:lvl5pPr>
            <a:lvl6pPr marL="2743200" lvl="5" indent="-228600" algn="l">
              <a:lnSpc>
                <a:spcPct val="100000"/>
              </a:lnSpc>
              <a:spcBef>
                <a:spcPts val="320"/>
              </a:spcBef>
              <a:spcAft>
                <a:spcPts val="0"/>
              </a:spcAft>
              <a:buSzPts val="1120"/>
              <a:buNone/>
              <a:defRPr sz="1600" b="1"/>
            </a:lvl6pPr>
            <a:lvl7pPr marL="3200400" lvl="6" indent="-228600" algn="l">
              <a:lnSpc>
                <a:spcPct val="100000"/>
              </a:lnSpc>
              <a:spcBef>
                <a:spcPts val="320"/>
              </a:spcBef>
              <a:spcAft>
                <a:spcPts val="0"/>
              </a:spcAft>
              <a:buSzPts val="1120"/>
              <a:buNone/>
              <a:defRPr sz="1600" b="1"/>
            </a:lvl7pPr>
            <a:lvl8pPr marL="3657600" lvl="7" indent="-228600" algn="l">
              <a:lnSpc>
                <a:spcPct val="100000"/>
              </a:lnSpc>
              <a:spcBef>
                <a:spcPts val="320"/>
              </a:spcBef>
              <a:spcAft>
                <a:spcPts val="0"/>
              </a:spcAft>
              <a:buSzPts val="1120"/>
              <a:buNone/>
              <a:defRPr sz="1600" b="1"/>
            </a:lvl8pPr>
            <a:lvl9pPr marL="4114800" lvl="8" indent="-228600" algn="l">
              <a:lnSpc>
                <a:spcPct val="100000"/>
              </a:lnSpc>
              <a:spcBef>
                <a:spcPts val="320"/>
              </a:spcBef>
              <a:spcAft>
                <a:spcPts val="0"/>
              </a:spcAft>
              <a:buSzPts val="1120"/>
              <a:buNone/>
              <a:defRPr sz="1600" b="1"/>
            </a:lvl9pPr>
          </a:lstStyle>
          <a:p>
            <a:endParaRPr/>
          </a:p>
        </p:txBody>
      </p:sp>
      <p:sp>
        <p:nvSpPr>
          <p:cNvPr id="164" name="Google Shape;164;p4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2100" algn="l">
              <a:lnSpc>
                <a:spcPct val="100000"/>
              </a:lnSpc>
              <a:spcBef>
                <a:spcPts val="400"/>
              </a:spcBef>
              <a:spcAft>
                <a:spcPts val="0"/>
              </a:spcAft>
              <a:buSzPts val="1000"/>
              <a:buChar char="■"/>
              <a:defRPr sz="2000"/>
            </a:lvl2pPr>
            <a:lvl3pPr marL="1371600" lvl="2" indent="-280035" algn="l">
              <a:lnSpc>
                <a:spcPct val="100000"/>
              </a:lnSpc>
              <a:spcBef>
                <a:spcPts val="360"/>
              </a:spcBef>
              <a:spcAft>
                <a:spcPts val="0"/>
              </a:spcAft>
              <a:buSzPts val="810"/>
              <a:buChar char="■"/>
              <a:defRPr sz="1800"/>
            </a:lvl3pPr>
            <a:lvl4pPr marL="1828800" lvl="3" indent="-299719" algn="l">
              <a:lnSpc>
                <a:spcPct val="100000"/>
              </a:lnSpc>
              <a:spcBef>
                <a:spcPts val="320"/>
              </a:spcBef>
              <a:spcAft>
                <a:spcPts val="0"/>
              </a:spcAft>
              <a:buSzPts val="1120"/>
              <a:buChar char="■"/>
              <a:defRPr sz="1600"/>
            </a:lvl4pPr>
            <a:lvl5pPr marL="2286000" lvl="4" indent="-299720" algn="l">
              <a:lnSpc>
                <a:spcPct val="100000"/>
              </a:lnSpc>
              <a:spcBef>
                <a:spcPts val="320"/>
              </a:spcBef>
              <a:spcAft>
                <a:spcPts val="0"/>
              </a:spcAft>
              <a:buSzPts val="1120"/>
              <a:buChar char="■"/>
              <a:defRPr sz="1600"/>
            </a:lvl5pPr>
            <a:lvl6pPr marL="2743200" lvl="5" indent="-299720" algn="l">
              <a:lnSpc>
                <a:spcPct val="100000"/>
              </a:lnSpc>
              <a:spcBef>
                <a:spcPts val="320"/>
              </a:spcBef>
              <a:spcAft>
                <a:spcPts val="0"/>
              </a:spcAft>
              <a:buSzPts val="1120"/>
              <a:buChar char="■"/>
              <a:defRPr sz="1600"/>
            </a:lvl6pPr>
            <a:lvl7pPr marL="3200400" lvl="6" indent="-299720" algn="l">
              <a:lnSpc>
                <a:spcPct val="100000"/>
              </a:lnSpc>
              <a:spcBef>
                <a:spcPts val="320"/>
              </a:spcBef>
              <a:spcAft>
                <a:spcPts val="0"/>
              </a:spcAft>
              <a:buSzPts val="1120"/>
              <a:buChar char="■"/>
              <a:defRPr sz="1600"/>
            </a:lvl7pPr>
            <a:lvl8pPr marL="3657600" lvl="7" indent="-299720" algn="l">
              <a:lnSpc>
                <a:spcPct val="100000"/>
              </a:lnSpc>
              <a:spcBef>
                <a:spcPts val="320"/>
              </a:spcBef>
              <a:spcAft>
                <a:spcPts val="0"/>
              </a:spcAft>
              <a:buSzPts val="1120"/>
              <a:buChar char="■"/>
              <a:defRPr sz="1600"/>
            </a:lvl8pPr>
            <a:lvl9pPr marL="4114800" lvl="8" indent="-299720" algn="l">
              <a:lnSpc>
                <a:spcPct val="100000"/>
              </a:lnSpc>
              <a:spcBef>
                <a:spcPts val="320"/>
              </a:spcBef>
              <a:spcAft>
                <a:spcPts val="0"/>
              </a:spcAft>
              <a:buSzPts val="1120"/>
              <a:buChar char="■"/>
              <a:defRPr sz="1600"/>
            </a:lvl9pPr>
          </a:lstStyle>
          <a:p>
            <a:endParaRPr/>
          </a:p>
        </p:txBody>
      </p:sp>
      <p:sp>
        <p:nvSpPr>
          <p:cNvPr id="165" name="Google Shape;165;p44"/>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166" name="Google Shape;166;p44"/>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7" name="Google Shape;167;p44"/>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8"/>
        <p:cNvGrpSpPr/>
        <p:nvPr/>
      </p:nvGrpSpPr>
      <p:grpSpPr>
        <a:xfrm>
          <a:off x="0" y="0"/>
          <a:ext cx="0" cy="0"/>
          <a:chOff x="0" y="0"/>
          <a:chExt cx="0" cy="0"/>
        </a:xfrm>
      </p:grpSpPr>
      <p:sp>
        <p:nvSpPr>
          <p:cNvPr id="169" name="Google Shape;169;p45"/>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70" name="Google Shape;170;p45"/>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171" name="Google Shape;171;p45"/>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72" name="Google Shape;172;p45"/>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3"/>
        <p:cNvGrpSpPr/>
        <p:nvPr/>
      </p:nvGrpSpPr>
      <p:grpSpPr>
        <a:xfrm>
          <a:off x="0" y="0"/>
          <a:ext cx="0" cy="0"/>
          <a:chOff x="0" y="0"/>
          <a:chExt cx="0" cy="0"/>
        </a:xfrm>
      </p:grpSpPr>
      <p:sp>
        <p:nvSpPr>
          <p:cNvPr id="174" name="Google Shape;174;p46"/>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75" name="Google Shape;175;p46"/>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6"/>
        <p:cNvGrpSpPr/>
        <p:nvPr/>
      </p:nvGrpSpPr>
      <p:grpSpPr>
        <a:xfrm>
          <a:off x="0" y="0"/>
          <a:ext cx="0" cy="0"/>
          <a:chOff x="0" y="0"/>
          <a:chExt cx="0" cy="0"/>
        </a:xfrm>
      </p:grpSpPr>
      <p:sp>
        <p:nvSpPr>
          <p:cNvPr id="177" name="Google Shape;177;p4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78" name="Google Shape;178;p4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350520" algn="l">
              <a:lnSpc>
                <a:spcPct val="100000"/>
              </a:lnSpc>
              <a:spcBef>
                <a:spcPts val="640"/>
              </a:spcBef>
              <a:spcAft>
                <a:spcPts val="0"/>
              </a:spcAft>
              <a:buSzPts val="1920"/>
              <a:buChar char="●"/>
              <a:defRPr sz="3200"/>
            </a:lvl1pPr>
            <a:lvl2pPr marL="914400" lvl="1" indent="-317500" algn="l">
              <a:lnSpc>
                <a:spcPct val="100000"/>
              </a:lnSpc>
              <a:spcBef>
                <a:spcPts val="560"/>
              </a:spcBef>
              <a:spcAft>
                <a:spcPts val="0"/>
              </a:spcAft>
              <a:buSzPts val="1400"/>
              <a:buChar char="■"/>
              <a:defRPr sz="2800"/>
            </a:lvl2pPr>
            <a:lvl3pPr marL="1371600" lvl="2" indent="-297180" algn="l">
              <a:lnSpc>
                <a:spcPct val="100000"/>
              </a:lnSpc>
              <a:spcBef>
                <a:spcPts val="480"/>
              </a:spcBef>
              <a:spcAft>
                <a:spcPts val="0"/>
              </a:spcAft>
              <a:buSzPts val="1080"/>
              <a:buChar char="■"/>
              <a:defRPr sz="2400"/>
            </a:lvl3pPr>
            <a:lvl4pPr marL="1828800" lvl="3" indent="-317500" algn="l">
              <a:lnSpc>
                <a:spcPct val="100000"/>
              </a:lnSpc>
              <a:spcBef>
                <a:spcPts val="400"/>
              </a:spcBef>
              <a:spcAft>
                <a:spcPts val="0"/>
              </a:spcAft>
              <a:buSzPts val="1400"/>
              <a:buChar char="■"/>
              <a:defRPr sz="2000"/>
            </a:lvl4pPr>
            <a:lvl5pPr marL="2286000" lvl="4" indent="-317500" algn="l">
              <a:lnSpc>
                <a:spcPct val="100000"/>
              </a:lnSpc>
              <a:spcBef>
                <a:spcPts val="400"/>
              </a:spcBef>
              <a:spcAft>
                <a:spcPts val="0"/>
              </a:spcAft>
              <a:buSzPts val="1400"/>
              <a:buChar char="■"/>
              <a:defRPr sz="2000"/>
            </a:lvl5pPr>
            <a:lvl6pPr marL="2743200" lvl="5" indent="-317500" algn="l">
              <a:lnSpc>
                <a:spcPct val="100000"/>
              </a:lnSpc>
              <a:spcBef>
                <a:spcPts val="400"/>
              </a:spcBef>
              <a:spcAft>
                <a:spcPts val="0"/>
              </a:spcAft>
              <a:buSzPts val="1400"/>
              <a:buChar char="■"/>
              <a:defRPr sz="2000"/>
            </a:lvl6pPr>
            <a:lvl7pPr marL="3200400" lvl="6" indent="-317500" algn="l">
              <a:lnSpc>
                <a:spcPct val="100000"/>
              </a:lnSpc>
              <a:spcBef>
                <a:spcPts val="400"/>
              </a:spcBef>
              <a:spcAft>
                <a:spcPts val="0"/>
              </a:spcAft>
              <a:buSzPts val="1400"/>
              <a:buChar char="■"/>
              <a:defRPr sz="2000"/>
            </a:lvl7pPr>
            <a:lvl8pPr marL="3657600" lvl="7" indent="-317500" algn="l">
              <a:lnSpc>
                <a:spcPct val="100000"/>
              </a:lnSpc>
              <a:spcBef>
                <a:spcPts val="400"/>
              </a:spcBef>
              <a:spcAft>
                <a:spcPts val="0"/>
              </a:spcAft>
              <a:buSzPts val="1400"/>
              <a:buChar char="■"/>
              <a:defRPr sz="2000"/>
            </a:lvl8pPr>
            <a:lvl9pPr marL="4114800" lvl="8" indent="-317500" algn="l">
              <a:lnSpc>
                <a:spcPct val="100000"/>
              </a:lnSpc>
              <a:spcBef>
                <a:spcPts val="400"/>
              </a:spcBef>
              <a:spcAft>
                <a:spcPts val="0"/>
              </a:spcAft>
              <a:buSzPts val="1400"/>
              <a:buChar char="■"/>
              <a:defRPr sz="2000"/>
            </a:lvl9pPr>
          </a:lstStyle>
          <a:p>
            <a:endParaRPr/>
          </a:p>
        </p:txBody>
      </p:sp>
      <p:sp>
        <p:nvSpPr>
          <p:cNvPr id="179" name="Google Shape;179;p4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840"/>
              <a:buNone/>
              <a:defRPr sz="1400"/>
            </a:lvl1pPr>
            <a:lvl2pPr marL="914400" lvl="1" indent="-228600" algn="l">
              <a:lnSpc>
                <a:spcPct val="100000"/>
              </a:lnSpc>
              <a:spcBef>
                <a:spcPts val="240"/>
              </a:spcBef>
              <a:spcAft>
                <a:spcPts val="0"/>
              </a:spcAft>
              <a:buSzPts val="600"/>
              <a:buNone/>
              <a:defRPr sz="1200"/>
            </a:lvl2pPr>
            <a:lvl3pPr marL="1371600" lvl="2" indent="-228600" algn="l">
              <a:lnSpc>
                <a:spcPct val="100000"/>
              </a:lnSpc>
              <a:spcBef>
                <a:spcPts val="200"/>
              </a:spcBef>
              <a:spcAft>
                <a:spcPts val="0"/>
              </a:spcAft>
              <a:buSzPts val="450"/>
              <a:buNone/>
              <a:defRPr sz="1000"/>
            </a:lvl3pPr>
            <a:lvl4pPr marL="1828800" lvl="3" indent="-228600" algn="l">
              <a:lnSpc>
                <a:spcPct val="100000"/>
              </a:lnSpc>
              <a:spcBef>
                <a:spcPts val="180"/>
              </a:spcBef>
              <a:spcAft>
                <a:spcPts val="0"/>
              </a:spcAft>
              <a:buSzPts val="630"/>
              <a:buNone/>
              <a:defRPr sz="900"/>
            </a:lvl4pPr>
            <a:lvl5pPr marL="2286000" lvl="4" indent="-228600" algn="l">
              <a:lnSpc>
                <a:spcPct val="100000"/>
              </a:lnSpc>
              <a:spcBef>
                <a:spcPts val="180"/>
              </a:spcBef>
              <a:spcAft>
                <a:spcPts val="0"/>
              </a:spcAft>
              <a:buSzPts val="630"/>
              <a:buNone/>
              <a:defRPr sz="900"/>
            </a:lvl5pPr>
            <a:lvl6pPr marL="2743200" lvl="5" indent="-228600" algn="l">
              <a:lnSpc>
                <a:spcPct val="100000"/>
              </a:lnSpc>
              <a:spcBef>
                <a:spcPts val="180"/>
              </a:spcBef>
              <a:spcAft>
                <a:spcPts val="0"/>
              </a:spcAft>
              <a:buSzPts val="630"/>
              <a:buNone/>
              <a:defRPr sz="900"/>
            </a:lvl6pPr>
            <a:lvl7pPr marL="3200400" lvl="6" indent="-228600" algn="l">
              <a:lnSpc>
                <a:spcPct val="100000"/>
              </a:lnSpc>
              <a:spcBef>
                <a:spcPts val="180"/>
              </a:spcBef>
              <a:spcAft>
                <a:spcPts val="0"/>
              </a:spcAft>
              <a:buSzPts val="630"/>
              <a:buNone/>
              <a:defRPr sz="900"/>
            </a:lvl7pPr>
            <a:lvl8pPr marL="3657600" lvl="7" indent="-228600" algn="l">
              <a:lnSpc>
                <a:spcPct val="100000"/>
              </a:lnSpc>
              <a:spcBef>
                <a:spcPts val="180"/>
              </a:spcBef>
              <a:spcAft>
                <a:spcPts val="0"/>
              </a:spcAft>
              <a:buSzPts val="630"/>
              <a:buNone/>
              <a:defRPr sz="900"/>
            </a:lvl8pPr>
            <a:lvl9pPr marL="4114800" lvl="8" indent="-228600" algn="l">
              <a:lnSpc>
                <a:spcPct val="100000"/>
              </a:lnSpc>
              <a:spcBef>
                <a:spcPts val="180"/>
              </a:spcBef>
              <a:spcAft>
                <a:spcPts val="0"/>
              </a:spcAft>
              <a:buSzPts val="630"/>
              <a:buNone/>
              <a:defRPr sz="900"/>
            </a:lvl9pPr>
          </a:lstStyle>
          <a:p>
            <a:endParaRPr/>
          </a:p>
        </p:txBody>
      </p:sp>
      <p:sp>
        <p:nvSpPr>
          <p:cNvPr id="180" name="Google Shape;180;p47"/>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81" name="Google Shape;181;p47"/>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2"/>
        <p:cNvGrpSpPr/>
        <p:nvPr/>
      </p:nvGrpSpPr>
      <p:grpSpPr>
        <a:xfrm>
          <a:off x="0" y="0"/>
          <a:ext cx="0" cy="0"/>
          <a:chOff x="0" y="0"/>
          <a:chExt cx="0" cy="0"/>
        </a:xfrm>
      </p:grpSpPr>
      <p:sp>
        <p:nvSpPr>
          <p:cNvPr id="183" name="Google Shape;183;p4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84" name="Google Shape;184;p48"/>
          <p:cNvSpPr>
            <a:spLocks noGrp="1"/>
          </p:cNvSpPr>
          <p:nvPr>
            <p:ph type="pic" idx="2"/>
          </p:nvPr>
        </p:nvSpPr>
        <p:spPr>
          <a:xfrm>
            <a:off x="1792288" y="612775"/>
            <a:ext cx="5486400" cy="4114800"/>
          </a:xfrm>
          <a:prstGeom prst="rect">
            <a:avLst/>
          </a:prstGeom>
          <a:noFill/>
          <a:ln>
            <a:noFill/>
          </a:ln>
        </p:spPr>
      </p:sp>
      <p:sp>
        <p:nvSpPr>
          <p:cNvPr id="185" name="Google Shape;185;p4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840"/>
              <a:buNone/>
              <a:defRPr sz="1400"/>
            </a:lvl1pPr>
            <a:lvl2pPr marL="914400" lvl="1" indent="-228600" algn="l">
              <a:lnSpc>
                <a:spcPct val="100000"/>
              </a:lnSpc>
              <a:spcBef>
                <a:spcPts val="240"/>
              </a:spcBef>
              <a:spcAft>
                <a:spcPts val="0"/>
              </a:spcAft>
              <a:buSzPts val="600"/>
              <a:buNone/>
              <a:defRPr sz="1200"/>
            </a:lvl2pPr>
            <a:lvl3pPr marL="1371600" lvl="2" indent="-228600" algn="l">
              <a:lnSpc>
                <a:spcPct val="100000"/>
              </a:lnSpc>
              <a:spcBef>
                <a:spcPts val="200"/>
              </a:spcBef>
              <a:spcAft>
                <a:spcPts val="0"/>
              </a:spcAft>
              <a:buSzPts val="450"/>
              <a:buNone/>
              <a:defRPr sz="1000"/>
            </a:lvl3pPr>
            <a:lvl4pPr marL="1828800" lvl="3" indent="-228600" algn="l">
              <a:lnSpc>
                <a:spcPct val="100000"/>
              </a:lnSpc>
              <a:spcBef>
                <a:spcPts val="180"/>
              </a:spcBef>
              <a:spcAft>
                <a:spcPts val="0"/>
              </a:spcAft>
              <a:buSzPts val="630"/>
              <a:buNone/>
              <a:defRPr sz="900"/>
            </a:lvl4pPr>
            <a:lvl5pPr marL="2286000" lvl="4" indent="-228600" algn="l">
              <a:lnSpc>
                <a:spcPct val="100000"/>
              </a:lnSpc>
              <a:spcBef>
                <a:spcPts val="180"/>
              </a:spcBef>
              <a:spcAft>
                <a:spcPts val="0"/>
              </a:spcAft>
              <a:buSzPts val="630"/>
              <a:buNone/>
              <a:defRPr sz="900"/>
            </a:lvl5pPr>
            <a:lvl6pPr marL="2743200" lvl="5" indent="-228600" algn="l">
              <a:lnSpc>
                <a:spcPct val="100000"/>
              </a:lnSpc>
              <a:spcBef>
                <a:spcPts val="180"/>
              </a:spcBef>
              <a:spcAft>
                <a:spcPts val="0"/>
              </a:spcAft>
              <a:buSzPts val="630"/>
              <a:buNone/>
              <a:defRPr sz="900"/>
            </a:lvl6pPr>
            <a:lvl7pPr marL="3200400" lvl="6" indent="-228600" algn="l">
              <a:lnSpc>
                <a:spcPct val="100000"/>
              </a:lnSpc>
              <a:spcBef>
                <a:spcPts val="180"/>
              </a:spcBef>
              <a:spcAft>
                <a:spcPts val="0"/>
              </a:spcAft>
              <a:buSzPts val="630"/>
              <a:buNone/>
              <a:defRPr sz="900"/>
            </a:lvl7pPr>
            <a:lvl8pPr marL="3657600" lvl="7" indent="-228600" algn="l">
              <a:lnSpc>
                <a:spcPct val="100000"/>
              </a:lnSpc>
              <a:spcBef>
                <a:spcPts val="180"/>
              </a:spcBef>
              <a:spcAft>
                <a:spcPts val="0"/>
              </a:spcAft>
              <a:buSzPts val="630"/>
              <a:buNone/>
              <a:defRPr sz="900"/>
            </a:lvl8pPr>
            <a:lvl9pPr marL="4114800" lvl="8" indent="-228600" algn="l">
              <a:lnSpc>
                <a:spcPct val="100000"/>
              </a:lnSpc>
              <a:spcBef>
                <a:spcPts val="180"/>
              </a:spcBef>
              <a:spcAft>
                <a:spcPts val="0"/>
              </a:spcAft>
              <a:buSzPts val="630"/>
              <a:buNone/>
              <a:defRPr sz="900"/>
            </a:lvl9pPr>
          </a:lstStyle>
          <a:p>
            <a:endParaRPr/>
          </a:p>
        </p:txBody>
      </p:sp>
      <p:sp>
        <p:nvSpPr>
          <p:cNvPr id="186" name="Google Shape;186;p48"/>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87" name="Google Shape;187;p48"/>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8"/>
        <p:cNvGrpSpPr/>
        <p:nvPr/>
      </p:nvGrpSpPr>
      <p:grpSpPr>
        <a:xfrm>
          <a:off x="0" y="0"/>
          <a:ext cx="0" cy="0"/>
          <a:chOff x="0" y="0"/>
          <a:chExt cx="0" cy="0"/>
        </a:xfrm>
      </p:grpSpPr>
      <p:sp>
        <p:nvSpPr>
          <p:cNvPr id="189" name="Google Shape;189;p49"/>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90" name="Google Shape;190;p49"/>
          <p:cNvSpPr txBox="1">
            <a:spLocks noGrp="1"/>
          </p:cNvSpPr>
          <p:nvPr>
            <p:ph type="body" idx="1"/>
          </p:nvPr>
        </p:nvSpPr>
        <p:spPr>
          <a:xfrm rot="5400000">
            <a:off x="2865437" y="106362"/>
            <a:ext cx="4784725" cy="73152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91" name="Google Shape;191;p49"/>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92" name="Google Shape;192;p49"/>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3"/>
        <p:cNvGrpSpPr/>
        <p:nvPr/>
      </p:nvGrpSpPr>
      <p:grpSpPr>
        <a:xfrm>
          <a:off x="0" y="0"/>
          <a:ext cx="0" cy="0"/>
          <a:chOff x="0" y="0"/>
          <a:chExt cx="0" cy="0"/>
        </a:xfrm>
      </p:grpSpPr>
      <p:sp>
        <p:nvSpPr>
          <p:cNvPr id="194" name="Google Shape;194;p50"/>
          <p:cNvSpPr txBox="1">
            <a:spLocks noGrp="1"/>
          </p:cNvSpPr>
          <p:nvPr>
            <p:ph type="title"/>
          </p:nvPr>
        </p:nvSpPr>
        <p:spPr>
          <a:xfrm rot="5400000">
            <a:off x="4922838" y="2163762"/>
            <a:ext cx="6156325" cy="1828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95" name="Google Shape;195;p50"/>
          <p:cNvSpPr txBox="1">
            <a:spLocks noGrp="1"/>
          </p:cNvSpPr>
          <p:nvPr>
            <p:ph type="body" idx="1"/>
          </p:nvPr>
        </p:nvSpPr>
        <p:spPr>
          <a:xfrm rot="5400000">
            <a:off x="1189038" y="411162"/>
            <a:ext cx="6156325" cy="5334000"/>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196" name="Google Shape;196;p50"/>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97" name="Google Shape;197;p50"/>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Text, and Content" type="txAndObj">
  <p:cSld name="TEXT_AND_OBJECT">
    <p:spTree>
      <p:nvGrpSpPr>
        <p:cNvPr id="1" name="Shape 198"/>
        <p:cNvGrpSpPr/>
        <p:nvPr/>
      </p:nvGrpSpPr>
      <p:grpSpPr>
        <a:xfrm>
          <a:off x="0" y="0"/>
          <a:ext cx="0" cy="0"/>
          <a:chOff x="0" y="0"/>
          <a:chExt cx="0" cy="0"/>
        </a:xfrm>
      </p:grpSpPr>
      <p:sp>
        <p:nvSpPr>
          <p:cNvPr id="199" name="Google Shape;199;p51"/>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00" name="Google Shape;200;p51"/>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01" name="Google Shape;201;p51"/>
          <p:cNvSpPr txBox="1">
            <a:spLocks noGrp="1"/>
          </p:cNvSpPr>
          <p:nvPr>
            <p:ph type="body" idx="2"/>
          </p:nvPr>
        </p:nvSpPr>
        <p:spPr>
          <a:xfrm>
            <a:off x="53340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02" name="Google Shape;202;p51"/>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03" name="Google Shape;203;p51"/>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4 Content" type="fourObj">
  <p:cSld name="FOUR_OBJECTS">
    <p:spTree>
      <p:nvGrpSpPr>
        <p:cNvPr id="1" name="Shape 204"/>
        <p:cNvGrpSpPr/>
        <p:nvPr/>
      </p:nvGrpSpPr>
      <p:grpSpPr>
        <a:xfrm>
          <a:off x="0" y="0"/>
          <a:ext cx="0" cy="0"/>
          <a:chOff x="0" y="0"/>
          <a:chExt cx="0" cy="0"/>
        </a:xfrm>
      </p:grpSpPr>
      <p:sp>
        <p:nvSpPr>
          <p:cNvPr id="205" name="Google Shape;205;p52"/>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06" name="Google Shape;206;p52"/>
          <p:cNvSpPr txBox="1">
            <a:spLocks noGrp="1"/>
          </p:cNvSpPr>
          <p:nvPr>
            <p:ph type="body" idx="1"/>
          </p:nvPr>
        </p:nvSpPr>
        <p:spPr>
          <a:xfrm>
            <a:off x="1600200" y="1371600"/>
            <a:ext cx="3581400" cy="23161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07" name="Google Shape;207;p52"/>
          <p:cNvSpPr txBox="1">
            <a:spLocks noGrp="1"/>
          </p:cNvSpPr>
          <p:nvPr>
            <p:ph type="body" idx="2"/>
          </p:nvPr>
        </p:nvSpPr>
        <p:spPr>
          <a:xfrm>
            <a:off x="5334000" y="1371600"/>
            <a:ext cx="3581400" cy="23161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08" name="Google Shape;208;p52"/>
          <p:cNvSpPr txBox="1">
            <a:spLocks noGrp="1"/>
          </p:cNvSpPr>
          <p:nvPr>
            <p:ph type="body" idx="3"/>
          </p:nvPr>
        </p:nvSpPr>
        <p:spPr>
          <a:xfrm>
            <a:off x="1600200" y="3840163"/>
            <a:ext cx="3581400" cy="2316162"/>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09" name="Google Shape;209;p52"/>
          <p:cNvSpPr txBox="1">
            <a:spLocks noGrp="1"/>
          </p:cNvSpPr>
          <p:nvPr>
            <p:ph type="body" idx="4"/>
          </p:nvPr>
        </p:nvSpPr>
        <p:spPr>
          <a:xfrm>
            <a:off x="5334000" y="3840163"/>
            <a:ext cx="3581400" cy="2316162"/>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10" name="Google Shape;210;p52"/>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11" name="Google Shape;211;p52"/>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3" name="Google Shape;33;p2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SzPts val="1200"/>
              <a:buNone/>
              <a:defRPr sz="2000"/>
            </a:lvl1pPr>
            <a:lvl2pPr marL="914400" lvl="1" indent="-228600" algn="l">
              <a:lnSpc>
                <a:spcPct val="100000"/>
              </a:lnSpc>
              <a:spcBef>
                <a:spcPts val="360"/>
              </a:spcBef>
              <a:spcAft>
                <a:spcPts val="0"/>
              </a:spcAft>
              <a:buSzPts val="900"/>
              <a:buNone/>
              <a:defRPr sz="1800"/>
            </a:lvl2pPr>
            <a:lvl3pPr marL="1371600" lvl="2" indent="-228600" algn="l">
              <a:lnSpc>
                <a:spcPct val="100000"/>
              </a:lnSpc>
              <a:spcBef>
                <a:spcPts val="320"/>
              </a:spcBef>
              <a:spcAft>
                <a:spcPts val="0"/>
              </a:spcAft>
              <a:buSzPts val="720"/>
              <a:buNone/>
              <a:defRPr sz="1600"/>
            </a:lvl3pPr>
            <a:lvl4pPr marL="1828800" lvl="3" indent="-228600" algn="l">
              <a:lnSpc>
                <a:spcPct val="100000"/>
              </a:lnSpc>
              <a:spcBef>
                <a:spcPts val="280"/>
              </a:spcBef>
              <a:spcAft>
                <a:spcPts val="0"/>
              </a:spcAft>
              <a:buSzPts val="980"/>
              <a:buNone/>
              <a:defRPr sz="1400"/>
            </a:lvl4pPr>
            <a:lvl5pPr marL="2286000" lvl="4" indent="-228600" algn="l">
              <a:lnSpc>
                <a:spcPct val="100000"/>
              </a:lnSpc>
              <a:spcBef>
                <a:spcPts val="280"/>
              </a:spcBef>
              <a:spcAft>
                <a:spcPts val="0"/>
              </a:spcAft>
              <a:buSzPts val="980"/>
              <a:buNone/>
              <a:defRPr sz="1400"/>
            </a:lvl5pPr>
            <a:lvl6pPr marL="2743200" lvl="5" indent="-228600" algn="l">
              <a:lnSpc>
                <a:spcPct val="100000"/>
              </a:lnSpc>
              <a:spcBef>
                <a:spcPts val="280"/>
              </a:spcBef>
              <a:spcAft>
                <a:spcPts val="0"/>
              </a:spcAft>
              <a:buSzPts val="980"/>
              <a:buNone/>
              <a:defRPr sz="1400"/>
            </a:lvl6pPr>
            <a:lvl7pPr marL="3200400" lvl="6" indent="-228600" algn="l">
              <a:lnSpc>
                <a:spcPct val="100000"/>
              </a:lnSpc>
              <a:spcBef>
                <a:spcPts val="280"/>
              </a:spcBef>
              <a:spcAft>
                <a:spcPts val="0"/>
              </a:spcAft>
              <a:buSzPts val="980"/>
              <a:buNone/>
              <a:defRPr sz="1400"/>
            </a:lvl7pPr>
            <a:lvl8pPr marL="3657600" lvl="7" indent="-228600" algn="l">
              <a:lnSpc>
                <a:spcPct val="100000"/>
              </a:lnSpc>
              <a:spcBef>
                <a:spcPts val="280"/>
              </a:spcBef>
              <a:spcAft>
                <a:spcPts val="0"/>
              </a:spcAft>
              <a:buSzPts val="980"/>
              <a:buNone/>
              <a:defRPr sz="1400"/>
            </a:lvl8pPr>
            <a:lvl9pPr marL="4114800" lvl="8" indent="-228600" algn="l">
              <a:lnSpc>
                <a:spcPct val="100000"/>
              </a:lnSpc>
              <a:spcBef>
                <a:spcPts val="280"/>
              </a:spcBef>
              <a:spcAft>
                <a:spcPts val="0"/>
              </a:spcAft>
              <a:buSzPts val="980"/>
              <a:buNone/>
              <a:defRPr sz="1400"/>
            </a:lvl9pPr>
          </a:lstStyle>
          <a:p>
            <a:endParaRPr/>
          </a:p>
        </p:txBody>
      </p:sp>
      <p:sp>
        <p:nvSpPr>
          <p:cNvPr id="34" name="Google Shape;34;p26"/>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rgbClr val="FFFFFF"/>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35" name="Google Shape;35;p26"/>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6" name="Google Shape;36;p26"/>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212"/>
        <p:cNvGrpSpPr/>
        <p:nvPr/>
      </p:nvGrpSpPr>
      <p:grpSpPr>
        <a:xfrm>
          <a:off x="0" y="0"/>
          <a:ext cx="0" cy="0"/>
          <a:chOff x="0" y="0"/>
          <a:chExt cx="0" cy="0"/>
        </a:xfrm>
      </p:grpSpPr>
      <p:sp>
        <p:nvSpPr>
          <p:cNvPr id="213" name="Google Shape;213;p53"/>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4" name="Google Shape;214;p53"/>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15" name="Google Shape;215;p53"/>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Text and Media Clip" type="txAndMedia">
  <p:cSld name="TEXT_AND_MEDIA">
    <p:spTree>
      <p:nvGrpSpPr>
        <p:cNvPr id="1" name="Shape 216"/>
        <p:cNvGrpSpPr/>
        <p:nvPr/>
      </p:nvGrpSpPr>
      <p:grpSpPr>
        <a:xfrm>
          <a:off x="0" y="0"/>
          <a:ext cx="0" cy="0"/>
          <a:chOff x="0" y="0"/>
          <a:chExt cx="0" cy="0"/>
        </a:xfrm>
      </p:grpSpPr>
      <p:sp>
        <p:nvSpPr>
          <p:cNvPr id="217" name="Google Shape;217;p54"/>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8" name="Google Shape;218;p54"/>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19" name="Google Shape;219;p54"/>
          <p:cNvSpPr>
            <a:spLocks noGrp="1"/>
          </p:cNvSpPr>
          <p:nvPr>
            <p:ph type="media" idx="2"/>
          </p:nvPr>
        </p:nvSpPr>
        <p:spPr>
          <a:xfrm>
            <a:off x="5334000" y="1371600"/>
            <a:ext cx="3581400" cy="47847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accent2"/>
              </a:buClr>
              <a:buSzPts val="1920"/>
              <a:buFont typeface="Noto Sans"/>
              <a:buChar char="●"/>
              <a:defRPr sz="3200" b="1" i="0" u="none" strike="noStrike" cap="none">
                <a:solidFill>
                  <a:schemeClr val="lt1"/>
                </a:solidFill>
                <a:latin typeface="Garamond"/>
                <a:ea typeface="Garamond"/>
                <a:cs typeface="Garamond"/>
                <a:sym typeface="Garamond"/>
              </a:defRPr>
            </a:lvl1pPr>
            <a:lvl2pPr marR="0" lvl="1" algn="l" rtl="0">
              <a:lnSpc>
                <a:spcPct val="100000"/>
              </a:lnSpc>
              <a:spcBef>
                <a:spcPts val="560"/>
              </a:spcBef>
              <a:spcAft>
                <a:spcPts val="0"/>
              </a:spcAft>
              <a:buClr>
                <a:schemeClr val="lt1"/>
              </a:buClr>
              <a:buSzPts val="1400"/>
              <a:buFont typeface="Noto Sans"/>
              <a:buChar char="■"/>
              <a:defRPr sz="2800" b="1" i="0" u="none" strike="noStrike" cap="none">
                <a:solidFill>
                  <a:schemeClr val="lt1"/>
                </a:solidFill>
                <a:latin typeface="Garamond"/>
                <a:ea typeface="Garamond"/>
                <a:cs typeface="Garamond"/>
                <a:sym typeface="Garamond"/>
              </a:defRPr>
            </a:lvl2pPr>
            <a:lvl3pPr marR="0" lvl="2" algn="l" rtl="0">
              <a:lnSpc>
                <a:spcPct val="100000"/>
              </a:lnSpc>
              <a:spcBef>
                <a:spcPts val="480"/>
              </a:spcBef>
              <a:spcAft>
                <a:spcPts val="0"/>
              </a:spcAft>
              <a:buClr>
                <a:schemeClr val="lt2"/>
              </a:buClr>
              <a:buSzPts val="1080"/>
              <a:buFont typeface="Noto Sans"/>
              <a:buChar char="■"/>
              <a:defRPr sz="2400" b="1" i="0" u="none" strike="noStrike" cap="none">
                <a:solidFill>
                  <a:schemeClr val="lt1"/>
                </a:solidFill>
                <a:latin typeface="Garamond"/>
                <a:ea typeface="Garamond"/>
                <a:cs typeface="Garamond"/>
                <a:sym typeface="Garamond"/>
              </a:defRPr>
            </a:lvl3pPr>
            <a:lvl4pPr marR="0" lvl="3" algn="l" rtl="0">
              <a:lnSpc>
                <a:spcPct val="100000"/>
              </a:lnSpc>
              <a:spcBef>
                <a:spcPts val="400"/>
              </a:spcBef>
              <a:spcAft>
                <a:spcPts val="0"/>
              </a:spcAft>
              <a:buClr>
                <a:schemeClr val="accent2"/>
              </a:buClr>
              <a:buSzPts val="1400"/>
              <a:buFont typeface="Noto Sans"/>
              <a:buChar char="■"/>
              <a:defRPr sz="2000" b="1" i="0" u="none" strike="noStrike" cap="none">
                <a:solidFill>
                  <a:schemeClr val="lt1"/>
                </a:solidFill>
                <a:latin typeface="Garamond"/>
                <a:ea typeface="Garamond"/>
                <a:cs typeface="Garamond"/>
                <a:sym typeface="Garamond"/>
              </a:defRPr>
            </a:lvl4pPr>
            <a:lvl5pPr marR="0" lvl="4"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5pPr>
            <a:lvl6pPr marR="0" lvl="5"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6pPr>
            <a:lvl7pPr marR="0" lvl="6"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7pPr>
            <a:lvl8pPr marR="0" lvl="7"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8pPr>
            <a:lvl9pPr marR="0" lvl="8"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9pPr>
          </a:lstStyle>
          <a:p>
            <a:endParaRPr/>
          </a:p>
        </p:txBody>
      </p:sp>
      <p:sp>
        <p:nvSpPr>
          <p:cNvPr id="220" name="Google Shape;220;p54"/>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21" name="Google Shape;221;p54"/>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type="objOnly">
  <p:cSld name="OBJECT_ONLY">
    <p:spTree>
      <p:nvGrpSpPr>
        <p:cNvPr id="1" name="Shape 222"/>
        <p:cNvGrpSpPr/>
        <p:nvPr/>
      </p:nvGrpSpPr>
      <p:grpSpPr>
        <a:xfrm>
          <a:off x="0" y="0"/>
          <a:ext cx="0" cy="0"/>
          <a:chOff x="0" y="0"/>
          <a:chExt cx="0" cy="0"/>
        </a:xfrm>
      </p:grpSpPr>
      <p:sp>
        <p:nvSpPr>
          <p:cNvPr id="223" name="Google Shape;223;p55"/>
          <p:cNvSpPr txBox="1">
            <a:spLocks noGrp="1"/>
          </p:cNvSpPr>
          <p:nvPr>
            <p:ph type="body" idx="1"/>
          </p:nvPr>
        </p:nvSpPr>
        <p:spPr>
          <a:xfrm>
            <a:off x="1600200" y="0"/>
            <a:ext cx="7315200" cy="61563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24" name="Google Shape;224;p55"/>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25" name="Google Shape;225;p55"/>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Text, and 2 Content" type="txAndTwoObj">
  <p:cSld name="TEXT_AND_TWO_OBJECTS">
    <p:spTree>
      <p:nvGrpSpPr>
        <p:cNvPr id="1" name="Shape 226"/>
        <p:cNvGrpSpPr/>
        <p:nvPr/>
      </p:nvGrpSpPr>
      <p:grpSpPr>
        <a:xfrm>
          <a:off x="0" y="0"/>
          <a:ext cx="0" cy="0"/>
          <a:chOff x="0" y="0"/>
          <a:chExt cx="0" cy="0"/>
        </a:xfrm>
      </p:grpSpPr>
      <p:sp>
        <p:nvSpPr>
          <p:cNvPr id="227" name="Google Shape;227;p56"/>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28" name="Google Shape;228;p56"/>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29" name="Google Shape;229;p56"/>
          <p:cNvSpPr txBox="1">
            <a:spLocks noGrp="1"/>
          </p:cNvSpPr>
          <p:nvPr>
            <p:ph type="body" idx="2"/>
          </p:nvPr>
        </p:nvSpPr>
        <p:spPr>
          <a:xfrm>
            <a:off x="5334000" y="1371600"/>
            <a:ext cx="3581400" cy="2316163"/>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30" name="Google Shape;230;p56"/>
          <p:cNvSpPr txBox="1">
            <a:spLocks noGrp="1"/>
          </p:cNvSpPr>
          <p:nvPr>
            <p:ph type="body" idx="3"/>
          </p:nvPr>
        </p:nvSpPr>
        <p:spPr>
          <a:xfrm>
            <a:off x="5334000" y="3840163"/>
            <a:ext cx="3581400" cy="2316162"/>
          </a:xfrm>
          <a:prstGeom prst="rect">
            <a:avLst/>
          </a:prstGeom>
          <a:noFill/>
          <a:ln>
            <a:noFill/>
          </a:ln>
        </p:spPr>
        <p:txBody>
          <a:bodyPr spcFirstLastPara="1" wrap="square" lIns="91425" tIns="45700" rIns="91425" bIns="45700" anchor="t" anchorCtr="0">
            <a:noAutofit/>
          </a:bodyPr>
          <a:lstStyle>
            <a:lvl1pPr marL="457200" lvl="0" indent="-297180" algn="l">
              <a:lnSpc>
                <a:spcPct val="100000"/>
              </a:lnSpc>
              <a:spcBef>
                <a:spcPts val="360"/>
              </a:spcBef>
              <a:spcAft>
                <a:spcPts val="0"/>
              </a:spcAft>
              <a:buSzPts val="1080"/>
              <a:buChar char="●"/>
              <a:defRPr/>
            </a:lvl1pPr>
            <a:lvl2pPr marL="914400" lvl="1" indent="-285750" algn="l">
              <a:lnSpc>
                <a:spcPct val="100000"/>
              </a:lnSpc>
              <a:spcBef>
                <a:spcPts val="360"/>
              </a:spcBef>
              <a:spcAft>
                <a:spcPts val="0"/>
              </a:spcAft>
              <a:buSzPts val="900"/>
              <a:buChar char="■"/>
              <a:defRPr/>
            </a:lvl2pPr>
            <a:lvl3pPr marL="1371600" lvl="2" indent="-280035" algn="l">
              <a:lnSpc>
                <a:spcPct val="100000"/>
              </a:lnSpc>
              <a:spcBef>
                <a:spcPts val="360"/>
              </a:spcBef>
              <a:spcAft>
                <a:spcPts val="0"/>
              </a:spcAft>
              <a:buSzPts val="810"/>
              <a:buChar char="■"/>
              <a:defRPr/>
            </a:lvl3pPr>
            <a:lvl4pPr marL="1828800" lvl="3" indent="-308610" algn="l">
              <a:lnSpc>
                <a:spcPct val="100000"/>
              </a:lnSpc>
              <a:spcBef>
                <a:spcPts val="360"/>
              </a:spcBef>
              <a:spcAft>
                <a:spcPts val="0"/>
              </a:spcAft>
              <a:buSzPts val="1260"/>
              <a:buChar char="■"/>
              <a:defRPr/>
            </a:lvl4pPr>
            <a:lvl5pPr marL="2286000" lvl="4" indent="-308610" algn="l">
              <a:lnSpc>
                <a:spcPct val="100000"/>
              </a:lnSpc>
              <a:spcBef>
                <a:spcPts val="360"/>
              </a:spcBef>
              <a:spcAft>
                <a:spcPts val="0"/>
              </a:spcAft>
              <a:buSzPts val="1260"/>
              <a:buChar char="■"/>
              <a:defRPr/>
            </a:lvl5pPr>
            <a:lvl6pPr marL="2743200" lvl="5" indent="-308610" algn="l">
              <a:lnSpc>
                <a:spcPct val="100000"/>
              </a:lnSpc>
              <a:spcBef>
                <a:spcPts val="360"/>
              </a:spcBef>
              <a:spcAft>
                <a:spcPts val="0"/>
              </a:spcAft>
              <a:buSzPts val="1260"/>
              <a:buChar char="■"/>
              <a:defRPr/>
            </a:lvl6pPr>
            <a:lvl7pPr marL="3200400" lvl="6" indent="-308610" algn="l">
              <a:lnSpc>
                <a:spcPct val="100000"/>
              </a:lnSpc>
              <a:spcBef>
                <a:spcPts val="360"/>
              </a:spcBef>
              <a:spcAft>
                <a:spcPts val="0"/>
              </a:spcAft>
              <a:buSzPts val="1260"/>
              <a:buChar char="■"/>
              <a:defRPr/>
            </a:lvl7pPr>
            <a:lvl8pPr marL="3657600" lvl="7" indent="-308609" algn="l">
              <a:lnSpc>
                <a:spcPct val="100000"/>
              </a:lnSpc>
              <a:spcBef>
                <a:spcPts val="360"/>
              </a:spcBef>
              <a:spcAft>
                <a:spcPts val="0"/>
              </a:spcAft>
              <a:buSzPts val="1260"/>
              <a:buChar char="■"/>
              <a:defRPr/>
            </a:lvl8pPr>
            <a:lvl9pPr marL="4114800" lvl="8" indent="-308609" algn="l">
              <a:lnSpc>
                <a:spcPct val="100000"/>
              </a:lnSpc>
              <a:spcBef>
                <a:spcPts val="360"/>
              </a:spcBef>
              <a:spcAft>
                <a:spcPts val="0"/>
              </a:spcAft>
              <a:buSzPts val="1260"/>
              <a:buChar char="■"/>
              <a:defRPr/>
            </a:lvl9pPr>
          </a:lstStyle>
          <a:p>
            <a:endParaRPr/>
          </a:p>
        </p:txBody>
      </p:sp>
      <p:sp>
        <p:nvSpPr>
          <p:cNvPr id="231" name="Google Shape;231;p56"/>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32" name="Google Shape;232;p56"/>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7"/>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9" name="Google Shape;39;p27"/>
          <p:cNvSpPr txBox="1">
            <a:spLocks noGrp="1"/>
          </p:cNvSpPr>
          <p:nvPr>
            <p:ph type="body" idx="1"/>
          </p:nvPr>
        </p:nvSpPr>
        <p:spPr>
          <a:xfrm>
            <a:off x="1600200" y="1371600"/>
            <a:ext cx="3581400" cy="4784725"/>
          </a:xfrm>
          <a:prstGeom prst="rect">
            <a:avLst/>
          </a:prstGeom>
          <a:noFill/>
          <a:ln>
            <a:noFill/>
          </a:ln>
        </p:spPr>
        <p:txBody>
          <a:bodyPr spcFirstLastPara="1" wrap="square" lIns="91425" tIns="45700" rIns="91425" bIns="45700" anchor="t" anchorCtr="0">
            <a:noAutofit/>
          </a:bodyPr>
          <a:lstStyle>
            <a:lvl1pPr marL="457200" lvl="0" indent="-335280" algn="l">
              <a:lnSpc>
                <a:spcPct val="100000"/>
              </a:lnSpc>
              <a:spcBef>
                <a:spcPts val="560"/>
              </a:spcBef>
              <a:spcAft>
                <a:spcPts val="0"/>
              </a:spcAft>
              <a:buSzPts val="1680"/>
              <a:buChar char="●"/>
              <a:defRPr sz="2800"/>
            </a:lvl1pPr>
            <a:lvl2pPr marL="914400" lvl="1" indent="-304800" algn="l">
              <a:lnSpc>
                <a:spcPct val="100000"/>
              </a:lnSpc>
              <a:spcBef>
                <a:spcPts val="480"/>
              </a:spcBef>
              <a:spcAft>
                <a:spcPts val="0"/>
              </a:spcAft>
              <a:buSzPts val="1200"/>
              <a:buChar char="■"/>
              <a:defRPr sz="2400"/>
            </a:lvl2pPr>
            <a:lvl3pPr marL="1371600" lvl="2" indent="-285750" algn="l">
              <a:lnSpc>
                <a:spcPct val="100000"/>
              </a:lnSpc>
              <a:spcBef>
                <a:spcPts val="400"/>
              </a:spcBef>
              <a:spcAft>
                <a:spcPts val="0"/>
              </a:spcAft>
              <a:buSzPts val="900"/>
              <a:buChar char="■"/>
              <a:defRPr sz="2000"/>
            </a:lvl3pPr>
            <a:lvl4pPr marL="1828800" lvl="3" indent="-308610" algn="l">
              <a:lnSpc>
                <a:spcPct val="100000"/>
              </a:lnSpc>
              <a:spcBef>
                <a:spcPts val="360"/>
              </a:spcBef>
              <a:spcAft>
                <a:spcPts val="0"/>
              </a:spcAft>
              <a:buSzPts val="1260"/>
              <a:buChar char="■"/>
              <a:defRPr sz="1800"/>
            </a:lvl4pPr>
            <a:lvl5pPr marL="2286000" lvl="4" indent="-308610" algn="l">
              <a:lnSpc>
                <a:spcPct val="100000"/>
              </a:lnSpc>
              <a:spcBef>
                <a:spcPts val="360"/>
              </a:spcBef>
              <a:spcAft>
                <a:spcPts val="0"/>
              </a:spcAft>
              <a:buSzPts val="1260"/>
              <a:buChar char="■"/>
              <a:defRPr sz="1800"/>
            </a:lvl5pPr>
            <a:lvl6pPr marL="2743200" lvl="5" indent="-308610" algn="l">
              <a:lnSpc>
                <a:spcPct val="100000"/>
              </a:lnSpc>
              <a:spcBef>
                <a:spcPts val="360"/>
              </a:spcBef>
              <a:spcAft>
                <a:spcPts val="0"/>
              </a:spcAft>
              <a:buSzPts val="1260"/>
              <a:buChar char="■"/>
              <a:defRPr sz="1800"/>
            </a:lvl6pPr>
            <a:lvl7pPr marL="3200400" lvl="6" indent="-308610" algn="l">
              <a:lnSpc>
                <a:spcPct val="100000"/>
              </a:lnSpc>
              <a:spcBef>
                <a:spcPts val="360"/>
              </a:spcBef>
              <a:spcAft>
                <a:spcPts val="0"/>
              </a:spcAft>
              <a:buSzPts val="1260"/>
              <a:buChar char="■"/>
              <a:defRPr sz="1800"/>
            </a:lvl7pPr>
            <a:lvl8pPr marL="3657600" lvl="7" indent="-308609" algn="l">
              <a:lnSpc>
                <a:spcPct val="100000"/>
              </a:lnSpc>
              <a:spcBef>
                <a:spcPts val="360"/>
              </a:spcBef>
              <a:spcAft>
                <a:spcPts val="0"/>
              </a:spcAft>
              <a:buSzPts val="1260"/>
              <a:buChar char="■"/>
              <a:defRPr sz="1800"/>
            </a:lvl8pPr>
            <a:lvl9pPr marL="4114800" lvl="8" indent="-308609" algn="l">
              <a:lnSpc>
                <a:spcPct val="100000"/>
              </a:lnSpc>
              <a:spcBef>
                <a:spcPts val="360"/>
              </a:spcBef>
              <a:spcAft>
                <a:spcPts val="0"/>
              </a:spcAft>
              <a:buSzPts val="1260"/>
              <a:buChar char="■"/>
              <a:defRPr sz="1800"/>
            </a:lvl9pPr>
          </a:lstStyle>
          <a:p>
            <a:endParaRPr/>
          </a:p>
        </p:txBody>
      </p:sp>
      <p:sp>
        <p:nvSpPr>
          <p:cNvPr id="40" name="Google Shape;40;p27"/>
          <p:cNvSpPr txBox="1">
            <a:spLocks noGrp="1"/>
          </p:cNvSpPr>
          <p:nvPr>
            <p:ph type="body" idx="2"/>
          </p:nvPr>
        </p:nvSpPr>
        <p:spPr>
          <a:xfrm>
            <a:off x="5334000" y="1371600"/>
            <a:ext cx="3581400" cy="4784725"/>
          </a:xfrm>
          <a:prstGeom prst="rect">
            <a:avLst/>
          </a:prstGeom>
          <a:noFill/>
          <a:ln>
            <a:noFill/>
          </a:ln>
        </p:spPr>
        <p:txBody>
          <a:bodyPr spcFirstLastPara="1" wrap="square" lIns="91425" tIns="45700" rIns="91425" bIns="45700" anchor="t" anchorCtr="0">
            <a:noAutofit/>
          </a:bodyPr>
          <a:lstStyle>
            <a:lvl1pPr marL="457200" lvl="0" indent="-335280" algn="l">
              <a:lnSpc>
                <a:spcPct val="100000"/>
              </a:lnSpc>
              <a:spcBef>
                <a:spcPts val="560"/>
              </a:spcBef>
              <a:spcAft>
                <a:spcPts val="0"/>
              </a:spcAft>
              <a:buSzPts val="1680"/>
              <a:buChar char="●"/>
              <a:defRPr sz="2800"/>
            </a:lvl1pPr>
            <a:lvl2pPr marL="914400" lvl="1" indent="-304800" algn="l">
              <a:lnSpc>
                <a:spcPct val="100000"/>
              </a:lnSpc>
              <a:spcBef>
                <a:spcPts val="480"/>
              </a:spcBef>
              <a:spcAft>
                <a:spcPts val="0"/>
              </a:spcAft>
              <a:buSzPts val="1200"/>
              <a:buChar char="■"/>
              <a:defRPr sz="2400"/>
            </a:lvl2pPr>
            <a:lvl3pPr marL="1371600" lvl="2" indent="-285750" algn="l">
              <a:lnSpc>
                <a:spcPct val="100000"/>
              </a:lnSpc>
              <a:spcBef>
                <a:spcPts val="400"/>
              </a:spcBef>
              <a:spcAft>
                <a:spcPts val="0"/>
              </a:spcAft>
              <a:buSzPts val="900"/>
              <a:buChar char="■"/>
              <a:defRPr sz="2000"/>
            </a:lvl3pPr>
            <a:lvl4pPr marL="1828800" lvl="3" indent="-308610" algn="l">
              <a:lnSpc>
                <a:spcPct val="100000"/>
              </a:lnSpc>
              <a:spcBef>
                <a:spcPts val="360"/>
              </a:spcBef>
              <a:spcAft>
                <a:spcPts val="0"/>
              </a:spcAft>
              <a:buSzPts val="1260"/>
              <a:buChar char="■"/>
              <a:defRPr sz="1800"/>
            </a:lvl4pPr>
            <a:lvl5pPr marL="2286000" lvl="4" indent="-308610" algn="l">
              <a:lnSpc>
                <a:spcPct val="100000"/>
              </a:lnSpc>
              <a:spcBef>
                <a:spcPts val="360"/>
              </a:spcBef>
              <a:spcAft>
                <a:spcPts val="0"/>
              </a:spcAft>
              <a:buSzPts val="1260"/>
              <a:buChar char="■"/>
              <a:defRPr sz="1800"/>
            </a:lvl5pPr>
            <a:lvl6pPr marL="2743200" lvl="5" indent="-308610" algn="l">
              <a:lnSpc>
                <a:spcPct val="100000"/>
              </a:lnSpc>
              <a:spcBef>
                <a:spcPts val="360"/>
              </a:spcBef>
              <a:spcAft>
                <a:spcPts val="0"/>
              </a:spcAft>
              <a:buSzPts val="1260"/>
              <a:buChar char="■"/>
              <a:defRPr sz="1800"/>
            </a:lvl6pPr>
            <a:lvl7pPr marL="3200400" lvl="6" indent="-308610" algn="l">
              <a:lnSpc>
                <a:spcPct val="100000"/>
              </a:lnSpc>
              <a:spcBef>
                <a:spcPts val="360"/>
              </a:spcBef>
              <a:spcAft>
                <a:spcPts val="0"/>
              </a:spcAft>
              <a:buSzPts val="1260"/>
              <a:buChar char="■"/>
              <a:defRPr sz="1800"/>
            </a:lvl7pPr>
            <a:lvl8pPr marL="3657600" lvl="7" indent="-308609" algn="l">
              <a:lnSpc>
                <a:spcPct val="100000"/>
              </a:lnSpc>
              <a:spcBef>
                <a:spcPts val="360"/>
              </a:spcBef>
              <a:spcAft>
                <a:spcPts val="0"/>
              </a:spcAft>
              <a:buSzPts val="1260"/>
              <a:buChar char="■"/>
              <a:defRPr sz="1800"/>
            </a:lvl8pPr>
            <a:lvl9pPr marL="4114800" lvl="8" indent="-308609" algn="l">
              <a:lnSpc>
                <a:spcPct val="100000"/>
              </a:lnSpc>
              <a:spcBef>
                <a:spcPts val="360"/>
              </a:spcBef>
              <a:spcAft>
                <a:spcPts val="0"/>
              </a:spcAft>
              <a:buSzPts val="1260"/>
              <a:buChar char="■"/>
              <a:defRPr sz="1800"/>
            </a:lvl9pPr>
          </a:lstStyle>
          <a:p>
            <a:endParaRPr/>
          </a:p>
        </p:txBody>
      </p:sp>
      <p:sp>
        <p:nvSpPr>
          <p:cNvPr id="41" name="Google Shape;41;p27"/>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rgbClr val="FFFFFF"/>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42" name="Google Shape;42;p27"/>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43" name="Google Shape;43;p27"/>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6" name="Google Shape;46;p2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1440"/>
              <a:buNone/>
              <a:defRPr sz="2400" b="1"/>
            </a:lvl1pPr>
            <a:lvl2pPr marL="914400" lvl="1" indent="-228600" algn="l">
              <a:lnSpc>
                <a:spcPct val="100000"/>
              </a:lnSpc>
              <a:spcBef>
                <a:spcPts val="400"/>
              </a:spcBef>
              <a:spcAft>
                <a:spcPts val="0"/>
              </a:spcAft>
              <a:buSzPts val="1000"/>
              <a:buNone/>
              <a:defRPr sz="2000" b="1"/>
            </a:lvl2pPr>
            <a:lvl3pPr marL="1371600" lvl="2" indent="-228600" algn="l">
              <a:lnSpc>
                <a:spcPct val="100000"/>
              </a:lnSpc>
              <a:spcBef>
                <a:spcPts val="360"/>
              </a:spcBef>
              <a:spcAft>
                <a:spcPts val="0"/>
              </a:spcAft>
              <a:buSzPts val="810"/>
              <a:buNone/>
              <a:defRPr sz="1800" b="1"/>
            </a:lvl3pPr>
            <a:lvl4pPr marL="1828800" lvl="3" indent="-228600" algn="l">
              <a:lnSpc>
                <a:spcPct val="100000"/>
              </a:lnSpc>
              <a:spcBef>
                <a:spcPts val="320"/>
              </a:spcBef>
              <a:spcAft>
                <a:spcPts val="0"/>
              </a:spcAft>
              <a:buSzPts val="1120"/>
              <a:buNone/>
              <a:defRPr sz="1600" b="1"/>
            </a:lvl4pPr>
            <a:lvl5pPr marL="2286000" lvl="4" indent="-228600" algn="l">
              <a:lnSpc>
                <a:spcPct val="100000"/>
              </a:lnSpc>
              <a:spcBef>
                <a:spcPts val="320"/>
              </a:spcBef>
              <a:spcAft>
                <a:spcPts val="0"/>
              </a:spcAft>
              <a:buSzPts val="1120"/>
              <a:buNone/>
              <a:defRPr sz="1600" b="1"/>
            </a:lvl5pPr>
            <a:lvl6pPr marL="2743200" lvl="5" indent="-228600" algn="l">
              <a:lnSpc>
                <a:spcPct val="100000"/>
              </a:lnSpc>
              <a:spcBef>
                <a:spcPts val="320"/>
              </a:spcBef>
              <a:spcAft>
                <a:spcPts val="0"/>
              </a:spcAft>
              <a:buSzPts val="1120"/>
              <a:buNone/>
              <a:defRPr sz="1600" b="1"/>
            </a:lvl6pPr>
            <a:lvl7pPr marL="3200400" lvl="6" indent="-228600" algn="l">
              <a:lnSpc>
                <a:spcPct val="100000"/>
              </a:lnSpc>
              <a:spcBef>
                <a:spcPts val="320"/>
              </a:spcBef>
              <a:spcAft>
                <a:spcPts val="0"/>
              </a:spcAft>
              <a:buSzPts val="1120"/>
              <a:buNone/>
              <a:defRPr sz="1600" b="1"/>
            </a:lvl7pPr>
            <a:lvl8pPr marL="3657600" lvl="7" indent="-228600" algn="l">
              <a:lnSpc>
                <a:spcPct val="100000"/>
              </a:lnSpc>
              <a:spcBef>
                <a:spcPts val="320"/>
              </a:spcBef>
              <a:spcAft>
                <a:spcPts val="0"/>
              </a:spcAft>
              <a:buSzPts val="1120"/>
              <a:buNone/>
              <a:defRPr sz="1600" b="1"/>
            </a:lvl8pPr>
            <a:lvl9pPr marL="4114800" lvl="8" indent="-228600" algn="l">
              <a:lnSpc>
                <a:spcPct val="100000"/>
              </a:lnSpc>
              <a:spcBef>
                <a:spcPts val="320"/>
              </a:spcBef>
              <a:spcAft>
                <a:spcPts val="0"/>
              </a:spcAft>
              <a:buSzPts val="1120"/>
              <a:buNone/>
              <a:defRPr sz="1600" b="1"/>
            </a:lvl9pPr>
          </a:lstStyle>
          <a:p>
            <a:endParaRPr/>
          </a:p>
        </p:txBody>
      </p:sp>
      <p:sp>
        <p:nvSpPr>
          <p:cNvPr id="47" name="Google Shape;47;p2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2100" algn="l">
              <a:lnSpc>
                <a:spcPct val="100000"/>
              </a:lnSpc>
              <a:spcBef>
                <a:spcPts val="400"/>
              </a:spcBef>
              <a:spcAft>
                <a:spcPts val="0"/>
              </a:spcAft>
              <a:buSzPts val="1000"/>
              <a:buChar char="■"/>
              <a:defRPr sz="2000"/>
            </a:lvl2pPr>
            <a:lvl3pPr marL="1371600" lvl="2" indent="-280035" algn="l">
              <a:lnSpc>
                <a:spcPct val="100000"/>
              </a:lnSpc>
              <a:spcBef>
                <a:spcPts val="360"/>
              </a:spcBef>
              <a:spcAft>
                <a:spcPts val="0"/>
              </a:spcAft>
              <a:buSzPts val="810"/>
              <a:buChar char="■"/>
              <a:defRPr sz="1800"/>
            </a:lvl3pPr>
            <a:lvl4pPr marL="1828800" lvl="3" indent="-299719" algn="l">
              <a:lnSpc>
                <a:spcPct val="100000"/>
              </a:lnSpc>
              <a:spcBef>
                <a:spcPts val="320"/>
              </a:spcBef>
              <a:spcAft>
                <a:spcPts val="0"/>
              </a:spcAft>
              <a:buSzPts val="1120"/>
              <a:buChar char="■"/>
              <a:defRPr sz="1600"/>
            </a:lvl4pPr>
            <a:lvl5pPr marL="2286000" lvl="4" indent="-299720" algn="l">
              <a:lnSpc>
                <a:spcPct val="100000"/>
              </a:lnSpc>
              <a:spcBef>
                <a:spcPts val="320"/>
              </a:spcBef>
              <a:spcAft>
                <a:spcPts val="0"/>
              </a:spcAft>
              <a:buSzPts val="1120"/>
              <a:buChar char="■"/>
              <a:defRPr sz="1600"/>
            </a:lvl5pPr>
            <a:lvl6pPr marL="2743200" lvl="5" indent="-299720" algn="l">
              <a:lnSpc>
                <a:spcPct val="100000"/>
              </a:lnSpc>
              <a:spcBef>
                <a:spcPts val="320"/>
              </a:spcBef>
              <a:spcAft>
                <a:spcPts val="0"/>
              </a:spcAft>
              <a:buSzPts val="1120"/>
              <a:buChar char="■"/>
              <a:defRPr sz="1600"/>
            </a:lvl6pPr>
            <a:lvl7pPr marL="3200400" lvl="6" indent="-299720" algn="l">
              <a:lnSpc>
                <a:spcPct val="100000"/>
              </a:lnSpc>
              <a:spcBef>
                <a:spcPts val="320"/>
              </a:spcBef>
              <a:spcAft>
                <a:spcPts val="0"/>
              </a:spcAft>
              <a:buSzPts val="1120"/>
              <a:buChar char="■"/>
              <a:defRPr sz="1600"/>
            </a:lvl7pPr>
            <a:lvl8pPr marL="3657600" lvl="7" indent="-299720" algn="l">
              <a:lnSpc>
                <a:spcPct val="100000"/>
              </a:lnSpc>
              <a:spcBef>
                <a:spcPts val="320"/>
              </a:spcBef>
              <a:spcAft>
                <a:spcPts val="0"/>
              </a:spcAft>
              <a:buSzPts val="1120"/>
              <a:buChar char="■"/>
              <a:defRPr sz="1600"/>
            </a:lvl8pPr>
            <a:lvl9pPr marL="4114800" lvl="8" indent="-299720" algn="l">
              <a:lnSpc>
                <a:spcPct val="100000"/>
              </a:lnSpc>
              <a:spcBef>
                <a:spcPts val="320"/>
              </a:spcBef>
              <a:spcAft>
                <a:spcPts val="0"/>
              </a:spcAft>
              <a:buSzPts val="1120"/>
              <a:buChar char="■"/>
              <a:defRPr sz="1600"/>
            </a:lvl9pPr>
          </a:lstStyle>
          <a:p>
            <a:endParaRPr/>
          </a:p>
        </p:txBody>
      </p:sp>
      <p:sp>
        <p:nvSpPr>
          <p:cNvPr id="48" name="Google Shape;48;p2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1440"/>
              <a:buNone/>
              <a:defRPr sz="2400" b="1"/>
            </a:lvl1pPr>
            <a:lvl2pPr marL="914400" lvl="1" indent="-228600" algn="l">
              <a:lnSpc>
                <a:spcPct val="100000"/>
              </a:lnSpc>
              <a:spcBef>
                <a:spcPts val="400"/>
              </a:spcBef>
              <a:spcAft>
                <a:spcPts val="0"/>
              </a:spcAft>
              <a:buSzPts val="1000"/>
              <a:buNone/>
              <a:defRPr sz="2000" b="1"/>
            </a:lvl2pPr>
            <a:lvl3pPr marL="1371600" lvl="2" indent="-228600" algn="l">
              <a:lnSpc>
                <a:spcPct val="100000"/>
              </a:lnSpc>
              <a:spcBef>
                <a:spcPts val="360"/>
              </a:spcBef>
              <a:spcAft>
                <a:spcPts val="0"/>
              </a:spcAft>
              <a:buSzPts val="810"/>
              <a:buNone/>
              <a:defRPr sz="1800" b="1"/>
            </a:lvl3pPr>
            <a:lvl4pPr marL="1828800" lvl="3" indent="-228600" algn="l">
              <a:lnSpc>
                <a:spcPct val="100000"/>
              </a:lnSpc>
              <a:spcBef>
                <a:spcPts val="320"/>
              </a:spcBef>
              <a:spcAft>
                <a:spcPts val="0"/>
              </a:spcAft>
              <a:buSzPts val="1120"/>
              <a:buNone/>
              <a:defRPr sz="1600" b="1"/>
            </a:lvl4pPr>
            <a:lvl5pPr marL="2286000" lvl="4" indent="-228600" algn="l">
              <a:lnSpc>
                <a:spcPct val="100000"/>
              </a:lnSpc>
              <a:spcBef>
                <a:spcPts val="320"/>
              </a:spcBef>
              <a:spcAft>
                <a:spcPts val="0"/>
              </a:spcAft>
              <a:buSzPts val="1120"/>
              <a:buNone/>
              <a:defRPr sz="1600" b="1"/>
            </a:lvl5pPr>
            <a:lvl6pPr marL="2743200" lvl="5" indent="-228600" algn="l">
              <a:lnSpc>
                <a:spcPct val="100000"/>
              </a:lnSpc>
              <a:spcBef>
                <a:spcPts val="320"/>
              </a:spcBef>
              <a:spcAft>
                <a:spcPts val="0"/>
              </a:spcAft>
              <a:buSzPts val="1120"/>
              <a:buNone/>
              <a:defRPr sz="1600" b="1"/>
            </a:lvl6pPr>
            <a:lvl7pPr marL="3200400" lvl="6" indent="-228600" algn="l">
              <a:lnSpc>
                <a:spcPct val="100000"/>
              </a:lnSpc>
              <a:spcBef>
                <a:spcPts val="320"/>
              </a:spcBef>
              <a:spcAft>
                <a:spcPts val="0"/>
              </a:spcAft>
              <a:buSzPts val="1120"/>
              <a:buNone/>
              <a:defRPr sz="1600" b="1"/>
            </a:lvl7pPr>
            <a:lvl8pPr marL="3657600" lvl="7" indent="-228600" algn="l">
              <a:lnSpc>
                <a:spcPct val="100000"/>
              </a:lnSpc>
              <a:spcBef>
                <a:spcPts val="320"/>
              </a:spcBef>
              <a:spcAft>
                <a:spcPts val="0"/>
              </a:spcAft>
              <a:buSzPts val="1120"/>
              <a:buNone/>
              <a:defRPr sz="1600" b="1"/>
            </a:lvl8pPr>
            <a:lvl9pPr marL="4114800" lvl="8" indent="-228600" algn="l">
              <a:lnSpc>
                <a:spcPct val="100000"/>
              </a:lnSpc>
              <a:spcBef>
                <a:spcPts val="320"/>
              </a:spcBef>
              <a:spcAft>
                <a:spcPts val="0"/>
              </a:spcAft>
              <a:buSzPts val="1120"/>
              <a:buNone/>
              <a:defRPr sz="1600" b="1"/>
            </a:lvl9pPr>
          </a:lstStyle>
          <a:p>
            <a:endParaRPr/>
          </a:p>
        </p:txBody>
      </p:sp>
      <p:sp>
        <p:nvSpPr>
          <p:cNvPr id="49" name="Google Shape;49;p2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20040" algn="l">
              <a:lnSpc>
                <a:spcPct val="100000"/>
              </a:lnSpc>
              <a:spcBef>
                <a:spcPts val="480"/>
              </a:spcBef>
              <a:spcAft>
                <a:spcPts val="0"/>
              </a:spcAft>
              <a:buSzPts val="1440"/>
              <a:buChar char="●"/>
              <a:defRPr sz="2400"/>
            </a:lvl1pPr>
            <a:lvl2pPr marL="914400" lvl="1" indent="-292100" algn="l">
              <a:lnSpc>
                <a:spcPct val="100000"/>
              </a:lnSpc>
              <a:spcBef>
                <a:spcPts val="400"/>
              </a:spcBef>
              <a:spcAft>
                <a:spcPts val="0"/>
              </a:spcAft>
              <a:buSzPts val="1000"/>
              <a:buChar char="■"/>
              <a:defRPr sz="2000"/>
            </a:lvl2pPr>
            <a:lvl3pPr marL="1371600" lvl="2" indent="-280035" algn="l">
              <a:lnSpc>
                <a:spcPct val="100000"/>
              </a:lnSpc>
              <a:spcBef>
                <a:spcPts val="360"/>
              </a:spcBef>
              <a:spcAft>
                <a:spcPts val="0"/>
              </a:spcAft>
              <a:buSzPts val="810"/>
              <a:buChar char="■"/>
              <a:defRPr sz="1800"/>
            </a:lvl3pPr>
            <a:lvl4pPr marL="1828800" lvl="3" indent="-299719" algn="l">
              <a:lnSpc>
                <a:spcPct val="100000"/>
              </a:lnSpc>
              <a:spcBef>
                <a:spcPts val="320"/>
              </a:spcBef>
              <a:spcAft>
                <a:spcPts val="0"/>
              </a:spcAft>
              <a:buSzPts val="1120"/>
              <a:buChar char="■"/>
              <a:defRPr sz="1600"/>
            </a:lvl4pPr>
            <a:lvl5pPr marL="2286000" lvl="4" indent="-299720" algn="l">
              <a:lnSpc>
                <a:spcPct val="100000"/>
              </a:lnSpc>
              <a:spcBef>
                <a:spcPts val="320"/>
              </a:spcBef>
              <a:spcAft>
                <a:spcPts val="0"/>
              </a:spcAft>
              <a:buSzPts val="1120"/>
              <a:buChar char="■"/>
              <a:defRPr sz="1600"/>
            </a:lvl5pPr>
            <a:lvl6pPr marL="2743200" lvl="5" indent="-299720" algn="l">
              <a:lnSpc>
                <a:spcPct val="100000"/>
              </a:lnSpc>
              <a:spcBef>
                <a:spcPts val="320"/>
              </a:spcBef>
              <a:spcAft>
                <a:spcPts val="0"/>
              </a:spcAft>
              <a:buSzPts val="1120"/>
              <a:buChar char="■"/>
              <a:defRPr sz="1600"/>
            </a:lvl6pPr>
            <a:lvl7pPr marL="3200400" lvl="6" indent="-299720" algn="l">
              <a:lnSpc>
                <a:spcPct val="100000"/>
              </a:lnSpc>
              <a:spcBef>
                <a:spcPts val="320"/>
              </a:spcBef>
              <a:spcAft>
                <a:spcPts val="0"/>
              </a:spcAft>
              <a:buSzPts val="1120"/>
              <a:buChar char="■"/>
              <a:defRPr sz="1600"/>
            </a:lvl7pPr>
            <a:lvl8pPr marL="3657600" lvl="7" indent="-299720" algn="l">
              <a:lnSpc>
                <a:spcPct val="100000"/>
              </a:lnSpc>
              <a:spcBef>
                <a:spcPts val="320"/>
              </a:spcBef>
              <a:spcAft>
                <a:spcPts val="0"/>
              </a:spcAft>
              <a:buSzPts val="1120"/>
              <a:buChar char="■"/>
              <a:defRPr sz="1600"/>
            </a:lvl8pPr>
            <a:lvl9pPr marL="4114800" lvl="8" indent="-299720" algn="l">
              <a:lnSpc>
                <a:spcPct val="100000"/>
              </a:lnSpc>
              <a:spcBef>
                <a:spcPts val="320"/>
              </a:spcBef>
              <a:spcAft>
                <a:spcPts val="0"/>
              </a:spcAft>
              <a:buSzPts val="1120"/>
              <a:buChar char="■"/>
              <a:defRPr sz="1600"/>
            </a:lvl9pPr>
          </a:lstStyle>
          <a:p>
            <a:endParaRPr/>
          </a:p>
        </p:txBody>
      </p:sp>
      <p:sp>
        <p:nvSpPr>
          <p:cNvPr id="50" name="Google Shape;50;p28"/>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rgbClr val="FFFFFF"/>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51" name="Google Shape;51;p28"/>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2" name="Google Shape;52;p28"/>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9"/>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5" name="Google Shape;55;p29"/>
          <p:cNvSpPr txBox="1">
            <a:spLocks noGrp="1"/>
          </p:cNvSpPr>
          <p:nvPr>
            <p:ph type="dt" idx="10"/>
          </p:nvPr>
        </p:nvSpPr>
        <p:spPr>
          <a:xfrm>
            <a:off x="457200" y="625157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2400" b="0" i="0" u="sng" strike="noStrike" cap="none">
                <a:solidFill>
                  <a:srgbClr val="FFFFFF"/>
                </a:solidFill>
                <a:latin typeface="Garamond"/>
                <a:ea typeface="Garamond"/>
                <a:cs typeface="Garamond"/>
                <a:sym typeface="Garamond"/>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56" name="Google Shape;56;p29"/>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57" name="Google Shape;57;p29"/>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30"/>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60" name="Google Shape;60;p30"/>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1"/>
        <p:cNvGrpSpPr/>
        <p:nvPr/>
      </p:nvGrpSpPr>
      <p:grpSpPr>
        <a:xfrm>
          <a:off x="0" y="0"/>
          <a:ext cx="0" cy="0"/>
          <a:chOff x="0" y="0"/>
          <a:chExt cx="0" cy="0"/>
        </a:xfrm>
      </p:grpSpPr>
      <p:sp>
        <p:nvSpPr>
          <p:cNvPr id="62" name="Google Shape;62;p3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3" name="Google Shape;63;p3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350520" algn="l">
              <a:lnSpc>
                <a:spcPct val="100000"/>
              </a:lnSpc>
              <a:spcBef>
                <a:spcPts val="640"/>
              </a:spcBef>
              <a:spcAft>
                <a:spcPts val="0"/>
              </a:spcAft>
              <a:buSzPts val="1920"/>
              <a:buChar char="●"/>
              <a:defRPr sz="3200"/>
            </a:lvl1pPr>
            <a:lvl2pPr marL="914400" lvl="1" indent="-317500" algn="l">
              <a:lnSpc>
                <a:spcPct val="100000"/>
              </a:lnSpc>
              <a:spcBef>
                <a:spcPts val="560"/>
              </a:spcBef>
              <a:spcAft>
                <a:spcPts val="0"/>
              </a:spcAft>
              <a:buSzPts val="1400"/>
              <a:buChar char="■"/>
              <a:defRPr sz="2800"/>
            </a:lvl2pPr>
            <a:lvl3pPr marL="1371600" lvl="2" indent="-297180" algn="l">
              <a:lnSpc>
                <a:spcPct val="100000"/>
              </a:lnSpc>
              <a:spcBef>
                <a:spcPts val="480"/>
              </a:spcBef>
              <a:spcAft>
                <a:spcPts val="0"/>
              </a:spcAft>
              <a:buSzPts val="1080"/>
              <a:buChar char="■"/>
              <a:defRPr sz="2400"/>
            </a:lvl3pPr>
            <a:lvl4pPr marL="1828800" lvl="3" indent="-317500" algn="l">
              <a:lnSpc>
                <a:spcPct val="100000"/>
              </a:lnSpc>
              <a:spcBef>
                <a:spcPts val="400"/>
              </a:spcBef>
              <a:spcAft>
                <a:spcPts val="0"/>
              </a:spcAft>
              <a:buSzPts val="1400"/>
              <a:buChar char="■"/>
              <a:defRPr sz="2000"/>
            </a:lvl4pPr>
            <a:lvl5pPr marL="2286000" lvl="4" indent="-317500" algn="l">
              <a:lnSpc>
                <a:spcPct val="100000"/>
              </a:lnSpc>
              <a:spcBef>
                <a:spcPts val="400"/>
              </a:spcBef>
              <a:spcAft>
                <a:spcPts val="0"/>
              </a:spcAft>
              <a:buSzPts val="1400"/>
              <a:buChar char="■"/>
              <a:defRPr sz="2000"/>
            </a:lvl5pPr>
            <a:lvl6pPr marL="2743200" lvl="5" indent="-317500" algn="l">
              <a:lnSpc>
                <a:spcPct val="100000"/>
              </a:lnSpc>
              <a:spcBef>
                <a:spcPts val="400"/>
              </a:spcBef>
              <a:spcAft>
                <a:spcPts val="0"/>
              </a:spcAft>
              <a:buSzPts val="1400"/>
              <a:buChar char="■"/>
              <a:defRPr sz="2000"/>
            </a:lvl6pPr>
            <a:lvl7pPr marL="3200400" lvl="6" indent="-317500" algn="l">
              <a:lnSpc>
                <a:spcPct val="100000"/>
              </a:lnSpc>
              <a:spcBef>
                <a:spcPts val="400"/>
              </a:spcBef>
              <a:spcAft>
                <a:spcPts val="0"/>
              </a:spcAft>
              <a:buSzPts val="1400"/>
              <a:buChar char="■"/>
              <a:defRPr sz="2000"/>
            </a:lvl7pPr>
            <a:lvl8pPr marL="3657600" lvl="7" indent="-317500" algn="l">
              <a:lnSpc>
                <a:spcPct val="100000"/>
              </a:lnSpc>
              <a:spcBef>
                <a:spcPts val="400"/>
              </a:spcBef>
              <a:spcAft>
                <a:spcPts val="0"/>
              </a:spcAft>
              <a:buSzPts val="1400"/>
              <a:buChar char="■"/>
              <a:defRPr sz="2000"/>
            </a:lvl8pPr>
            <a:lvl9pPr marL="4114800" lvl="8" indent="-317500" algn="l">
              <a:lnSpc>
                <a:spcPct val="100000"/>
              </a:lnSpc>
              <a:spcBef>
                <a:spcPts val="400"/>
              </a:spcBef>
              <a:spcAft>
                <a:spcPts val="0"/>
              </a:spcAft>
              <a:buSzPts val="1400"/>
              <a:buChar char="■"/>
              <a:defRPr sz="2000"/>
            </a:lvl9pPr>
          </a:lstStyle>
          <a:p>
            <a:endParaRPr/>
          </a:p>
        </p:txBody>
      </p:sp>
      <p:sp>
        <p:nvSpPr>
          <p:cNvPr id="64" name="Google Shape;64;p3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840"/>
              <a:buNone/>
              <a:defRPr sz="1400"/>
            </a:lvl1pPr>
            <a:lvl2pPr marL="914400" lvl="1" indent="-228600" algn="l">
              <a:lnSpc>
                <a:spcPct val="100000"/>
              </a:lnSpc>
              <a:spcBef>
                <a:spcPts val="240"/>
              </a:spcBef>
              <a:spcAft>
                <a:spcPts val="0"/>
              </a:spcAft>
              <a:buSzPts val="600"/>
              <a:buNone/>
              <a:defRPr sz="1200"/>
            </a:lvl2pPr>
            <a:lvl3pPr marL="1371600" lvl="2" indent="-228600" algn="l">
              <a:lnSpc>
                <a:spcPct val="100000"/>
              </a:lnSpc>
              <a:spcBef>
                <a:spcPts val="200"/>
              </a:spcBef>
              <a:spcAft>
                <a:spcPts val="0"/>
              </a:spcAft>
              <a:buSzPts val="450"/>
              <a:buNone/>
              <a:defRPr sz="1000"/>
            </a:lvl3pPr>
            <a:lvl4pPr marL="1828800" lvl="3" indent="-228600" algn="l">
              <a:lnSpc>
                <a:spcPct val="100000"/>
              </a:lnSpc>
              <a:spcBef>
                <a:spcPts val="180"/>
              </a:spcBef>
              <a:spcAft>
                <a:spcPts val="0"/>
              </a:spcAft>
              <a:buSzPts val="630"/>
              <a:buNone/>
              <a:defRPr sz="900"/>
            </a:lvl4pPr>
            <a:lvl5pPr marL="2286000" lvl="4" indent="-228600" algn="l">
              <a:lnSpc>
                <a:spcPct val="100000"/>
              </a:lnSpc>
              <a:spcBef>
                <a:spcPts val="180"/>
              </a:spcBef>
              <a:spcAft>
                <a:spcPts val="0"/>
              </a:spcAft>
              <a:buSzPts val="630"/>
              <a:buNone/>
              <a:defRPr sz="900"/>
            </a:lvl5pPr>
            <a:lvl6pPr marL="2743200" lvl="5" indent="-228600" algn="l">
              <a:lnSpc>
                <a:spcPct val="100000"/>
              </a:lnSpc>
              <a:spcBef>
                <a:spcPts val="180"/>
              </a:spcBef>
              <a:spcAft>
                <a:spcPts val="0"/>
              </a:spcAft>
              <a:buSzPts val="630"/>
              <a:buNone/>
              <a:defRPr sz="900"/>
            </a:lvl6pPr>
            <a:lvl7pPr marL="3200400" lvl="6" indent="-228600" algn="l">
              <a:lnSpc>
                <a:spcPct val="100000"/>
              </a:lnSpc>
              <a:spcBef>
                <a:spcPts val="180"/>
              </a:spcBef>
              <a:spcAft>
                <a:spcPts val="0"/>
              </a:spcAft>
              <a:buSzPts val="630"/>
              <a:buNone/>
              <a:defRPr sz="900"/>
            </a:lvl7pPr>
            <a:lvl8pPr marL="3657600" lvl="7" indent="-228600" algn="l">
              <a:lnSpc>
                <a:spcPct val="100000"/>
              </a:lnSpc>
              <a:spcBef>
                <a:spcPts val="180"/>
              </a:spcBef>
              <a:spcAft>
                <a:spcPts val="0"/>
              </a:spcAft>
              <a:buSzPts val="630"/>
              <a:buNone/>
              <a:defRPr sz="900"/>
            </a:lvl8pPr>
            <a:lvl9pPr marL="4114800" lvl="8" indent="-228600" algn="l">
              <a:lnSpc>
                <a:spcPct val="100000"/>
              </a:lnSpc>
              <a:spcBef>
                <a:spcPts val="180"/>
              </a:spcBef>
              <a:spcAft>
                <a:spcPts val="0"/>
              </a:spcAft>
              <a:buSzPts val="630"/>
              <a:buNone/>
              <a:defRPr sz="900"/>
            </a:lvl9pPr>
          </a:lstStyle>
          <a:p>
            <a:endParaRPr/>
          </a:p>
        </p:txBody>
      </p:sp>
      <p:sp>
        <p:nvSpPr>
          <p:cNvPr id="65" name="Google Shape;65;p31"/>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66" name="Google Shape;66;p31"/>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32"/>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9" name="Google Shape;69;p32"/>
          <p:cNvSpPr>
            <a:spLocks noGrp="1"/>
          </p:cNvSpPr>
          <p:nvPr>
            <p:ph type="pic" idx="2"/>
          </p:nvPr>
        </p:nvSpPr>
        <p:spPr>
          <a:xfrm>
            <a:off x="1792288" y="612775"/>
            <a:ext cx="5486400" cy="4114800"/>
          </a:xfrm>
          <a:prstGeom prst="rect">
            <a:avLst/>
          </a:prstGeom>
          <a:noFill/>
          <a:ln>
            <a:noFill/>
          </a:ln>
        </p:spPr>
      </p:sp>
      <p:sp>
        <p:nvSpPr>
          <p:cNvPr id="70" name="Google Shape;70;p32"/>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840"/>
              <a:buNone/>
              <a:defRPr sz="1400"/>
            </a:lvl1pPr>
            <a:lvl2pPr marL="914400" lvl="1" indent="-228600" algn="l">
              <a:lnSpc>
                <a:spcPct val="100000"/>
              </a:lnSpc>
              <a:spcBef>
                <a:spcPts val="240"/>
              </a:spcBef>
              <a:spcAft>
                <a:spcPts val="0"/>
              </a:spcAft>
              <a:buSzPts val="600"/>
              <a:buNone/>
              <a:defRPr sz="1200"/>
            </a:lvl2pPr>
            <a:lvl3pPr marL="1371600" lvl="2" indent="-228600" algn="l">
              <a:lnSpc>
                <a:spcPct val="100000"/>
              </a:lnSpc>
              <a:spcBef>
                <a:spcPts val="200"/>
              </a:spcBef>
              <a:spcAft>
                <a:spcPts val="0"/>
              </a:spcAft>
              <a:buSzPts val="450"/>
              <a:buNone/>
              <a:defRPr sz="1000"/>
            </a:lvl3pPr>
            <a:lvl4pPr marL="1828800" lvl="3" indent="-228600" algn="l">
              <a:lnSpc>
                <a:spcPct val="100000"/>
              </a:lnSpc>
              <a:spcBef>
                <a:spcPts val="180"/>
              </a:spcBef>
              <a:spcAft>
                <a:spcPts val="0"/>
              </a:spcAft>
              <a:buSzPts val="630"/>
              <a:buNone/>
              <a:defRPr sz="900"/>
            </a:lvl4pPr>
            <a:lvl5pPr marL="2286000" lvl="4" indent="-228600" algn="l">
              <a:lnSpc>
                <a:spcPct val="100000"/>
              </a:lnSpc>
              <a:spcBef>
                <a:spcPts val="180"/>
              </a:spcBef>
              <a:spcAft>
                <a:spcPts val="0"/>
              </a:spcAft>
              <a:buSzPts val="630"/>
              <a:buNone/>
              <a:defRPr sz="900"/>
            </a:lvl5pPr>
            <a:lvl6pPr marL="2743200" lvl="5" indent="-228600" algn="l">
              <a:lnSpc>
                <a:spcPct val="100000"/>
              </a:lnSpc>
              <a:spcBef>
                <a:spcPts val="180"/>
              </a:spcBef>
              <a:spcAft>
                <a:spcPts val="0"/>
              </a:spcAft>
              <a:buSzPts val="630"/>
              <a:buNone/>
              <a:defRPr sz="900"/>
            </a:lvl6pPr>
            <a:lvl7pPr marL="3200400" lvl="6" indent="-228600" algn="l">
              <a:lnSpc>
                <a:spcPct val="100000"/>
              </a:lnSpc>
              <a:spcBef>
                <a:spcPts val="180"/>
              </a:spcBef>
              <a:spcAft>
                <a:spcPts val="0"/>
              </a:spcAft>
              <a:buSzPts val="630"/>
              <a:buNone/>
              <a:defRPr sz="900"/>
            </a:lvl7pPr>
            <a:lvl8pPr marL="3657600" lvl="7" indent="-228600" algn="l">
              <a:lnSpc>
                <a:spcPct val="100000"/>
              </a:lnSpc>
              <a:spcBef>
                <a:spcPts val="180"/>
              </a:spcBef>
              <a:spcAft>
                <a:spcPts val="0"/>
              </a:spcAft>
              <a:buSzPts val="630"/>
              <a:buNone/>
              <a:defRPr sz="900"/>
            </a:lvl8pPr>
            <a:lvl9pPr marL="4114800" lvl="8" indent="-228600" algn="l">
              <a:lnSpc>
                <a:spcPct val="100000"/>
              </a:lnSpc>
              <a:spcBef>
                <a:spcPts val="180"/>
              </a:spcBef>
              <a:spcAft>
                <a:spcPts val="0"/>
              </a:spcAft>
              <a:buSzPts val="630"/>
              <a:buNone/>
              <a:defRPr sz="900"/>
            </a:lvl9pPr>
          </a:lstStyle>
          <a:p>
            <a:endParaRPr/>
          </a:p>
        </p:txBody>
      </p:sp>
      <p:sp>
        <p:nvSpPr>
          <p:cNvPr id="71" name="Google Shape;71;p32"/>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72" name="Google Shape;72;p32"/>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1" name="Google Shape;11;p21"/>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1pPr>
            <a:lvl2pPr marR="0" lvl="1"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2pPr>
            <a:lvl3pPr marR="0" lvl="2"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3pPr>
            <a:lvl4pPr marR="0" lvl="3"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4pPr>
            <a:lvl5pPr marR="0" lvl="4"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5pPr>
            <a:lvl6pPr marR="0" lvl="5"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6pPr>
            <a:lvl7pPr marR="0" lvl="6"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7pPr>
            <a:lvl8pPr marR="0" lvl="7"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8pPr>
            <a:lvl9pPr marR="0" lvl="8"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9pPr>
          </a:lstStyle>
          <a:p>
            <a:endParaRPr/>
          </a:p>
        </p:txBody>
      </p:sp>
      <p:sp>
        <p:nvSpPr>
          <p:cNvPr id="12" name="Google Shape;12;p21"/>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13" name="Google Shape;13;p21"/>
          <p:cNvSpPr txBox="1">
            <a:spLocks noGrp="1"/>
          </p:cNvSpPr>
          <p:nvPr>
            <p:ph type="body" idx="1"/>
          </p:nvPr>
        </p:nvSpPr>
        <p:spPr>
          <a:xfrm>
            <a:off x="1600200" y="1371600"/>
            <a:ext cx="7315200" cy="4784725"/>
          </a:xfrm>
          <a:prstGeom prst="rect">
            <a:avLst/>
          </a:prstGeom>
          <a:noFill/>
          <a:ln>
            <a:noFill/>
          </a:ln>
        </p:spPr>
        <p:txBody>
          <a:bodyPr spcFirstLastPara="1" wrap="square" lIns="91425" tIns="45700" rIns="91425" bIns="45700" anchor="t" anchorCtr="0">
            <a:noAutofit/>
          </a:bodyPr>
          <a:lstStyle>
            <a:lvl1pPr marL="457200" marR="0" lvl="0" indent="-350520" algn="l" rtl="0">
              <a:lnSpc>
                <a:spcPct val="100000"/>
              </a:lnSpc>
              <a:spcBef>
                <a:spcPts val="640"/>
              </a:spcBef>
              <a:spcAft>
                <a:spcPts val="0"/>
              </a:spcAft>
              <a:buClr>
                <a:schemeClr val="accent2"/>
              </a:buClr>
              <a:buSzPts val="1920"/>
              <a:buFont typeface="Noto Sans"/>
              <a:buChar char="●"/>
              <a:defRPr sz="3200" b="1" i="0" u="none" strike="noStrike" cap="none">
                <a:solidFill>
                  <a:schemeClr val="lt1"/>
                </a:solidFill>
                <a:latin typeface="Garamond"/>
                <a:ea typeface="Garamond"/>
                <a:cs typeface="Garamond"/>
                <a:sym typeface="Garamond"/>
              </a:defRPr>
            </a:lvl1pPr>
            <a:lvl2pPr marL="914400" marR="0" lvl="1" indent="-317500" algn="l" rtl="0">
              <a:lnSpc>
                <a:spcPct val="100000"/>
              </a:lnSpc>
              <a:spcBef>
                <a:spcPts val="560"/>
              </a:spcBef>
              <a:spcAft>
                <a:spcPts val="0"/>
              </a:spcAft>
              <a:buClr>
                <a:schemeClr val="lt1"/>
              </a:buClr>
              <a:buSzPts val="1400"/>
              <a:buFont typeface="Noto Sans"/>
              <a:buChar char="■"/>
              <a:defRPr sz="2800" b="1" i="0" u="none" strike="noStrike" cap="none">
                <a:solidFill>
                  <a:schemeClr val="lt1"/>
                </a:solidFill>
                <a:latin typeface="Garamond"/>
                <a:ea typeface="Garamond"/>
                <a:cs typeface="Garamond"/>
                <a:sym typeface="Garamond"/>
              </a:defRPr>
            </a:lvl2pPr>
            <a:lvl3pPr marL="1371600" marR="0" lvl="2" indent="-297180" algn="l" rtl="0">
              <a:lnSpc>
                <a:spcPct val="100000"/>
              </a:lnSpc>
              <a:spcBef>
                <a:spcPts val="480"/>
              </a:spcBef>
              <a:spcAft>
                <a:spcPts val="0"/>
              </a:spcAft>
              <a:buClr>
                <a:schemeClr val="lt2"/>
              </a:buClr>
              <a:buSzPts val="1080"/>
              <a:buFont typeface="Noto Sans"/>
              <a:buChar char="■"/>
              <a:defRPr sz="2400" b="1" i="0" u="none" strike="noStrike" cap="none">
                <a:solidFill>
                  <a:schemeClr val="lt1"/>
                </a:solidFill>
                <a:latin typeface="Garamond"/>
                <a:ea typeface="Garamond"/>
                <a:cs typeface="Garamond"/>
                <a:sym typeface="Garamond"/>
              </a:defRPr>
            </a:lvl3pPr>
            <a:lvl4pPr marL="1828800" marR="0" lvl="3" indent="-317500" algn="l" rtl="0">
              <a:lnSpc>
                <a:spcPct val="100000"/>
              </a:lnSpc>
              <a:spcBef>
                <a:spcPts val="400"/>
              </a:spcBef>
              <a:spcAft>
                <a:spcPts val="0"/>
              </a:spcAft>
              <a:buClr>
                <a:schemeClr val="accent2"/>
              </a:buClr>
              <a:buSzPts val="1400"/>
              <a:buFont typeface="Noto Sans"/>
              <a:buChar char="■"/>
              <a:defRPr sz="2000" b="1" i="0" u="none" strike="noStrike" cap="none">
                <a:solidFill>
                  <a:schemeClr val="lt1"/>
                </a:solidFill>
                <a:latin typeface="Garamond"/>
                <a:ea typeface="Garamond"/>
                <a:cs typeface="Garamond"/>
                <a:sym typeface="Garamond"/>
              </a:defRPr>
            </a:lvl4pPr>
            <a:lvl5pPr marL="2286000" marR="0" lvl="4"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5pPr>
            <a:lvl6pPr marL="2743200" marR="0" lvl="5"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6pPr>
            <a:lvl7pPr marL="3200400" marR="0" lvl="6"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7pPr>
            <a:lvl8pPr marL="3657600" marR="0" lvl="7"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8pPr>
            <a:lvl9pPr marL="4114800" marR="0" lvl="8"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8"/>
        <p:cNvGrpSpPr/>
        <p:nvPr/>
      </p:nvGrpSpPr>
      <p:grpSpPr>
        <a:xfrm>
          <a:off x="0" y="0"/>
          <a:ext cx="0" cy="0"/>
          <a:chOff x="0" y="0"/>
          <a:chExt cx="0" cy="0"/>
        </a:xfrm>
      </p:grpSpPr>
      <p:sp>
        <p:nvSpPr>
          <p:cNvPr id="119" name="Google Shape;119;p23"/>
          <p:cNvSpPr txBox="1">
            <a:spLocks noGrp="1"/>
          </p:cNvSpPr>
          <p:nvPr>
            <p:ph type="sldNum" idx="12"/>
          </p:nvPr>
        </p:nvSpPr>
        <p:spPr>
          <a:xfrm>
            <a:off x="6553200" y="6248400"/>
            <a:ext cx="2133600" cy="476250"/>
          </a:xfrm>
          <a:prstGeom prst="rect">
            <a:avLst/>
          </a:prstGeom>
          <a:noFill/>
          <a:ln>
            <a:noFill/>
          </a:ln>
        </p:spPr>
        <p:txBody>
          <a:bodyPr spcFirstLastPara="1" wrap="square" lIns="91425" tIns="45700" rIns="91425" bIns="45700" anchor="b" anchorCtr="0">
            <a:noAutofit/>
          </a:bodyPr>
          <a:lstStyle>
            <a:lvl1pPr marL="0" marR="0" lvl="0"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r" rtl="0">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20" name="Google Shape;120;p23"/>
          <p:cNvSpPr txBox="1">
            <a:spLocks noGrp="1"/>
          </p:cNvSpPr>
          <p:nvPr>
            <p:ph type="title"/>
          </p:nvPr>
        </p:nvSpPr>
        <p:spPr>
          <a:xfrm>
            <a:off x="1600200" y="0"/>
            <a:ext cx="7315200" cy="10668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1pPr>
            <a:lvl2pPr marR="0" lvl="1"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2pPr>
            <a:lvl3pPr marR="0" lvl="2"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3pPr>
            <a:lvl4pPr marR="0" lvl="3"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4pPr>
            <a:lvl5pPr marR="0" lvl="4"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5pPr>
            <a:lvl6pPr marR="0" lvl="5"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6pPr>
            <a:lvl7pPr marR="0" lvl="6"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7pPr>
            <a:lvl8pPr marR="0" lvl="7"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8pPr>
            <a:lvl9pPr marR="0" lvl="8" algn="ctr" rtl="0">
              <a:lnSpc>
                <a:spcPct val="100000"/>
              </a:lnSpc>
              <a:spcBef>
                <a:spcPts val="0"/>
              </a:spcBef>
              <a:spcAft>
                <a:spcPts val="0"/>
              </a:spcAft>
              <a:buClr>
                <a:srgbClr val="000000"/>
              </a:buClr>
              <a:buSzPts val="1400"/>
              <a:buFont typeface="Arial"/>
              <a:buNone/>
              <a:defRPr sz="4400" b="1" i="0" u="none" strike="noStrike" cap="none">
                <a:solidFill>
                  <a:schemeClr val="lt1"/>
                </a:solidFill>
                <a:latin typeface="Garamond"/>
                <a:ea typeface="Garamond"/>
                <a:cs typeface="Garamond"/>
                <a:sym typeface="Garamond"/>
              </a:defRPr>
            </a:lvl9pPr>
          </a:lstStyle>
          <a:p>
            <a:endParaRPr/>
          </a:p>
        </p:txBody>
      </p:sp>
      <p:sp>
        <p:nvSpPr>
          <p:cNvPr id="121" name="Google Shape;121;p23"/>
          <p:cNvSpPr txBox="1">
            <a:spLocks noGrp="1"/>
          </p:cNvSpPr>
          <p:nvPr>
            <p:ph type="ftr" idx="11"/>
          </p:nvPr>
        </p:nvSpPr>
        <p:spPr>
          <a:xfrm>
            <a:off x="3124200" y="6248400"/>
            <a:ext cx="2895600" cy="476250"/>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2pPr>
            <a:lvl3pPr marR="0" lvl="2"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3pPr>
            <a:lvl4pPr marR="0" lvl="3"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4pPr>
            <a:lvl5pPr marR="0" lvl="4"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5pPr>
            <a:lvl6pPr marR="0" lvl="5"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6pPr>
            <a:lvl7pPr marR="0" lvl="6"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7pPr>
            <a:lvl8pPr marR="0" lvl="7"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8pPr>
            <a:lvl9pPr marR="0" lvl="8" algn="l" rtl="0">
              <a:lnSpc>
                <a:spcPct val="100000"/>
              </a:lnSpc>
              <a:spcBef>
                <a:spcPts val="0"/>
              </a:spcBef>
              <a:spcAft>
                <a:spcPts val="0"/>
              </a:spcAft>
              <a:buClr>
                <a:srgbClr val="000000"/>
              </a:buClr>
              <a:buSzPts val="1400"/>
              <a:buFont typeface="Arial"/>
              <a:buNone/>
              <a:defRPr sz="2400" b="0" i="0" u="sng" strike="noStrike" cap="none">
                <a:solidFill>
                  <a:schemeClr val="lt1"/>
                </a:solidFill>
                <a:latin typeface="Garamond"/>
                <a:ea typeface="Garamond"/>
                <a:cs typeface="Garamond"/>
                <a:sym typeface="Garamond"/>
              </a:defRPr>
            </a:lvl9pPr>
          </a:lstStyle>
          <a:p>
            <a:endParaRPr/>
          </a:p>
        </p:txBody>
      </p:sp>
      <p:sp>
        <p:nvSpPr>
          <p:cNvPr id="122" name="Google Shape;122;p23"/>
          <p:cNvSpPr txBox="1">
            <a:spLocks noGrp="1"/>
          </p:cNvSpPr>
          <p:nvPr>
            <p:ph type="body" idx="1"/>
          </p:nvPr>
        </p:nvSpPr>
        <p:spPr>
          <a:xfrm>
            <a:off x="1600200" y="1371600"/>
            <a:ext cx="7315200" cy="4784725"/>
          </a:xfrm>
          <a:prstGeom prst="rect">
            <a:avLst/>
          </a:prstGeom>
          <a:noFill/>
          <a:ln>
            <a:noFill/>
          </a:ln>
        </p:spPr>
        <p:txBody>
          <a:bodyPr spcFirstLastPara="1" wrap="square" lIns="91425" tIns="45700" rIns="91425" bIns="45700" anchor="t" anchorCtr="0">
            <a:noAutofit/>
          </a:bodyPr>
          <a:lstStyle>
            <a:lvl1pPr marL="457200" marR="0" lvl="0" indent="-350520" algn="l" rtl="0">
              <a:lnSpc>
                <a:spcPct val="100000"/>
              </a:lnSpc>
              <a:spcBef>
                <a:spcPts val="640"/>
              </a:spcBef>
              <a:spcAft>
                <a:spcPts val="0"/>
              </a:spcAft>
              <a:buClr>
                <a:schemeClr val="accent2"/>
              </a:buClr>
              <a:buSzPts val="1920"/>
              <a:buFont typeface="Noto Sans"/>
              <a:buChar char="●"/>
              <a:defRPr sz="3200" b="1" i="0" u="none" strike="noStrike" cap="none">
                <a:solidFill>
                  <a:schemeClr val="lt1"/>
                </a:solidFill>
                <a:latin typeface="Garamond"/>
                <a:ea typeface="Garamond"/>
                <a:cs typeface="Garamond"/>
                <a:sym typeface="Garamond"/>
              </a:defRPr>
            </a:lvl1pPr>
            <a:lvl2pPr marL="914400" marR="0" lvl="1" indent="-317500" algn="l" rtl="0">
              <a:lnSpc>
                <a:spcPct val="100000"/>
              </a:lnSpc>
              <a:spcBef>
                <a:spcPts val="560"/>
              </a:spcBef>
              <a:spcAft>
                <a:spcPts val="0"/>
              </a:spcAft>
              <a:buClr>
                <a:schemeClr val="lt1"/>
              </a:buClr>
              <a:buSzPts val="1400"/>
              <a:buFont typeface="Noto Sans"/>
              <a:buChar char="■"/>
              <a:defRPr sz="2800" b="1" i="0" u="none" strike="noStrike" cap="none">
                <a:solidFill>
                  <a:schemeClr val="lt1"/>
                </a:solidFill>
                <a:latin typeface="Garamond"/>
                <a:ea typeface="Garamond"/>
                <a:cs typeface="Garamond"/>
                <a:sym typeface="Garamond"/>
              </a:defRPr>
            </a:lvl2pPr>
            <a:lvl3pPr marL="1371600" marR="0" lvl="2" indent="-297180" algn="l" rtl="0">
              <a:lnSpc>
                <a:spcPct val="100000"/>
              </a:lnSpc>
              <a:spcBef>
                <a:spcPts val="480"/>
              </a:spcBef>
              <a:spcAft>
                <a:spcPts val="0"/>
              </a:spcAft>
              <a:buClr>
                <a:schemeClr val="lt2"/>
              </a:buClr>
              <a:buSzPts val="1080"/>
              <a:buFont typeface="Noto Sans"/>
              <a:buChar char="■"/>
              <a:defRPr sz="2400" b="1" i="0" u="none" strike="noStrike" cap="none">
                <a:solidFill>
                  <a:schemeClr val="lt1"/>
                </a:solidFill>
                <a:latin typeface="Garamond"/>
                <a:ea typeface="Garamond"/>
                <a:cs typeface="Garamond"/>
                <a:sym typeface="Garamond"/>
              </a:defRPr>
            </a:lvl3pPr>
            <a:lvl4pPr marL="1828800" marR="0" lvl="3" indent="-317500" algn="l" rtl="0">
              <a:lnSpc>
                <a:spcPct val="100000"/>
              </a:lnSpc>
              <a:spcBef>
                <a:spcPts val="400"/>
              </a:spcBef>
              <a:spcAft>
                <a:spcPts val="0"/>
              </a:spcAft>
              <a:buClr>
                <a:schemeClr val="accent2"/>
              </a:buClr>
              <a:buSzPts val="1400"/>
              <a:buFont typeface="Noto Sans"/>
              <a:buChar char="■"/>
              <a:defRPr sz="2000" b="1" i="0" u="none" strike="noStrike" cap="none">
                <a:solidFill>
                  <a:schemeClr val="lt1"/>
                </a:solidFill>
                <a:latin typeface="Garamond"/>
                <a:ea typeface="Garamond"/>
                <a:cs typeface="Garamond"/>
                <a:sym typeface="Garamond"/>
              </a:defRPr>
            </a:lvl4pPr>
            <a:lvl5pPr marL="2286000" marR="0" lvl="4"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5pPr>
            <a:lvl6pPr marL="2743200" marR="0" lvl="5"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6pPr>
            <a:lvl7pPr marL="3200400" marR="0" lvl="6"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7pPr>
            <a:lvl8pPr marL="3657600" marR="0" lvl="7"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8pPr>
            <a:lvl9pPr marL="4114800" marR="0" lvl="8"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lt1"/>
                </a:solidFill>
                <a:latin typeface="Garamond"/>
                <a:ea typeface="Garamond"/>
                <a:cs typeface="Garamond"/>
                <a:sym typeface="Garamond"/>
              </a:defRPr>
            </a:lvl9pPr>
          </a:lstStyle>
          <a:p>
            <a:endParaRPr/>
          </a:p>
        </p:txBody>
      </p:sp>
    </p:spTree>
  </p:cSld>
  <p:clrMap bg1="lt1" tx1="dk1" bg2="dk2" tx2="lt2" accent1="accent1" accent2="accent2" accent3="accent3" accent4="accent4" accent5="accent5" accent6="accent6" hlink="hlink" folHlink="folHlink"/>
  <p:sldLayoutIdLst>
    <p:sldLayoutId id="2147483667"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15.png"/><Relationship Id="rId7" Type="http://schemas.openxmlformats.org/officeDocument/2006/relationships/image" Target="../media/image19.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39.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4.MOV"/><Relationship Id="rId1" Type="http://schemas.microsoft.com/office/2007/relationships/media" Target="../media/media4.MOV"/><Relationship Id="rId5" Type="http://schemas.openxmlformats.org/officeDocument/2006/relationships/image" Target="../media/image40.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microsoft.com/office/2007/relationships/media" Target="../media/media6.mp4"/><Relationship Id="rId7" Type="http://schemas.openxmlformats.org/officeDocument/2006/relationships/image" Target="../media/image42.png"/><Relationship Id="rId2" Type="http://schemas.openxmlformats.org/officeDocument/2006/relationships/video" Target="../media/media5.MOV"/><Relationship Id="rId1" Type="http://schemas.microsoft.com/office/2007/relationships/media" Target="../media/media5.MOV"/><Relationship Id="rId6" Type="http://schemas.openxmlformats.org/officeDocument/2006/relationships/notesSlide" Target="../notesSlides/notesSlide13.xml"/><Relationship Id="rId5" Type="http://schemas.openxmlformats.org/officeDocument/2006/relationships/slideLayout" Target="../slideLayouts/slideLayout18.xml"/><Relationship Id="rId4" Type="http://schemas.openxmlformats.org/officeDocument/2006/relationships/video" Target="../media/media6.mp4"/></Relationships>
</file>

<file path=ppt/slides/_rels/slide1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45.jpg"/></Relationships>
</file>

<file path=ppt/slides/_rels/slide1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hyperlink" Target="https://www.youtube.com/watch?v=9O8PcaFDWvs&amp;ab_channel=Kellogg%27sResearchLabs-Nitinol" TargetMode="External"/><Relationship Id="rId3" Type="http://schemas.openxmlformats.org/officeDocument/2006/relationships/hyperlink" Target="https://www.researchgate.net/publication/317369805_ELECTROMAGNETIC_POSITION_AND_ATTITUDE_CONTROL_FOR_PACMAN_EXPERIMENT." TargetMode="External"/><Relationship Id="rId7" Type="http://schemas.openxmlformats.org/officeDocument/2006/relationships/hyperlink" Target="https://en-academic.com/dic.nsf/enwiki/2294545"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hyperlink" Target="https://web.archive.org/web/20111015075220/http:/dockingstandard.nasa.gov/Documents/AIAA_ATS_NDS-IDSS_Overview_Draft1.pdf" TargetMode="External"/><Relationship Id="rId5" Type="http://schemas.openxmlformats.org/officeDocument/2006/relationships/hyperlink" Target="https://doi.org/10.1016/j.actaastro.2013.01.006" TargetMode="External"/><Relationship Id="rId4" Type="http://schemas.openxmlformats.org/officeDocument/2006/relationships/hyperlink" Target="https://doi.org/10.1016/j.actaastro.2020.06.042"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20.gif"/></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18.xml"/><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image" Target="../media/image31.jpg"/><Relationship Id="rId13" Type="http://schemas.openxmlformats.org/officeDocument/2006/relationships/image" Target="../media/image34.png"/><Relationship Id="rId3" Type="http://schemas.microsoft.com/office/2007/relationships/media" Target="../media/media3.mp4"/><Relationship Id="rId7" Type="http://schemas.openxmlformats.org/officeDocument/2006/relationships/image" Target="../media/image30.png"/><Relationship Id="rId12" Type="http://schemas.microsoft.com/office/2007/relationships/hdphoto" Target="../media/hdphoto2.wdp"/><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7.xml"/><Relationship Id="rId11" Type="http://schemas.openxmlformats.org/officeDocument/2006/relationships/image" Target="../media/image33.png"/><Relationship Id="rId5" Type="http://schemas.openxmlformats.org/officeDocument/2006/relationships/slideLayout" Target="../slideLayouts/slideLayout18.xml"/><Relationship Id="rId15" Type="http://schemas.openxmlformats.org/officeDocument/2006/relationships/image" Target="../media/image35.png"/><Relationship Id="rId10" Type="http://schemas.microsoft.com/office/2007/relationships/hdphoto" Target="../media/hdphoto1.wdp"/><Relationship Id="rId4" Type="http://schemas.openxmlformats.org/officeDocument/2006/relationships/video" Target="../media/media3.mp4"/><Relationship Id="rId9" Type="http://schemas.openxmlformats.org/officeDocument/2006/relationships/image" Target="../media/image32.png"/><Relationship Id="rId1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
          <p:cNvSpPr/>
          <p:nvPr/>
        </p:nvSpPr>
        <p:spPr>
          <a:xfrm>
            <a:off x="0" y="1050925"/>
            <a:ext cx="9144000" cy="5843588"/>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a:solidFill>
                <a:srgbClr val="FFFFFF"/>
              </a:solidFill>
              <a:latin typeface="Garamond"/>
              <a:ea typeface="Garamond"/>
              <a:cs typeface="Garamond"/>
              <a:sym typeface="Garamond"/>
            </a:endParaRPr>
          </a:p>
        </p:txBody>
      </p:sp>
      <p:sp>
        <p:nvSpPr>
          <p:cNvPr id="239" name="Google Shape;239;p1"/>
          <p:cNvSpPr/>
          <p:nvPr/>
        </p:nvSpPr>
        <p:spPr>
          <a:xfrm>
            <a:off x="0" y="0"/>
            <a:ext cx="9144000" cy="685800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a:solidFill>
                <a:srgbClr val="FFFFFF"/>
              </a:solidFill>
              <a:latin typeface="Garamond"/>
              <a:ea typeface="Garamond"/>
              <a:cs typeface="Garamond"/>
              <a:sym typeface="Garamond"/>
            </a:endParaRPr>
          </a:p>
        </p:txBody>
      </p:sp>
      <p:sp>
        <p:nvSpPr>
          <p:cNvPr id="240" name="Google Shape;240;p1"/>
          <p:cNvSpPr/>
          <p:nvPr/>
        </p:nvSpPr>
        <p:spPr>
          <a:xfrm>
            <a:off x="77203" y="2037584"/>
            <a:ext cx="454513" cy="2289154"/>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a:solidFill>
                <a:srgbClr val="FFFFFF"/>
              </a:solidFill>
              <a:latin typeface="Garamond"/>
              <a:ea typeface="Garamond"/>
              <a:cs typeface="Garamond"/>
              <a:sym typeface="Garamond"/>
            </a:endParaRPr>
          </a:p>
        </p:txBody>
      </p:sp>
      <p:sp>
        <p:nvSpPr>
          <p:cNvPr id="241" name="Google Shape;241;p1"/>
          <p:cNvSpPr txBox="1"/>
          <p:nvPr/>
        </p:nvSpPr>
        <p:spPr>
          <a:xfrm>
            <a:off x="258200" y="5583075"/>
            <a:ext cx="8717100" cy="1262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900" b="1" i="0" u="none" strike="noStrike" cap="none" dirty="0">
                <a:solidFill>
                  <a:schemeClr val="lt1"/>
                </a:solidFill>
                <a:latin typeface="Garamond"/>
                <a:ea typeface="Garamond"/>
                <a:cs typeface="Garamond"/>
                <a:sym typeface="Garamond"/>
              </a:rPr>
              <a:t>Nicolas Gross, </a:t>
            </a:r>
            <a:r>
              <a:rPr lang="en-US" sz="1900" b="1" i="0" u="none" strike="noStrike" cap="none" dirty="0" err="1">
                <a:solidFill>
                  <a:schemeClr val="lt1"/>
                </a:solidFill>
                <a:latin typeface="Garamond"/>
                <a:ea typeface="Garamond"/>
                <a:cs typeface="Garamond"/>
                <a:sym typeface="Garamond"/>
              </a:rPr>
              <a:t>Athip</a:t>
            </a:r>
            <a:r>
              <a:rPr lang="en-US" sz="1900" b="1" i="0" u="none" strike="noStrike" cap="none" dirty="0">
                <a:solidFill>
                  <a:schemeClr val="lt1"/>
                </a:solidFill>
                <a:latin typeface="Garamond"/>
                <a:ea typeface="Garamond"/>
                <a:cs typeface="Garamond"/>
                <a:sym typeface="Garamond"/>
              </a:rPr>
              <a:t> </a:t>
            </a:r>
            <a:r>
              <a:rPr lang="en-US" sz="1900" b="1" i="0" u="none" strike="noStrike" cap="none" dirty="0" err="1">
                <a:solidFill>
                  <a:schemeClr val="lt1"/>
                </a:solidFill>
                <a:latin typeface="Garamond"/>
                <a:ea typeface="Garamond"/>
                <a:cs typeface="Garamond"/>
                <a:sym typeface="Garamond"/>
              </a:rPr>
              <a:t>Thirupathi</a:t>
            </a:r>
            <a:r>
              <a:rPr lang="en-US" sz="1900" b="1" i="0" u="none" strike="noStrike" cap="none" dirty="0">
                <a:solidFill>
                  <a:schemeClr val="lt1"/>
                </a:solidFill>
                <a:latin typeface="Garamond"/>
                <a:ea typeface="Garamond"/>
                <a:cs typeface="Garamond"/>
                <a:sym typeface="Garamond"/>
              </a:rPr>
              <a:t> Raj, </a:t>
            </a:r>
            <a:r>
              <a:rPr lang="en-US" sz="1900" b="1" i="0" u="none" strike="noStrike" cap="none" dirty="0" err="1">
                <a:solidFill>
                  <a:schemeClr val="lt1"/>
                </a:solidFill>
                <a:latin typeface="Garamond"/>
                <a:ea typeface="Garamond"/>
                <a:cs typeface="Garamond"/>
                <a:sym typeface="Garamond"/>
              </a:rPr>
              <a:t>Jekan</a:t>
            </a:r>
            <a:r>
              <a:rPr lang="en-US" sz="1900" b="1" i="0" u="none" strike="noStrike" cap="none" dirty="0">
                <a:solidFill>
                  <a:schemeClr val="lt1"/>
                </a:solidFill>
                <a:latin typeface="Garamond"/>
                <a:ea typeface="Garamond"/>
                <a:cs typeface="Garamond"/>
                <a:sym typeface="Garamond"/>
              </a:rPr>
              <a:t> </a:t>
            </a:r>
            <a:r>
              <a:rPr lang="en-US" sz="1900" b="1" i="0" u="none" strike="noStrike" cap="none" dirty="0" err="1">
                <a:solidFill>
                  <a:schemeClr val="lt1"/>
                </a:solidFill>
                <a:latin typeface="Garamond"/>
                <a:ea typeface="Garamond"/>
                <a:cs typeface="Garamond"/>
                <a:sym typeface="Garamond"/>
              </a:rPr>
              <a:t>Thangavelautham</a:t>
            </a:r>
            <a:endParaRPr sz="1900" b="1" i="0" u="none" strike="noStrike" cap="none" baseline="30000" dirty="0">
              <a:solidFill>
                <a:schemeClr val="lt1"/>
              </a:solidFill>
              <a:latin typeface="Garamond"/>
              <a:ea typeface="Garamond"/>
              <a:cs typeface="Garamond"/>
              <a:sym typeface="Garamond"/>
            </a:endParaRPr>
          </a:p>
          <a:p>
            <a:pPr marL="0" marR="0" lvl="0" indent="0" algn="ctr" rtl="0">
              <a:lnSpc>
                <a:spcPct val="100000"/>
              </a:lnSpc>
              <a:spcBef>
                <a:spcPts val="0"/>
              </a:spcBef>
              <a:spcAft>
                <a:spcPts val="0"/>
              </a:spcAft>
              <a:buClr>
                <a:srgbClr val="000000"/>
              </a:buClr>
              <a:buSzPts val="1600"/>
              <a:buFont typeface="Arial"/>
              <a:buNone/>
            </a:pPr>
            <a:r>
              <a:rPr lang="en-US" sz="1900" b="1" i="0" u="none" strike="noStrike" cap="none" dirty="0">
                <a:solidFill>
                  <a:srgbClr val="FFFFFF"/>
                </a:solidFill>
                <a:latin typeface="Garamond"/>
                <a:ea typeface="Garamond"/>
                <a:cs typeface="Garamond"/>
                <a:sym typeface="Garamond"/>
              </a:rPr>
              <a:t>Space and Terrestrial Robotic Exploration (</a:t>
            </a:r>
            <a:r>
              <a:rPr lang="en-US" sz="1900" b="1" i="0" u="none" strike="noStrike" cap="none" dirty="0" err="1">
                <a:solidFill>
                  <a:srgbClr val="FFFFFF"/>
                </a:solidFill>
                <a:latin typeface="Garamond"/>
                <a:ea typeface="Garamond"/>
                <a:cs typeface="Garamond"/>
                <a:sym typeface="Garamond"/>
              </a:rPr>
              <a:t>SpaceTREx</a:t>
            </a:r>
            <a:r>
              <a:rPr lang="en-US" sz="1900" b="1" i="0" u="none" strike="noStrike" cap="none" dirty="0">
                <a:solidFill>
                  <a:srgbClr val="FFFFFF"/>
                </a:solidFill>
                <a:latin typeface="Garamond"/>
                <a:ea typeface="Garamond"/>
                <a:cs typeface="Garamond"/>
                <a:sym typeface="Garamond"/>
              </a:rPr>
              <a:t>) Laboratory</a:t>
            </a:r>
            <a:endParaRPr sz="1700" i="0" u="none" strike="noStrike" cap="none" dirty="0">
              <a:solidFill>
                <a:srgbClr val="000000"/>
              </a:solidFill>
              <a:latin typeface="Garamond"/>
              <a:ea typeface="Garamond"/>
              <a:cs typeface="Garamond"/>
              <a:sym typeface="Garamond"/>
            </a:endParaRPr>
          </a:p>
          <a:p>
            <a:pPr marL="0" marR="0" lvl="0" indent="0" algn="ctr" rtl="0">
              <a:lnSpc>
                <a:spcPct val="100000"/>
              </a:lnSpc>
              <a:spcBef>
                <a:spcPts val="0"/>
              </a:spcBef>
              <a:spcAft>
                <a:spcPts val="0"/>
              </a:spcAft>
              <a:buClr>
                <a:srgbClr val="000000"/>
              </a:buClr>
              <a:buSzPts val="1600"/>
              <a:buFont typeface="Arial"/>
              <a:buNone/>
            </a:pPr>
            <a:r>
              <a:rPr lang="en-US" sz="1900" b="1" i="0" u="none" strike="noStrike" cap="none" dirty="0">
                <a:solidFill>
                  <a:srgbClr val="FFFFFF"/>
                </a:solidFill>
                <a:latin typeface="Garamond"/>
                <a:ea typeface="Garamond"/>
                <a:cs typeface="Garamond"/>
                <a:sym typeface="Garamond"/>
              </a:rPr>
              <a:t>Aerospace and Mechanical Engineering Department</a:t>
            </a:r>
            <a:endParaRPr sz="1700" i="0" u="none" strike="noStrike" cap="none" dirty="0">
              <a:solidFill>
                <a:srgbClr val="000000"/>
              </a:solidFill>
              <a:latin typeface="Garamond"/>
              <a:ea typeface="Garamond"/>
              <a:cs typeface="Garamond"/>
              <a:sym typeface="Garamond"/>
            </a:endParaRPr>
          </a:p>
          <a:p>
            <a:pPr marL="0" marR="0" lvl="0" indent="0" algn="ctr" rtl="0">
              <a:lnSpc>
                <a:spcPct val="100000"/>
              </a:lnSpc>
              <a:spcBef>
                <a:spcPts val="0"/>
              </a:spcBef>
              <a:spcAft>
                <a:spcPts val="0"/>
              </a:spcAft>
              <a:buClr>
                <a:srgbClr val="000000"/>
              </a:buClr>
              <a:buSzPts val="1600"/>
              <a:buFont typeface="Arial"/>
              <a:buNone/>
            </a:pPr>
            <a:r>
              <a:rPr lang="en-US" sz="1900" b="1" i="0" u="none" strike="noStrike" cap="none" dirty="0">
                <a:solidFill>
                  <a:srgbClr val="FFFFFF"/>
                </a:solidFill>
                <a:latin typeface="Garamond"/>
                <a:ea typeface="Garamond"/>
                <a:cs typeface="Garamond"/>
                <a:sym typeface="Garamond"/>
              </a:rPr>
              <a:t>University of Arizona</a:t>
            </a:r>
            <a:endParaRPr sz="1700" i="0" u="none" strike="noStrike" cap="none" dirty="0">
              <a:solidFill>
                <a:srgbClr val="000000"/>
              </a:solidFill>
              <a:latin typeface="Garamond"/>
              <a:ea typeface="Garamond"/>
              <a:cs typeface="Garamond"/>
              <a:sym typeface="Garamond"/>
            </a:endParaRPr>
          </a:p>
        </p:txBody>
      </p:sp>
      <p:pic>
        <p:nvPicPr>
          <p:cNvPr id="243" name="Google Shape;243;p1"/>
          <p:cNvPicPr preferRelativeResize="0"/>
          <p:nvPr/>
        </p:nvPicPr>
        <p:blipFill rotWithShape="1">
          <a:blip r:embed="rId3">
            <a:alphaModFix/>
          </a:blip>
          <a:srcRect/>
          <a:stretch/>
        </p:blipFill>
        <p:spPr>
          <a:xfrm>
            <a:off x="123825" y="144463"/>
            <a:ext cx="1400175" cy="1100811"/>
          </a:xfrm>
          <a:prstGeom prst="rect">
            <a:avLst/>
          </a:prstGeom>
          <a:noFill/>
          <a:ln>
            <a:noFill/>
          </a:ln>
        </p:spPr>
      </p:pic>
      <p:pic>
        <p:nvPicPr>
          <p:cNvPr id="244" name="Google Shape;244;p1"/>
          <p:cNvPicPr preferRelativeResize="0"/>
          <p:nvPr/>
        </p:nvPicPr>
        <p:blipFill rotWithShape="1">
          <a:blip r:embed="rId4">
            <a:alphaModFix/>
          </a:blip>
          <a:srcRect/>
          <a:stretch/>
        </p:blipFill>
        <p:spPr>
          <a:xfrm>
            <a:off x="3791098" y="128131"/>
            <a:ext cx="1400175" cy="1115410"/>
          </a:xfrm>
          <a:prstGeom prst="rect">
            <a:avLst/>
          </a:prstGeom>
          <a:noFill/>
          <a:ln>
            <a:noFill/>
          </a:ln>
        </p:spPr>
      </p:pic>
      <p:pic>
        <p:nvPicPr>
          <p:cNvPr id="245" name="Google Shape;245;p1" descr="A picture containing diagram&#10;&#10;Description automatically generated"/>
          <p:cNvPicPr preferRelativeResize="0"/>
          <p:nvPr/>
        </p:nvPicPr>
        <p:blipFill rotWithShape="1">
          <a:blip r:embed="rId5">
            <a:alphaModFix/>
          </a:blip>
          <a:srcRect/>
          <a:stretch/>
        </p:blipFill>
        <p:spPr>
          <a:xfrm>
            <a:off x="7832685" y="53965"/>
            <a:ext cx="1200430" cy="1236259"/>
          </a:xfrm>
          <a:prstGeom prst="rect">
            <a:avLst/>
          </a:prstGeom>
          <a:noFill/>
          <a:ln>
            <a:noFill/>
          </a:ln>
        </p:spPr>
      </p:pic>
      <p:pic>
        <p:nvPicPr>
          <p:cNvPr id="246" name="Google Shape;246;p1" descr="Logo&#10;&#10;Description automatically generated"/>
          <p:cNvPicPr preferRelativeResize="0"/>
          <p:nvPr/>
        </p:nvPicPr>
        <p:blipFill rotWithShape="1">
          <a:blip r:embed="rId6">
            <a:alphaModFix/>
          </a:blip>
          <a:srcRect/>
          <a:stretch/>
        </p:blipFill>
        <p:spPr>
          <a:xfrm>
            <a:off x="6648171" y="62805"/>
            <a:ext cx="1200429" cy="1228935"/>
          </a:xfrm>
          <a:prstGeom prst="rect">
            <a:avLst/>
          </a:prstGeom>
          <a:noFill/>
          <a:ln>
            <a:noFill/>
          </a:ln>
        </p:spPr>
      </p:pic>
      <p:sp>
        <p:nvSpPr>
          <p:cNvPr id="251" name="Google Shape;251;p1"/>
          <p:cNvSpPr txBox="1"/>
          <p:nvPr/>
        </p:nvSpPr>
        <p:spPr>
          <a:xfrm>
            <a:off x="104218" y="4627275"/>
            <a:ext cx="9020100"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dirty="0">
                <a:solidFill>
                  <a:schemeClr val="lt1"/>
                </a:solidFill>
                <a:latin typeface="Garamond"/>
                <a:ea typeface="Garamond"/>
                <a:cs typeface="Garamond"/>
                <a:sym typeface="Garamond"/>
              </a:rPr>
              <a:t>Shape Memory Alloy Based Hard Docking Mechanisms for two-stage CubeSat Docking</a:t>
            </a:r>
            <a:endParaRPr lang="en-US" sz="2600" b="1" i="0" u="none" strike="noStrike" cap="none" dirty="0">
              <a:solidFill>
                <a:schemeClr val="lt1"/>
              </a:solidFill>
              <a:latin typeface="Garamond"/>
              <a:ea typeface="Garamond"/>
              <a:cs typeface="Garamond"/>
              <a:sym typeface="Garamond"/>
            </a:endParaRPr>
          </a:p>
        </p:txBody>
      </p:sp>
      <p:grpSp>
        <p:nvGrpSpPr>
          <p:cNvPr id="2" name="Group 1">
            <a:extLst>
              <a:ext uri="{FF2B5EF4-FFF2-40B4-BE49-F238E27FC236}">
                <a16:creationId xmlns:a16="http://schemas.microsoft.com/office/drawing/2014/main" id="{4B19A05F-0AB9-BBFF-B441-D803C4CC84A7}"/>
              </a:ext>
            </a:extLst>
          </p:cNvPr>
          <p:cNvGrpSpPr/>
          <p:nvPr/>
        </p:nvGrpSpPr>
        <p:grpSpPr>
          <a:xfrm>
            <a:off x="816979" y="2037584"/>
            <a:ext cx="8143116" cy="2634643"/>
            <a:chOff x="816979" y="2037584"/>
            <a:chExt cx="8143116" cy="2634643"/>
          </a:xfrm>
        </p:grpSpPr>
        <p:grpSp>
          <p:nvGrpSpPr>
            <p:cNvPr id="248" name="Google Shape;248;p1"/>
            <p:cNvGrpSpPr/>
            <p:nvPr/>
          </p:nvGrpSpPr>
          <p:grpSpPr>
            <a:xfrm>
              <a:off x="6031692" y="2120468"/>
              <a:ext cx="2928403" cy="2551759"/>
              <a:chOff x="5314728" y="1966750"/>
              <a:chExt cx="3827700" cy="2301315"/>
            </a:xfrm>
          </p:grpSpPr>
          <p:pic>
            <p:nvPicPr>
              <p:cNvPr id="249" name="Google Shape;249;p1"/>
              <p:cNvPicPr preferRelativeResize="0"/>
              <p:nvPr/>
            </p:nvPicPr>
            <p:blipFill rotWithShape="1">
              <a:blip r:embed="rId7">
                <a:alphaModFix/>
              </a:blip>
              <a:srcRect/>
              <a:stretch/>
            </p:blipFill>
            <p:spPr>
              <a:xfrm>
                <a:off x="5334601" y="1966750"/>
                <a:ext cx="3587627" cy="2115469"/>
              </a:xfrm>
              <a:prstGeom prst="rect">
                <a:avLst/>
              </a:prstGeom>
              <a:noFill/>
              <a:ln>
                <a:noFill/>
              </a:ln>
            </p:spPr>
          </p:pic>
          <p:sp>
            <p:nvSpPr>
              <p:cNvPr id="250" name="Google Shape;250;p1"/>
              <p:cNvSpPr/>
              <p:nvPr/>
            </p:nvSpPr>
            <p:spPr>
              <a:xfrm>
                <a:off x="5314728" y="3959755"/>
                <a:ext cx="3827700" cy="30831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sng" strike="noStrike" cap="none" dirty="0">
                  <a:solidFill>
                    <a:srgbClr val="FFFFFF"/>
                  </a:solidFill>
                  <a:latin typeface="Garamond"/>
                  <a:ea typeface="Garamond"/>
                  <a:cs typeface="Garamond"/>
                  <a:sym typeface="Garamond"/>
                </a:endParaRPr>
              </a:p>
            </p:txBody>
          </p:sp>
        </p:grpSp>
        <p:pic>
          <p:nvPicPr>
            <p:cNvPr id="1026" name="Picture 2" descr="A picture containing text, indoor, sink, engine&#10;&#10;Description automatically generated">
              <a:extLst>
                <a:ext uri="{FF2B5EF4-FFF2-40B4-BE49-F238E27FC236}">
                  <a16:creationId xmlns:a16="http://schemas.microsoft.com/office/drawing/2014/main" id="{609DA1FB-6A3C-47C8-6D58-3AE38541D71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19732" y="2120468"/>
              <a:ext cx="3411960" cy="22062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 picture containing text, transport&#10;&#10;Description automatically generated">
              <a:extLst>
                <a:ext uri="{FF2B5EF4-FFF2-40B4-BE49-F238E27FC236}">
                  <a16:creationId xmlns:a16="http://schemas.microsoft.com/office/drawing/2014/main" id="{ABD6CD0B-8F0F-C88D-DDE2-8B0BECEF0CA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6979" y="2037584"/>
              <a:ext cx="1591280" cy="228915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2"/>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Design</a:t>
            </a:r>
            <a:endParaRPr sz="3500" dirty="0"/>
          </a:p>
        </p:txBody>
      </p:sp>
      <p:pic>
        <p:nvPicPr>
          <p:cNvPr id="2" name="SMA Spring Hard Docking Animation [Render 3]">
            <a:hlinkClick r:id="" action="ppaction://media"/>
            <a:extLst>
              <a:ext uri="{FF2B5EF4-FFF2-40B4-BE49-F238E27FC236}">
                <a16:creationId xmlns:a16="http://schemas.microsoft.com/office/drawing/2014/main" id="{CE4E38E8-8936-899C-3986-2F0E2B87430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00408" y="4321464"/>
            <a:ext cx="3943184" cy="2218041"/>
          </a:xfrm>
          <a:prstGeom prst="rect">
            <a:avLst/>
          </a:prstGeom>
        </p:spPr>
      </p:pic>
      <p:grpSp>
        <p:nvGrpSpPr>
          <p:cNvPr id="11" name="Group 10">
            <a:extLst>
              <a:ext uri="{FF2B5EF4-FFF2-40B4-BE49-F238E27FC236}">
                <a16:creationId xmlns:a16="http://schemas.microsoft.com/office/drawing/2014/main" id="{AD260B0D-0E50-4A1D-8915-9E4ECDF3EF27}"/>
              </a:ext>
            </a:extLst>
          </p:cNvPr>
          <p:cNvGrpSpPr/>
          <p:nvPr/>
        </p:nvGrpSpPr>
        <p:grpSpPr>
          <a:xfrm>
            <a:off x="2104508" y="1909116"/>
            <a:ext cx="6361872" cy="2296921"/>
            <a:chOff x="2400466" y="1999021"/>
            <a:chExt cx="6361872" cy="2296921"/>
          </a:xfrm>
        </p:grpSpPr>
        <p:pic>
          <p:nvPicPr>
            <p:cNvPr id="6" name="Picture 5">
              <a:extLst>
                <a:ext uri="{FF2B5EF4-FFF2-40B4-BE49-F238E27FC236}">
                  <a16:creationId xmlns:a16="http://schemas.microsoft.com/office/drawing/2014/main" id="{D050A2F3-D941-8702-2F59-7A9FA19B11EE}"/>
                </a:ext>
              </a:extLst>
            </p:cNvPr>
            <p:cNvPicPr>
              <a:picLocks noChangeAspect="1"/>
            </p:cNvPicPr>
            <p:nvPr/>
          </p:nvPicPr>
          <p:blipFill>
            <a:blip r:embed="rId6"/>
            <a:stretch>
              <a:fillRect/>
            </a:stretch>
          </p:blipFill>
          <p:spPr>
            <a:xfrm>
              <a:off x="2400466" y="1999021"/>
              <a:ext cx="4461660" cy="2046940"/>
            </a:xfrm>
            <a:prstGeom prst="rect">
              <a:avLst/>
            </a:prstGeom>
          </p:spPr>
        </p:pic>
        <p:grpSp>
          <p:nvGrpSpPr>
            <p:cNvPr id="10" name="Group 9">
              <a:extLst>
                <a:ext uri="{FF2B5EF4-FFF2-40B4-BE49-F238E27FC236}">
                  <a16:creationId xmlns:a16="http://schemas.microsoft.com/office/drawing/2014/main" id="{0F3129EB-E80B-3C8D-3EBF-6106D4052C34}"/>
                </a:ext>
              </a:extLst>
            </p:cNvPr>
            <p:cNvGrpSpPr/>
            <p:nvPr/>
          </p:nvGrpSpPr>
          <p:grpSpPr>
            <a:xfrm>
              <a:off x="3076418" y="2094649"/>
              <a:ext cx="5685920" cy="2201293"/>
              <a:chOff x="3076418" y="2094649"/>
              <a:chExt cx="5685920" cy="2201293"/>
            </a:xfrm>
          </p:grpSpPr>
          <p:grpSp>
            <p:nvGrpSpPr>
              <p:cNvPr id="27" name="Group 26">
                <a:extLst>
                  <a:ext uri="{FF2B5EF4-FFF2-40B4-BE49-F238E27FC236}">
                    <a16:creationId xmlns:a16="http://schemas.microsoft.com/office/drawing/2014/main" id="{10B6D92E-E117-82C5-2220-C89E09F1BE84}"/>
                  </a:ext>
                </a:extLst>
              </p:cNvPr>
              <p:cNvGrpSpPr/>
              <p:nvPr/>
            </p:nvGrpSpPr>
            <p:grpSpPr>
              <a:xfrm>
                <a:off x="3076418" y="2094649"/>
                <a:ext cx="5685920" cy="2201293"/>
                <a:chOff x="3076418" y="1864830"/>
                <a:chExt cx="5685920" cy="2201293"/>
              </a:xfrm>
            </p:grpSpPr>
            <p:grpSp>
              <p:nvGrpSpPr>
                <p:cNvPr id="4" name="Group 3">
                  <a:extLst>
                    <a:ext uri="{FF2B5EF4-FFF2-40B4-BE49-F238E27FC236}">
                      <a16:creationId xmlns:a16="http://schemas.microsoft.com/office/drawing/2014/main" id="{580E1AF3-70C7-64F5-17A9-AACDE425943B}"/>
                    </a:ext>
                  </a:extLst>
                </p:cNvPr>
                <p:cNvGrpSpPr/>
                <p:nvPr/>
              </p:nvGrpSpPr>
              <p:grpSpPr>
                <a:xfrm>
                  <a:off x="7019338" y="1864830"/>
                  <a:ext cx="1743000" cy="1460197"/>
                  <a:chOff x="6776388" y="2305133"/>
                  <a:chExt cx="1743000" cy="1460197"/>
                </a:xfrm>
              </p:grpSpPr>
              <p:sp>
                <p:nvSpPr>
                  <p:cNvPr id="304" name="Google Shape;304;p2"/>
                  <p:cNvSpPr txBox="1"/>
                  <p:nvPr/>
                </p:nvSpPr>
                <p:spPr>
                  <a:xfrm>
                    <a:off x="6776388" y="2305133"/>
                    <a:ext cx="174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Modified Cone</a:t>
                    </a:r>
                    <a:endParaRPr sz="1100" b="1" dirty="0">
                      <a:latin typeface="Garamond"/>
                      <a:ea typeface="Garamond"/>
                      <a:cs typeface="Garamond"/>
                      <a:sym typeface="Garamond"/>
                    </a:endParaRPr>
                  </a:p>
                </p:txBody>
              </p:sp>
              <p:grpSp>
                <p:nvGrpSpPr>
                  <p:cNvPr id="3" name="Group 2">
                    <a:extLst>
                      <a:ext uri="{FF2B5EF4-FFF2-40B4-BE49-F238E27FC236}">
                        <a16:creationId xmlns:a16="http://schemas.microsoft.com/office/drawing/2014/main" id="{D4A4435B-584E-5061-988A-0A32B88802CE}"/>
                      </a:ext>
                    </a:extLst>
                  </p:cNvPr>
                  <p:cNvGrpSpPr/>
                  <p:nvPr/>
                </p:nvGrpSpPr>
                <p:grpSpPr>
                  <a:xfrm>
                    <a:off x="6776388" y="2543258"/>
                    <a:ext cx="1743000" cy="1222072"/>
                    <a:chOff x="6776388" y="2543258"/>
                    <a:chExt cx="1743000" cy="1222072"/>
                  </a:xfrm>
                </p:grpSpPr>
                <p:sp>
                  <p:nvSpPr>
                    <p:cNvPr id="305" name="Google Shape;305;p2"/>
                    <p:cNvSpPr txBox="1"/>
                    <p:nvPr/>
                  </p:nvSpPr>
                  <p:spPr>
                    <a:xfrm>
                      <a:off x="6776388" y="2543258"/>
                      <a:ext cx="174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Curved Groove</a:t>
                      </a:r>
                      <a:endParaRPr sz="1100" b="1" dirty="0">
                        <a:latin typeface="Garamond"/>
                        <a:ea typeface="Garamond"/>
                        <a:cs typeface="Garamond"/>
                        <a:sym typeface="Garamond"/>
                      </a:endParaRPr>
                    </a:p>
                  </p:txBody>
                </p:sp>
                <p:sp>
                  <p:nvSpPr>
                    <p:cNvPr id="306" name="Google Shape;306;p2"/>
                    <p:cNvSpPr txBox="1"/>
                    <p:nvPr/>
                  </p:nvSpPr>
                  <p:spPr>
                    <a:xfrm>
                      <a:off x="6776388" y="2792908"/>
                      <a:ext cx="1743000" cy="35391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Modified Probe</a:t>
                      </a:r>
                    </a:p>
                  </p:txBody>
                </p:sp>
                <p:sp>
                  <p:nvSpPr>
                    <p:cNvPr id="307" name="Google Shape;307;p2"/>
                    <p:cNvSpPr txBox="1"/>
                    <p:nvPr/>
                  </p:nvSpPr>
                  <p:spPr>
                    <a:xfrm>
                      <a:off x="6776388" y="3158957"/>
                      <a:ext cx="174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SMA Spring</a:t>
                      </a:r>
                      <a:endParaRPr sz="1100" b="1" dirty="0">
                        <a:latin typeface="Garamond"/>
                        <a:ea typeface="Garamond"/>
                        <a:cs typeface="Garamond"/>
                        <a:sym typeface="Garamond"/>
                      </a:endParaRPr>
                    </a:p>
                  </p:txBody>
                </p:sp>
                <p:sp>
                  <p:nvSpPr>
                    <p:cNvPr id="308" name="Google Shape;308;p2"/>
                    <p:cNvSpPr txBox="1"/>
                    <p:nvPr/>
                  </p:nvSpPr>
                  <p:spPr>
                    <a:xfrm>
                      <a:off x="6776388" y="3411330"/>
                      <a:ext cx="174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Hinge</a:t>
                      </a:r>
                      <a:endParaRPr sz="1100" b="1" dirty="0">
                        <a:latin typeface="Garamond"/>
                        <a:ea typeface="Garamond"/>
                        <a:cs typeface="Garamond"/>
                        <a:sym typeface="Garamond"/>
                      </a:endParaRPr>
                    </a:p>
                  </p:txBody>
                </p:sp>
              </p:grpSp>
            </p:grpSp>
            <p:sp>
              <p:nvSpPr>
                <p:cNvPr id="302" name="Google Shape;302;p2"/>
                <p:cNvSpPr txBox="1"/>
                <p:nvPr/>
              </p:nvSpPr>
              <p:spPr>
                <a:xfrm>
                  <a:off x="3076418" y="3819942"/>
                  <a:ext cx="360730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u="none" strike="noStrike" cap="none" dirty="0">
                      <a:solidFill>
                        <a:srgbClr val="000000"/>
                      </a:solidFill>
                      <a:latin typeface="Garamond"/>
                      <a:ea typeface="Garamond"/>
                      <a:cs typeface="Garamond"/>
                      <a:sym typeface="Garamond"/>
                    </a:rPr>
                    <a:t>Modified cone(left) and modified </a:t>
                  </a:r>
                  <a:r>
                    <a:rPr lang="en-US" sz="1000" b="1" i="1" dirty="0">
                      <a:latin typeface="Garamond"/>
                      <a:ea typeface="Garamond"/>
                      <a:cs typeface="Garamond"/>
                      <a:sym typeface="Garamond"/>
                    </a:rPr>
                    <a:t>probe</a:t>
                  </a:r>
                  <a:r>
                    <a:rPr lang="en-US" sz="1000" b="1" i="1" u="none" strike="noStrike" cap="none" dirty="0">
                      <a:solidFill>
                        <a:srgbClr val="000000"/>
                      </a:solidFill>
                      <a:latin typeface="Garamond"/>
                      <a:ea typeface="Garamond"/>
                      <a:cs typeface="Garamond"/>
                      <a:sym typeface="Garamond"/>
                    </a:rPr>
                    <a:t>(right)</a:t>
                  </a:r>
                  <a:endParaRPr sz="1000" b="1" i="1" dirty="0">
                    <a:latin typeface="Garamond"/>
                    <a:ea typeface="Garamond"/>
                    <a:cs typeface="Garamond"/>
                    <a:sym typeface="Garamond"/>
                  </a:endParaRPr>
                </a:p>
              </p:txBody>
            </p:sp>
          </p:grpSp>
          <p:sp>
            <p:nvSpPr>
              <p:cNvPr id="9" name="Google Shape;306;p2">
                <a:extLst>
                  <a:ext uri="{FF2B5EF4-FFF2-40B4-BE49-F238E27FC236}">
                    <a16:creationId xmlns:a16="http://schemas.microsoft.com/office/drawing/2014/main" id="{0A440326-75B0-BFF9-F02C-5F909375FB5F}"/>
                  </a:ext>
                </a:extLst>
              </p:cNvPr>
              <p:cNvSpPr txBox="1"/>
              <p:nvPr/>
            </p:nvSpPr>
            <p:spPr>
              <a:xfrm>
                <a:off x="7019338" y="3452580"/>
                <a:ext cx="1743000" cy="35391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Spring Interface</a:t>
                </a:r>
              </a:p>
            </p:txBody>
          </p:sp>
        </p:grpSp>
      </p:grpSp>
      <p:cxnSp>
        <p:nvCxnSpPr>
          <p:cNvPr id="29" name="Connector: Elbow 28">
            <a:extLst>
              <a:ext uri="{FF2B5EF4-FFF2-40B4-BE49-F238E27FC236}">
                <a16:creationId xmlns:a16="http://schemas.microsoft.com/office/drawing/2014/main" id="{62A9FAD2-44F7-FB6A-0DA1-DE83DB62AAC1}"/>
              </a:ext>
            </a:extLst>
          </p:cNvPr>
          <p:cNvCxnSpPr>
            <a:cxnSpLocks/>
            <a:stCxn id="305" idx="1"/>
          </p:cNvCxnSpPr>
          <p:nvPr/>
        </p:nvCxnSpPr>
        <p:spPr>
          <a:xfrm rot="10800000">
            <a:off x="3861156" y="2124121"/>
            <a:ext cx="2862225" cy="295749"/>
          </a:xfrm>
          <a:prstGeom prst="bentConnector3">
            <a:avLst>
              <a:gd name="adj1" fmla="val 96937"/>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1E85888-53DB-C4FF-264A-7321490A2A52}"/>
              </a:ext>
            </a:extLst>
          </p:cNvPr>
          <p:cNvCxnSpPr>
            <a:stCxn id="304" idx="1"/>
          </p:cNvCxnSpPr>
          <p:nvPr/>
        </p:nvCxnSpPr>
        <p:spPr>
          <a:xfrm flipH="1">
            <a:off x="4077838" y="2181744"/>
            <a:ext cx="2645542" cy="3047"/>
          </a:xfrm>
          <a:prstGeom prst="line">
            <a:avLst/>
          </a:prstGeom>
          <a:ln/>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42C9D49F-DC94-D604-B29B-87A131DBBD51}"/>
              </a:ext>
            </a:extLst>
          </p:cNvPr>
          <p:cNvCxnSpPr>
            <a:stCxn id="306" idx="1"/>
          </p:cNvCxnSpPr>
          <p:nvPr/>
        </p:nvCxnSpPr>
        <p:spPr>
          <a:xfrm flipH="1">
            <a:off x="6230068" y="2669476"/>
            <a:ext cx="493312" cy="684"/>
          </a:xfrm>
          <a:prstGeom prst="line">
            <a:avLst/>
          </a:prstGeom>
        </p:spPr>
        <p:style>
          <a:lnRef idx="1">
            <a:schemeClr val="dk1"/>
          </a:lnRef>
          <a:fillRef idx="0">
            <a:schemeClr val="dk1"/>
          </a:fillRef>
          <a:effectRef idx="0">
            <a:schemeClr val="dk1"/>
          </a:effectRef>
          <a:fontRef idx="minor">
            <a:schemeClr val="tx1"/>
          </a:fontRef>
        </p:style>
      </p:cxnSp>
      <p:cxnSp>
        <p:nvCxnSpPr>
          <p:cNvPr id="40" name="Connector: Elbow 39">
            <a:extLst>
              <a:ext uri="{FF2B5EF4-FFF2-40B4-BE49-F238E27FC236}">
                <a16:creationId xmlns:a16="http://schemas.microsoft.com/office/drawing/2014/main" id="{5C09233D-1193-2248-47AF-F72FAEDC9884}"/>
              </a:ext>
            </a:extLst>
          </p:cNvPr>
          <p:cNvCxnSpPr>
            <a:cxnSpLocks/>
            <a:stCxn id="308" idx="1"/>
          </p:cNvCxnSpPr>
          <p:nvPr/>
        </p:nvCxnSpPr>
        <p:spPr>
          <a:xfrm rot="10800000" flipV="1">
            <a:off x="5536172" y="3287940"/>
            <a:ext cx="1187209" cy="200247"/>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49B1AAF0-FEE8-1FE9-B932-5B72312AA3BB}"/>
              </a:ext>
            </a:extLst>
          </p:cNvPr>
          <p:cNvCxnSpPr>
            <a:stCxn id="9" idx="1"/>
          </p:cNvCxnSpPr>
          <p:nvPr/>
        </p:nvCxnSpPr>
        <p:spPr>
          <a:xfrm flipH="1">
            <a:off x="5811298" y="3539632"/>
            <a:ext cx="912082" cy="2574"/>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A82D073D-E0CF-FDFD-BFE2-D24D91040F38}"/>
              </a:ext>
            </a:extLst>
          </p:cNvPr>
          <p:cNvCxnSpPr>
            <a:cxnSpLocks/>
            <a:stCxn id="307" idx="1"/>
          </p:cNvCxnSpPr>
          <p:nvPr/>
        </p:nvCxnSpPr>
        <p:spPr>
          <a:xfrm flipH="1">
            <a:off x="5811298" y="3035568"/>
            <a:ext cx="912082" cy="6222"/>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23914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111a7cb9636_0_348"/>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Interfacing</a:t>
            </a:r>
            <a:endParaRPr sz="3500" dirty="0"/>
          </a:p>
        </p:txBody>
      </p:sp>
      <p:grpSp>
        <p:nvGrpSpPr>
          <p:cNvPr id="16" name="Group 15">
            <a:extLst>
              <a:ext uri="{FF2B5EF4-FFF2-40B4-BE49-F238E27FC236}">
                <a16:creationId xmlns:a16="http://schemas.microsoft.com/office/drawing/2014/main" id="{07FD2637-61A3-D28B-9F05-241D23A8AAB3}"/>
              </a:ext>
            </a:extLst>
          </p:cNvPr>
          <p:cNvGrpSpPr/>
          <p:nvPr/>
        </p:nvGrpSpPr>
        <p:grpSpPr>
          <a:xfrm>
            <a:off x="4312626" y="2005913"/>
            <a:ext cx="4710919" cy="2088301"/>
            <a:chOff x="2104878" y="1858200"/>
            <a:chExt cx="4934243" cy="2277487"/>
          </a:xfrm>
        </p:grpSpPr>
        <p:pic>
          <p:nvPicPr>
            <p:cNvPr id="9" name="Picture 8">
              <a:extLst>
                <a:ext uri="{FF2B5EF4-FFF2-40B4-BE49-F238E27FC236}">
                  <a16:creationId xmlns:a16="http://schemas.microsoft.com/office/drawing/2014/main" id="{551928F2-9C45-C984-7860-0C45C8BEA5D0}"/>
                </a:ext>
              </a:extLst>
            </p:cNvPr>
            <p:cNvPicPr>
              <a:picLocks noChangeAspect="1"/>
            </p:cNvPicPr>
            <p:nvPr/>
          </p:nvPicPr>
          <p:blipFill>
            <a:blip r:embed="rId3"/>
            <a:stretch>
              <a:fillRect/>
            </a:stretch>
          </p:blipFill>
          <p:spPr>
            <a:xfrm>
              <a:off x="2104878" y="1858200"/>
              <a:ext cx="4934243" cy="1971086"/>
            </a:xfrm>
            <a:prstGeom prst="rect">
              <a:avLst/>
            </a:prstGeom>
          </p:spPr>
        </p:pic>
        <p:sp>
          <p:nvSpPr>
            <p:cNvPr id="13" name="Google Shape;302;p2">
              <a:extLst>
                <a:ext uri="{FF2B5EF4-FFF2-40B4-BE49-F238E27FC236}">
                  <a16:creationId xmlns:a16="http://schemas.microsoft.com/office/drawing/2014/main" id="{5DC9A524-87AD-FA11-A113-B01A336DA382}"/>
                </a:ext>
              </a:extLst>
            </p:cNvPr>
            <p:cNvSpPr txBox="1"/>
            <p:nvPr/>
          </p:nvSpPr>
          <p:spPr>
            <a:xfrm>
              <a:off x="2768346" y="3867204"/>
              <a:ext cx="3607307" cy="2684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u="none" strike="noStrike" cap="none" dirty="0">
                  <a:solidFill>
                    <a:srgbClr val="000000"/>
                  </a:solidFill>
                  <a:latin typeface="Garamond"/>
                  <a:ea typeface="Garamond"/>
                  <a:cs typeface="Garamond"/>
                  <a:sym typeface="Garamond"/>
                </a:rPr>
                <a:t>Progression of spring interface prototypes from left to right</a:t>
              </a:r>
              <a:endParaRPr sz="1000" b="1" i="1" dirty="0">
                <a:latin typeface="Garamond"/>
                <a:ea typeface="Garamond"/>
                <a:cs typeface="Garamond"/>
                <a:sym typeface="Garamond"/>
              </a:endParaRPr>
            </a:p>
          </p:txBody>
        </p:sp>
      </p:grpSp>
      <p:grpSp>
        <p:nvGrpSpPr>
          <p:cNvPr id="18" name="Group 17">
            <a:extLst>
              <a:ext uri="{FF2B5EF4-FFF2-40B4-BE49-F238E27FC236}">
                <a16:creationId xmlns:a16="http://schemas.microsoft.com/office/drawing/2014/main" id="{415EBFBB-8E23-C29C-E28E-DEE89E979503}"/>
              </a:ext>
            </a:extLst>
          </p:cNvPr>
          <p:cNvGrpSpPr/>
          <p:nvPr/>
        </p:nvGrpSpPr>
        <p:grpSpPr>
          <a:xfrm>
            <a:off x="4946065" y="4238746"/>
            <a:ext cx="3444040" cy="2332693"/>
            <a:chOff x="4946065" y="4205292"/>
            <a:chExt cx="3444040" cy="2332693"/>
          </a:xfrm>
        </p:grpSpPr>
        <p:pic>
          <p:nvPicPr>
            <p:cNvPr id="15" name="Picture 14" descr="A picture containing red, pink, plastic&#10;&#10;Description automatically generated">
              <a:extLst>
                <a:ext uri="{FF2B5EF4-FFF2-40B4-BE49-F238E27FC236}">
                  <a16:creationId xmlns:a16="http://schemas.microsoft.com/office/drawing/2014/main" id="{8B5992BF-8F7B-21CF-2ECE-2FE50C68B48B}"/>
                </a:ext>
              </a:extLst>
            </p:cNvPr>
            <p:cNvPicPr>
              <a:picLocks noChangeAspect="1"/>
            </p:cNvPicPr>
            <p:nvPr/>
          </p:nvPicPr>
          <p:blipFill>
            <a:blip r:embed="rId4"/>
            <a:stretch>
              <a:fillRect/>
            </a:stretch>
          </p:blipFill>
          <p:spPr>
            <a:xfrm>
              <a:off x="5620642" y="4205292"/>
              <a:ext cx="2117188" cy="2067851"/>
            </a:xfrm>
            <a:prstGeom prst="rect">
              <a:avLst/>
            </a:prstGeom>
          </p:spPr>
        </p:pic>
        <p:sp>
          <p:nvSpPr>
            <p:cNvPr id="17" name="Google Shape;302;p2">
              <a:extLst>
                <a:ext uri="{FF2B5EF4-FFF2-40B4-BE49-F238E27FC236}">
                  <a16:creationId xmlns:a16="http://schemas.microsoft.com/office/drawing/2014/main" id="{B6D0A8B5-AABB-5469-D274-8CC19F9AA041}"/>
                </a:ext>
              </a:extLst>
            </p:cNvPr>
            <p:cNvSpPr txBox="1"/>
            <p:nvPr/>
          </p:nvSpPr>
          <p:spPr>
            <a:xfrm>
              <a:off x="4946065" y="6291804"/>
              <a:ext cx="3444040"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u="none" strike="noStrike" cap="none" dirty="0">
                  <a:solidFill>
                    <a:srgbClr val="000000"/>
                  </a:solidFill>
                  <a:latin typeface="Garamond"/>
                  <a:ea typeface="Garamond"/>
                  <a:cs typeface="Garamond"/>
                  <a:sym typeface="Garamond"/>
                </a:rPr>
                <a:t>Telescopic cylinders prototypes</a:t>
              </a:r>
              <a:endParaRPr sz="1000" b="1" i="1" dirty="0">
                <a:latin typeface="Garamond"/>
                <a:ea typeface="Garamond"/>
                <a:cs typeface="Garamond"/>
                <a:sym typeface="Garamond"/>
              </a:endParaRPr>
            </a:p>
          </p:txBody>
        </p:sp>
      </p:grpSp>
      <p:sp>
        <p:nvSpPr>
          <p:cNvPr id="19" name="Google Shape;315;g1ade88f092d_0_25">
            <a:extLst>
              <a:ext uri="{FF2B5EF4-FFF2-40B4-BE49-F238E27FC236}">
                <a16:creationId xmlns:a16="http://schemas.microsoft.com/office/drawing/2014/main" id="{F18FA370-EEFC-D7A1-1458-335D538B9B7C}"/>
              </a:ext>
            </a:extLst>
          </p:cNvPr>
          <p:cNvSpPr txBox="1">
            <a:spLocks noGrp="1"/>
          </p:cNvSpPr>
          <p:nvPr>
            <p:ph type="body" idx="1"/>
          </p:nvPr>
        </p:nvSpPr>
        <p:spPr>
          <a:xfrm>
            <a:off x="457200" y="1945369"/>
            <a:ext cx="3740736" cy="4463400"/>
          </a:xfrm>
          <a:prstGeom prst="rect">
            <a:avLst/>
          </a:prstGeom>
          <a:noFill/>
          <a:ln>
            <a:noFill/>
          </a:ln>
        </p:spPr>
        <p:txBody>
          <a:bodyPr spcFirstLastPara="1" wrap="square" lIns="91425" tIns="45700" rIns="91425" bIns="45700" anchor="t" anchorCtr="0">
            <a:noAutofit/>
          </a:bodyPr>
          <a:lstStyle/>
          <a:p>
            <a:pPr marL="457200" lvl="0" indent="-355600" algn="l" rtl="0">
              <a:lnSpc>
                <a:spcPct val="100000"/>
              </a:lnSpc>
              <a:spcBef>
                <a:spcPts val="560"/>
              </a:spcBef>
              <a:spcAft>
                <a:spcPts val="0"/>
              </a:spcAft>
              <a:buSzPts val="2000"/>
              <a:buFont typeface="Garamond"/>
              <a:buChar char="●"/>
            </a:pPr>
            <a:r>
              <a:rPr lang="en-US" sz="1900" b="0" dirty="0"/>
              <a:t>Spring interfaces between hinge and modified probe</a:t>
            </a:r>
          </a:p>
          <a:p>
            <a:pPr lvl="1" indent="-355600">
              <a:buSzPts val="2000"/>
              <a:buFont typeface="Garamond"/>
              <a:buChar char="●"/>
            </a:pPr>
            <a:r>
              <a:rPr lang="en-US" sz="1900" b="0" dirty="0"/>
              <a:t>Must keep spring fixed on each end while allowing for actuation</a:t>
            </a:r>
          </a:p>
          <a:p>
            <a:pPr marL="457200" lvl="0" indent="-355600" algn="l" rtl="0">
              <a:lnSpc>
                <a:spcPct val="100000"/>
              </a:lnSpc>
              <a:spcBef>
                <a:spcPts val="560"/>
              </a:spcBef>
              <a:spcAft>
                <a:spcPts val="0"/>
              </a:spcAft>
              <a:buSzPts val="2000"/>
              <a:buFont typeface="Garamond"/>
              <a:buChar char="●"/>
            </a:pPr>
            <a:r>
              <a:rPr lang="en-US" sz="1900" b="0" dirty="0"/>
              <a:t>Because SMA is elastic, springs bend laterally</a:t>
            </a:r>
          </a:p>
          <a:p>
            <a:pPr lvl="1" indent="-355600">
              <a:buSzPts val="2000"/>
              <a:buFont typeface="Garamond"/>
              <a:buChar char="●"/>
            </a:pPr>
            <a:r>
              <a:rPr lang="en-US" sz="1900" b="0" dirty="0"/>
              <a:t>To avoid lateral deflection, restrict movement with  telescopic cylinder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g111a7cb9636_0_334"/>
          <p:cNvSpPr txBox="1">
            <a:spLocks noGrp="1"/>
          </p:cNvSpPr>
          <p:nvPr>
            <p:ph type="title"/>
          </p:nvPr>
        </p:nvSpPr>
        <p:spPr>
          <a:xfrm>
            <a:off x="381000" y="132875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SMA Spring Characterization</a:t>
            </a:r>
            <a:endParaRPr sz="3500" dirty="0"/>
          </a:p>
        </p:txBody>
      </p:sp>
      <p:sp>
        <p:nvSpPr>
          <p:cNvPr id="338" name="Google Shape;338;g111a7cb9636_0_334"/>
          <p:cNvSpPr txBox="1">
            <a:spLocks noGrp="1"/>
          </p:cNvSpPr>
          <p:nvPr>
            <p:ph type="body" idx="1"/>
          </p:nvPr>
        </p:nvSpPr>
        <p:spPr>
          <a:xfrm>
            <a:off x="557200" y="2288273"/>
            <a:ext cx="4714047" cy="26325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500"/>
              <a:buFont typeface="Garamond"/>
              <a:buChar char="●"/>
            </a:pPr>
            <a:r>
              <a:rPr lang="en-US" sz="1900" b="0" dirty="0"/>
              <a:t>Perform spring testing to determine:</a:t>
            </a:r>
            <a:endParaRPr sz="1900" b="0" dirty="0"/>
          </a:p>
          <a:p>
            <a:pPr marL="914400" lvl="1" indent="-387350" algn="l" rtl="0">
              <a:lnSpc>
                <a:spcPct val="100000"/>
              </a:lnSpc>
              <a:spcBef>
                <a:spcPts val="0"/>
              </a:spcBef>
              <a:spcAft>
                <a:spcPts val="0"/>
              </a:spcAft>
              <a:buSzPts val="2500"/>
              <a:buFont typeface="Garamond"/>
              <a:buChar char="■"/>
            </a:pPr>
            <a:r>
              <a:rPr lang="en-US" sz="1900" b="0" dirty="0"/>
              <a:t>deflection under load</a:t>
            </a:r>
            <a:endParaRPr sz="1900" b="0" dirty="0"/>
          </a:p>
          <a:p>
            <a:pPr marL="914400" lvl="1" indent="-387350" algn="l" rtl="0">
              <a:spcBef>
                <a:spcPts val="0"/>
              </a:spcBef>
              <a:spcAft>
                <a:spcPts val="0"/>
              </a:spcAft>
              <a:buSzPts val="2500"/>
              <a:buFont typeface="Garamond"/>
              <a:buChar char="■"/>
            </a:pPr>
            <a:r>
              <a:rPr lang="en-US" sz="1900" b="0" dirty="0"/>
              <a:t>deflection after actuation </a:t>
            </a:r>
            <a:endParaRPr sz="1900" b="0" dirty="0"/>
          </a:p>
          <a:p>
            <a:pPr marL="914400" lvl="1" indent="-387350" algn="l" rtl="0">
              <a:lnSpc>
                <a:spcPct val="100000"/>
              </a:lnSpc>
              <a:spcBef>
                <a:spcPts val="0"/>
              </a:spcBef>
              <a:spcAft>
                <a:spcPts val="0"/>
              </a:spcAft>
              <a:buSzPts val="2500"/>
              <a:buFont typeface="Garamond"/>
              <a:buChar char="■"/>
            </a:pPr>
            <a:r>
              <a:rPr lang="en-US" sz="1900" b="0" dirty="0"/>
              <a:t>current/temperature required for actuation</a:t>
            </a:r>
            <a:endParaRPr sz="1900" b="0" dirty="0"/>
          </a:p>
          <a:p>
            <a:pPr marL="914400" lvl="1" indent="-387350" algn="l" rtl="0">
              <a:lnSpc>
                <a:spcPct val="100000"/>
              </a:lnSpc>
              <a:spcBef>
                <a:spcPts val="0"/>
              </a:spcBef>
              <a:spcAft>
                <a:spcPts val="0"/>
              </a:spcAft>
              <a:buSzPts val="2500"/>
              <a:buFont typeface="Garamond"/>
              <a:buChar char="■"/>
            </a:pPr>
            <a:r>
              <a:rPr lang="en-US" sz="1900" b="0" dirty="0"/>
              <a:t>response time</a:t>
            </a:r>
            <a:endParaRPr sz="1900" b="0" dirty="0"/>
          </a:p>
          <a:p>
            <a:pPr marL="914400" lvl="1" indent="-387350" algn="l" rtl="0">
              <a:lnSpc>
                <a:spcPct val="100000"/>
              </a:lnSpc>
              <a:spcBef>
                <a:spcPts val="0"/>
              </a:spcBef>
              <a:spcAft>
                <a:spcPts val="0"/>
              </a:spcAft>
              <a:buSzPts val="2500"/>
              <a:buFont typeface="Garamond"/>
              <a:buChar char="■"/>
            </a:pPr>
            <a:r>
              <a:rPr lang="en-US" sz="1900" b="0" dirty="0"/>
              <a:t>cycle time</a:t>
            </a:r>
            <a:endParaRPr sz="1900" b="0" dirty="0"/>
          </a:p>
          <a:p>
            <a:pPr marL="457200" lvl="0" indent="-387350" algn="l" rtl="0">
              <a:lnSpc>
                <a:spcPct val="100000"/>
              </a:lnSpc>
              <a:spcBef>
                <a:spcPts val="0"/>
              </a:spcBef>
              <a:spcAft>
                <a:spcPts val="0"/>
              </a:spcAft>
              <a:buSzPts val="2500"/>
              <a:buFont typeface="Garamond"/>
              <a:buChar char="●"/>
            </a:pPr>
            <a:r>
              <a:rPr lang="en-US" sz="1900" b="0" dirty="0"/>
              <a:t>Test multiple spring with different spring parameters and different loadings</a:t>
            </a:r>
          </a:p>
        </p:txBody>
      </p:sp>
      <p:pic>
        <p:nvPicPr>
          <p:cNvPr id="2" name="SMA Test 3">
            <a:hlinkClick r:id="" action="ppaction://media"/>
            <a:extLst>
              <a:ext uri="{FF2B5EF4-FFF2-40B4-BE49-F238E27FC236}">
                <a16:creationId xmlns:a16="http://schemas.microsoft.com/office/drawing/2014/main" id="{557100E8-A9BA-46CC-A399-6B4397EF3DD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922922" y="2143844"/>
            <a:ext cx="2374261" cy="42209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111a7cb9636_0_317"/>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Testing Facility</a:t>
            </a:r>
            <a:endParaRPr sz="3500" dirty="0"/>
          </a:p>
        </p:txBody>
      </p:sp>
      <p:sp>
        <p:nvSpPr>
          <p:cNvPr id="344" name="Google Shape;344;g111a7cb9636_0_317"/>
          <p:cNvSpPr txBox="1">
            <a:spLocks noGrp="1"/>
          </p:cNvSpPr>
          <p:nvPr>
            <p:ph type="body" idx="1"/>
          </p:nvPr>
        </p:nvSpPr>
        <p:spPr>
          <a:xfrm>
            <a:off x="460487" y="1858200"/>
            <a:ext cx="3227924" cy="4463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900"/>
              <a:buFont typeface="Garamond"/>
              <a:buChar char="●"/>
            </a:pPr>
            <a:r>
              <a:rPr lang="en-US" sz="1900" b="0" dirty="0"/>
              <a:t>Test apparatus consists of 3D printed frame and circuit to deliver current to springs</a:t>
            </a:r>
            <a:endParaRPr sz="1900" b="0" dirty="0"/>
          </a:p>
          <a:p>
            <a:pPr marL="342900" lvl="0" indent="-342900" algn="l" rtl="0">
              <a:lnSpc>
                <a:spcPct val="100000"/>
              </a:lnSpc>
              <a:spcBef>
                <a:spcPts val="0"/>
              </a:spcBef>
              <a:spcAft>
                <a:spcPts val="0"/>
              </a:spcAft>
              <a:buSzPts val="1900"/>
              <a:buFont typeface="Garamond"/>
              <a:buChar char="●"/>
            </a:pPr>
            <a:r>
              <a:rPr lang="en-US" sz="1900" b="0" dirty="0"/>
              <a:t>Spring attached to top of frame with weight attached to bottom</a:t>
            </a:r>
            <a:endParaRPr sz="1900" b="0" dirty="0"/>
          </a:p>
          <a:p>
            <a:pPr marL="342900" lvl="0" indent="-342900" algn="l" rtl="0">
              <a:lnSpc>
                <a:spcPct val="100000"/>
              </a:lnSpc>
              <a:spcBef>
                <a:spcPts val="0"/>
              </a:spcBef>
              <a:spcAft>
                <a:spcPts val="0"/>
              </a:spcAft>
              <a:buSzPts val="1900"/>
              <a:buFont typeface="Garamond"/>
              <a:buChar char="●"/>
            </a:pPr>
            <a:r>
              <a:rPr lang="en-US" sz="1900" b="0" dirty="0"/>
              <a:t>Arduino relay setup</a:t>
            </a:r>
            <a:endParaRPr sz="1900" b="0" dirty="0"/>
          </a:p>
          <a:p>
            <a:pPr marL="914400" lvl="1" indent="-349250" algn="l" rtl="0">
              <a:lnSpc>
                <a:spcPct val="100000"/>
              </a:lnSpc>
              <a:spcBef>
                <a:spcPts val="0"/>
              </a:spcBef>
              <a:spcAft>
                <a:spcPts val="0"/>
              </a:spcAft>
              <a:buSzPts val="1900"/>
              <a:buFont typeface="Garamond"/>
              <a:buChar char="■"/>
            </a:pPr>
            <a:r>
              <a:rPr lang="en-US" sz="1900" b="0" dirty="0"/>
              <a:t>control current output and time</a:t>
            </a:r>
            <a:endParaRPr sz="1900" b="0" dirty="0"/>
          </a:p>
          <a:p>
            <a:pPr marL="457200" lvl="0" indent="-349250" algn="l" rtl="0">
              <a:lnSpc>
                <a:spcPct val="100000"/>
              </a:lnSpc>
              <a:spcBef>
                <a:spcPts val="0"/>
              </a:spcBef>
              <a:spcAft>
                <a:spcPts val="0"/>
              </a:spcAft>
              <a:buSzPts val="1900"/>
              <a:buFont typeface="Garamond"/>
              <a:buChar char="●"/>
            </a:pPr>
            <a:r>
              <a:rPr lang="en-US" sz="1900" b="0" dirty="0"/>
              <a:t>Camera in the front and ruler in the back for deflection measurement</a:t>
            </a:r>
          </a:p>
          <a:p>
            <a:pPr marL="457200" lvl="0" indent="-349250" algn="l" rtl="0">
              <a:lnSpc>
                <a:spcPct val="100000"/>
              </a:lnSpc>
              <a:spcBef>
                <a:spcPts val="0"/>
              </a:spcBef>
              <a:spcAft>
                <a:spcPts val="0"/>
              </a:spcAft>
              <a:buSzPts val="1900"/>
              <a:buFont typeface="Garamond"/>
              <a:buChar char="●"/>
            </a:pPr>
            <a:r>
              <a:rPr lang="en-US" sz="1900" b="0" dirty="0"/>
              <a:t>Develop different setup for compression spring testing</a:t>
            </a:r>
          </a:p>
          <a:p>
            <a:pPr marL="107950" lvl="0" indent="0" algn="l" rtl="0">
              <a:lnSpc>
                <a:spcPct val="100000"/>
              </a:lnSpc>
              <a:spcBef>
                <a:spcPts val="0"/>
              </a:spcBef>
              <a:spcAft>
                <a:spcPts val="0"/>
              </a:spcAft>
              <a:buSzPts val="1900"/>
              <a:buNone/>
            </a:pPr>
            <a:endParaRPr sz="1900" b="0" dirty="0"/>
          </a:p>
          <a:p>
            <a:pPr marL="0" lvl="0" indent="0" algn="l" rtl="0">
              <a:lnSpc>
                <a:spcPct val="100000"/>
              </a:lnSpc>
              <a:spcBef>
                <a:spcPts val="0"/>
              </a:spcBef>
              <a:spcAft>
                <a:spcPts val="0"/>
              </a:spcAft>
              <a:buSzPts val="1680"/>
              <a:buNone/>
            </a:pPr>
            <a:endParaRPr sz="1900" b="0" dirty="0"/>
          </a:p>
        </p:txBody>
      </p:sp>
      <p:cxnSp>
        <p:nvCxnSpPr>
          <p:cNvPr id="331" name="Straight Connector 330">
            <a:extLst>
              <a:ext uri="{FF2B5EF4-FFF2-40B4-BE49-F238E27FC236}">
                <a16:creationId xmlns:a16="http://schemas.microsoft.com/office/drawing/2014/main" id="{B78BA139-2304-90C1-CE23-5A99CB5034C6}"/>
              </a:ext>
            </a:extLst>
          </p:cNvPr>
          <p:cNvCxnSpPr>
            <a:cxnSpLocks/>
            <a:stCxn id="17" idx="3"/>
          </p:cNvCxnSpPr>
          <p:nvPr/>
        </p:nvCxnSpPr>
        <p:spPr>
          <a:xfrm flipH="1">
            <a:off x="5903259" y="3977809"/>
            <a:ext cx="1505875" cy="2520"/>
          </a:xfrm>
          <a:prstGeom prst="line">
            <a:avLst/>
          </a:prstGeom>
        </p:spPr>
        <p:style>
          <a:lnRef idx="1">
            <a:schemeClr val="dk1"/>
          </a:lnRef>
          <a:fillRef idx="0">
            <a:schemeClr val="dk1"/>
          </a:fillRef>
          <a:effectRef idx="0">
            <a:schemeClr val="dk1"/>
          </a:effectRef>
          <a:fontRef idx="minor">
            <a:schemeClr val="tx1"/>
          </a:fontRef>
        </p:style>
      </p:cxnSp>
      <p:grpSp>
        <p:nvGrpSpPr>
          <p:cNvPr id="3" name="Group 2">
            <a:extLst>
              <a:ext uri="{FF2B5EF4-FFF2-40B4-BE49-F238E27FC236}">
                <a16:creationId xmlns:a16="http://schemas.microsoft.com/office/drawing/2014/main" id="{DA42FB4D-086B-4CB7-08AC-ADD124287143}"/>
              </a:ext>
            </a:extLst>
          </p:cNvPr>
          <p:cNvGrpSpPr/>
          <p:nvPr/>
        </p:nvGrpSpPr>
        <p:grpSpPr>
          <a:xfrm>
            <a:off x="3841302" y="2143230"/>
            <a:ext cx="4997898" cy="3973261"/>
            <a:chOff x="3841302" y="2143230"/>
            <a:chExt cx="4997898" cy="3991256"/>
          </a:xfrm>
        </p:grpSpPr>
        <p:pic>
          <p:nvPicPr>
            <p:cNvPr id="17" name="Picture 16">
              <a:extLst>
                <a:ext uri="{FF2B5EF4-FFF2-40B4-BE49-F238E27FC236}">
                  <a16:creationId xmlns:a16="http://schemas.microsoft.com/office/drawing/2014/main" id="{D82C90BB-ECE3-BDA5-760D-20D612D5AEB1}"/>
                </a:ext>
              </a:extLst>
            </p:cNvPr>
            <p:cNvPicPr>
              <a:picLocks noChangeAspect="1"/>
            </p:cNvPicPr>
            <p:nvPr/>
          </p:nvPicPr>
          <p:blipFill>
            <a:blip r:embed="rId3"/>
            <a:stretch>
              <a:fillRect/>
            </a:stretch>
          </p:blipFill>
          <p:spPr>
            <a:xfrm>
              <a:off x="3860986" y="2143230"/>
              <a:ext cx="3548148" cy="3685776"/>
            </a:xfrm>
            <a:prstGeom prst="rect">
              <a:avLst/>
            </a:prstGeom>
          </p:spPr>
        </p:pic>
        <p:grpSp>
          <p:nvGrpSpPr>
            <p:cNvPr id="37" name="Group 36">
              <a:extLst>
                <a:ext uri="{FF2B5EF4-FFF2-40B4-BE49-F238E27FC236}">
                  <a16:creationId xmlns:a16="http://schemas.microsoft.com/office/drawing/2014/main" id="{29E77381-C1BB-EF00-F1CE-A1CACEAAC24B}"/>
                </a:ext>
              </a:extLst>
            </p:cNvPr>
            <p:cNvGrpSpPr/>
            <p:nvPr/>
          </p:nvGrpSpPr>
          <p:grpSpPr>
            <a:xfrm>
              <a:off x="7502012" y="2387380"/>
              <a:ext cx="1337188" cy="2231504"/>
              <a:chOff x="7502012" y="2212258"/>
              <a:chExt cx="1337188" cy="2231504"/>
            </a:xfrm>
          </p:grpSpPr>
          <p:sp>
            <p:nvSpPr>
              <p:cNvPr id="18" name="TextBox 17">
                <a:extLst>
                  <a:ext uri="{FF2B5EF4-FFF2-40B4-BE49-F238E27FC236}">
                    <a16:creationId xmlns:a16="http://schemas.microsoft.com/office/drawing/2014/main" id="{309E68B0-AE1B-E154-EB7C-410ACAB35875}"/>
                  </a:ext>
                </a:extLst>
              </p:cNvPr>
              <p:cNvSpPr txBox="1"/>
              <p:nvPr/>
            </p:nvSpPr>
            <p:spPr>
              <a:xfrm>
                <a:off x="7502013" y="2212258"/>
                <a:ext cx="1337187" cy="261610"/>
              </a:xfrm>
              <a:prstGeom prst="rect">
                <a:avLst/>
              </a:prstGeom>
              <a:noFill/>
            </p:spPr>
            <p:txBody>
              <a:bodyPr wrap="square" rtlCol="0">
                <a:spAutoFit/>
              </a:bodyPr>
              <a:lstStyle/>
              <a:p>
                <a:r>
                  <a:rPr lang="en-US" sz="1100" b="1" dirty="0">
                    <a:latin typeface="Garamond" panose="02020404030301010803" pitchFamily="18" charset="0"/>
                  </a:rPr>
                  <a:t>Test Frame</a:t>
                </a:r>
              </a:p>
            </p:txBody>
          </p:sp>
          <p:sp>
            <p:nvSpPr>
              <p:cNvPr id="19" name="TextBox 18">
                <a:extLst>
                  <a:ext uri="{FF2B5EF4-FFF2-40B4-BE49-F238E27FC236}">
                    <a16:creationId xmlns:a16="http://schemas.microsoft.com/office/drawing/2014/main" id="{5BCC9BFA-AA67-C1C2-050E-1B18B1187951}"/>
                  </a:ext>
                </a:extLst>
              </p:cNvPr>
              <p:cNvSpPr txBox="1"/>
              <p:nvPr/>
            </p:nvSpPr>
            <p:spPr>
              <a:xfrm>
                <a:off x="7502013" y="2473868"/>
                <a:ext cx="1337187" cy="261610"/>
              </a:xfrm>
              <a:prstGeom prst="rect">
                <a:avLst/>
              </a:prstGeom>
              <a:noFill/>
            </p:spPr>
            <p:txBody>
              <a:bodyPr wrap="square" rtlCol="0">
                <a:spAutoFit/>
              </a:bodyPr>
              <a:lstStyle/>
              <a:p>
                <a:r>
                  <a:rPr lang="en-US" sz="1100" b="1" dirty="0">
                    <a:latin typeface="Garamond" panose="02020404030301010803" pitchFamily="18" charset="0"/>
                  </a:rPr>
                  <a:t>SMA Spring</a:t>
                </a:r>
              </a:p>
            </p:txBody>
          </p:sp>
          <p:sp>
            <p:nvSpPr>
              <p:cNvPr id="29" name="TextBox 28">
                <a:extLst>
                  <a:ext uri="{FF2B5EF4-FFF2-40B4-BE49-F238E27FC236}">
                    <a16:creationId xmlns:a16="http://schemas.microsoft.com/office/drawing/2014/main" id="{CB085B24-2388-CA4F-C79C-8AD6DD8BFC19}"/>
                  </a:ext>
                </a:extLst>
              </p:cNvPr>
              <p:cNvSpPr txBox="1"/>
              <p:nvPr/>
            </p:nvSpPr>
            <p:spPr>
              <a:xfrm>
                <a:off x="7502012" y="2735478"/>
                <a:ext cx="1337187" cy="261610"/>
              </a:xfrm>
              <a:prstGeom prst="rect">
                <a:avLst/>
              </a:prstGeom>
              <a:noFill/>
            </p:spPr>
            <p:txBody>
              <a:bodyPr wrap="square" rtlCol="0">
                <a:spAutoFit/>
              </a:bodyPr>
              <a:lstStyle/>
              <a:p>
                <a:r>
                  <a:rPr lang="en-US" sz="1100" b="1" dirty="0">
                    <a:latin typeface="Garamond" panose="02020404030301010803" pitchFamily="18" charset="0"/>
                  </a:rPr>
                  <a:t>Measuring Ruler</a:t>
                </a:r>
              </a:p>
            </p:txBody>
          </p:sp>
          <p:sp>
            <p:nvSpPr>
              <p:cNvPr id="30" name="TextBox 29">
                <a:extLst>
                  <a:ext uri="{FF2B5EF4-FFF2-40B4-BE49-F238E27FC236}">
                    <a16:creationId xmlns:a16="http://schemas.microsoft.com/office/drawing/2014/main" id="{79AFA430-87EB-7911-FFCC-32AA0ED972E1}"/>
                  </a:ext>
                </a:extLst>
              </p:cNvPr>
              <p:cNvSpPr txBox="1"/>
              <p:nvPr/>
            </p:nvSpPr>
            <p:spPr>
              <a:xfrm>
                <a:off x="7502012" y="2997088"/>
                <a:ext cx="1337187" cy="261610"/>
              </a:xfrm>
              <a:prstGeom prst="rect">
                <a:avLst/>
              </a:prstGeom>
              <a:noFill/>
            </p:spPr>
            <p:txBody>
              <a:bodyPr wrap="square" rtlCol="0">
                <a:spAutoFit/>
              </a:bodyPr>
              <a:lstStyle/>
              <a:p>
                <a:r>
                  <a:rPr lang="en-US" sz="1100" b="1" dirty="0">
                    <a:latin typeface="Garamond" panose="02020404030301010803" pitchFamily="18" charset="0"/>
                  </a:rPr>
                  <a:t>Calibrated Weight</a:t>
                </a:r>
              </a:p>
            </p:txBody>
          </p:sp>
          <p:sp>
            <p:nvSpPr>
              <p:cNvPr id="33" name="TextBox 32">
                <a:extLst>
                  <a:ext uri="{FF2B5EF4-FFF2-40B4-BE49-F238E27FC236}">
                    <a16:creationId xmlns:a16="http://schemas.microsoft.com/office/drawing/2014/main" id="{6E38D6E1-98E9-2B5C-233D-CD5B0CED73F7}"/>
                  </a:ext>
                </a:extLst>
              </p:cNvPr>
              <p:cNvSpPr txBox="1"/>
              <p:nvPr/>
            </p:nvSpPr>
            <p:spPr>
              <a:xfrm>
                <a:off x="7502012" y="3258698"/>
                <a:ext cx="1337187" cy="261610"/>
              </a:xfrm>
              <a:prstGeom prst="rect">
                <a:avLst/>
              </a:prstGeom>
              <a:noFill/>
            </p:spPr>
            <p:txBody>
              <a:bodyPr wrap="square" rtlCol="0">
                <a:spAutoFit/>
              </a:bodyPr>
              <a:lstStyle/>
              <a:p>
                <a:r>
                  <a:rPr lang="en-US" sz="1100" b="1" dirty="0">
                    <a:latin typeface="Garamond" panose="02020404030301010803" pitchFamily="18" charset="0"/>
                  </a:rPr>
                  <a:t>Power Supply</a:t>
                </a:r>
              </a:p>
            </p:txBody>
          </p:sp>
          <p:sp>
            <p:nvSpPr>
              <p:cNvPr id="34" name="TextBox 33">
                <a:extLst>
                  <a:ext uri="{FF2B5EF4-FFF2-40B4-BE49-F238E27FC236}">
                    <a16:creationId xmlns:a16="http://schemas.microsoft.com/office/drawing/2014/main" id="{79CFB73F-3941-969F-41B2-B72A95E5037D}"/>
                  </a:ext>
                </a:extLst>
              </p:cNvPr>
              <p:cNvSpPr txBox="1"/>
              <p:nvPr/>
            </p:nvSpPr>
            <p:spPr>
              <a:xfrm>
                <a:off x="7502012" y="3668572"/>
                <a:ext cx="1337187" cy="261610"/>
              </a:xfrm>
              <a:prstGeom prst="rect">
                <a:avLst/>
              </a:prstGeom>
              <a:noFill/>
            </p:spPr>
            <p:txBody>
              <a:bodyPr wrap="square" rtlCol="0">
                <a:spAutoFit/>
              </a:bodyPr>
              <a:lstStyle/>
              <a:p>
                <a:r>
                  <a:rPr lang="en-US" sz="1100" b="1" dirty="0">
                    <a:latin typeface="Garamond" panose="02020404030301010803" pitchFamily="18" charset="0"/>
                  </a:rPr>
                  <a:t>Relay</a:t>
                </a:r>
              </a:p>
            </p:txBody>
          </p:sp>
          <p:sp>
            <p:nvSpPr>
              <p:cNvPr id="35" name="TextBox 34">
                <a:extLst>
                  <a:ext uri="{FF2B5EF4-FFF2-40B4-BE49-F238E27FC236}">
                    <a16:creationId xmlns:a16="http://schemas.microsoft.com/office/drawing/2014/main" id="{3A3EEF13-EDCC-3BD6-C29B-E78862D76C4F}"/>
                  </a:ext>
                </a:extLst>
              </p:cNvPr>
              <p:cNvSpPr txBox="1"/>
              <p:nvPr/>
            </p:nvSpPr>
            <p:spPr>
              <a:xfrm>
                <a:off x="7502012" y="3930182"/>
                <a:ext cx="1337187" cy="261610"/>
              </a:xfrm>
              <a:prstGeom prst="rect">
                <a:avLst/>
              </a:prstGeom>
              <a:noFill/>
            </p:spPr>
            <p:txBody>
              <a:bodyPr wrap="square" rtlCol="0">
                <a:spAutoFit/>
              </a:bodyPr>
              <a:lstStyle/>
              <a:p>
                <a:r>
                  <a:rPr lang="en-US" sz="1100" b="1" dirty="0">
                    <a:latin typeface="Garamond" panose="02020404030301010803" pitchFamily="18" charset="0"/>
                  </a:rPr>
                  <a:t>Camera</a:t>
                </a:r>
              </a:p>
            </p:txBody>
          </p:sp>
          <p:sp>
            <p:nvSpPr>
              <p:cNvPr id="36" name="TextBox 35">
                <a:extLst>
                  <a:ext uri="{FF2B5EF4-FFF2-40B4-BE49-F238E27FC236}">
                    <a16:creationId xmlns:a16="http://schemas.microsoft.com/office/drawing/2014/main" id="{98C4D95B-819F-0EA8-CAEE-36088D40F3DA}"/>
                  </a:ext>
                </a:extLst>
              </p:cNvPr>
              <p:cNvSpPr txBox="1"/>
              <p:nvPr/>
            </p:nvSpPr>
            <p:spPr>
              <a:xfrm>
                <a:off x="7502012" y="4182152"/>
                <a:ext cx="1337187" cy="261610"/>
              </a:xfrm>
              <a:prstGeom prst="rect">
                <a:avLst/>
              </a:prstGeom>
              <a:noFill/>
            </p:spPr>
            <p:txBody>
              <a:bodyPr wrap="square" rtlCol="0">
                <a:spAutoFit/>
              </a:bodyPr>
              <a:lstStyle/>
              <a:p>
                <a:r>
                  <a:rPr lang="en-US" sz="1100" b="1" dirty="0">
                    <a:latin typeface="Garamond" panose="02020404030301010803" pitchFamily="18" charset="0"/>
                  </a:rPr>
                  <a:t>Thermometer</a:t>
                </a:r>
              </a:p>
            </p:txBody>
          </p:sp>
        </p:grpSp>
        <p:sp>
          <p:nvSpPr>
            <p:cNvPr id="2" name="Google Shape;302;p2">
              <a:extLst>
                <a:ext uri="{FF2B5EF4-FFF2-40B4-BE49-F238E27FC236}">
                  <a16:creationId xmlns:a16="http://schemas.microsoft.com/office/drawing/2014/main" id="{41B37C18-8236-A1B8-421F-1CAA9FC6A5EF}"/>
                </a:ext>
              </a:extLst>
            </p:cNvPr>
            <p:cNvSpPr txBox="1"/>
            <p:nvPr/>
          </p:nvSpPr>
          <p:spPr>
            <a:xfrm>
              <a:off x="3841302" y="5888305"/>
              <a:ext cx="3444040"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dirty="0">
                  <a:latin typeface="Garamond"/>
                  <a:ea typeface="Garamond"/>
                  <a:cs typeface="Garamond"/>
                  <a:sym typeface="Garamond"/>
                </a:rPr>
                <a:t>Complete test setup</a:t>
              </a:r>
              <a:endParaRPr sz="1000" b="1" i="1" dirty="0">
                <a:latin typeface="Garamond"/>
                <a:ea typeface="Garamond"/>
                <a:cs typeface="Garamond"/>
                <a:sym typeface="Garamond"/>
              </a:endParaRPr>
            </a:p>
          </p:txBody>
        </p:sp>
      </p:grpSp>
      <p:cxnSp>
        <p:nvCxnSpPr>
          <p:cNvPr id="7" name="Straight Connector 6">
            <a:extLst>
              <a:ext uri="{FF2B5EF4-FFF2-40B4-BE49-F238E27FC236}">
                <a16:creationId xmlns:a16="http://schemas.microsoft.com/office/drawing/2014/main" id="{0F967645-E129-9E12-0D5D-72F0513B8C2D}"/>
              </a:ext>
            </a:extLst>
          </p:cNvPr>
          <p:cNvCxnSpPr>
            <a:stCxn id="18" idx="1"/>
          </p:cNvCxnSpPr>
          <p:nvPr/>
        </p:nvCxnSpPr>
        <p:spPr>
          <a:xfrm flipH="1">
            <a:off x="4986938" y="2516495"/>
            <a:ext cx="2515075" cy="3868"/>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D1813422-1CE3-444B-C3CE-DCAB68C1BCCE}"/>
              </a:ext>
            </a:extLst>
          </p:cNvPr>
          <p:cNvCxnSpPr>
            <a:stCxn id="19" idx="1"/>
          </p:cNvCxnSpPr>
          <p:nvPr/>
        </p:nvCxnSpPr>
        <p:spPr>
          <a:xfrm flipH="1">
            <a:off x="4733365" y="2776926"/>
            <a:ext cx="2768648"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C54D16F-FA14-C0F0-ED47-665FE6D61618}"/>
              </a:ext>
            </a:extLst>
          </p:cNvPr>
          <p:cNvCxnSpPr>
            <a:stCxn id="29" idx="1"/>
          </p:cNvCxnSpPr>
          <p:nvPr/>
        </p:nvCxnSpPr>
        <p:spPr>
          <a:xfrm flipH="1">
            <a:off x="4733365" y="3037356"/>
            <a:ext cx="2768647" cy="5521"/>
          </a:xfrm>
          <a:prstGeom prst="line">
            <a:avLst/>
          </a:prstGeom>
        </p:spPr>
        <p:style>
          <a:lnRef idx="1">
            <a:schemeClr val="dk1"/>
          </a:lnRef>
          <a:fillRef idx="0">
            <a:schemeClr val="dk1"/>
          </a:fillRef>
          <a:effectRef idx="0">
            <a:schemeClr val="dk1"/>
          </a:effectRef>
          <a:fontRef idx="minor">
            <a:schemeClr val="tx1"/>
          </a:fontRef>
        </p:style>
      </p:cxnSp>
      <p:cxnSp>
        <p:nvCxnSpPr>
          <p:cNvPr id="15" name="Connector: Elbow 14">
            <a:extLst>
              <a:ext uri="{FF2B5EF4-FFF2-40B4-BE49-F238E27FC236}">
                <a16:creationId xmlns:a16="http://schemas.microsoft.com/office/drawing/2014/main" id="{EEF76615-DC39-535A-77CE-5441261AC25D}"/>
              </a:ext>
            </a:extLst>
          </p:cNvPr>
          <p:cNvCxnSpPr>
            <a:stCxn id="30" idx="1"/>
          </p:cNvCxnSpPr>
          <p:nvPr/>
        </p:nvCxnSpPr>
        <p:spPr>
          <a:xfrm rot="10800000" flipV="1">
            <a:off x="4787154" y="3297787"/>
            <a:ext cx="2714859" cy="112836"/>
          </a:xfrm>
          <a:prstGeom prst="bentConnector3">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1B9802D8-537A-EAB1-307D-5A8DD0C31B40}"/>
              </a:ext>
            </a:extLst>
          </p:cNvPr>
          <p:cNvCxnSpPr>
            <a:cxnSpLocks/>
            <a:stCxn id="34" idx="1"/>
          </p:cNvCxnSpPr>
          <p:nvPr/>
        </p:nvCxnSpPr>
        <p:spPr>
          <a:xfrm flipH="1" flipV="1">
            <a:off x="5903259" y="3948863"/>
            <a:ext cx="1598753" cy="17380"/>
          </a:xfrm>
          <a:prstGeom prst="line">
            <a:avLst/>
          </a:prstGeom>
        </p:spPr>
        <p:style>
          <a:lnRef idx="1">
            <a:schemeClr val="dk1"/>
          </a:lnRef>
          <a:fillRef idx="0">
            <a:schemeClr val="dk1"/>
          </a:fillRef>
          <a:effectRef idx="0">
            <a:schemeClr val="dk1"/>
          </a:effectRef>
          <a:fontRef idx="minor">
            <a:schemeClr val="tx1"/>
          </a:fontRef>
        </p:style>
      </p:cxnSp>
      <p:cxnSp>
        <p:nvCxnSpPr>
          <p:cNvPr id="25" name="Connector: Elbow 24">
            <a:extLst>
              <a:ext uri="{FF2B5EF4-FFF2-40B4-BE49-F238E27FC236}">
                <a16:creationId xmlns:a16="http://schemas.microsoft.com/office/drawing/2014/main" id="{1B19C3D0-EE79-8566-FE2A-4ACE7F2B77DB}"/>
              </a:ext>
            </a:extLst>
          </p:cNvPr>
          <p:cNvCxnSpPr>
            <a:stCxn id="35" idx="1"/>
          </p:cNvCxnSpPr>
          <p:nvPr/>
        </p:nvCxnSpPr>
        <p:spPr>
          <a:xfrm rot="10800000">
            <a:off x="4249272" y="3487034"/>
            <a:ext cx="3252741" cy="739640"/>
          </a:xfrm>
          <a:prstGeom prst="bentConnector3">
            <a:avLst>
              <a:gd name="adj1" fmla="val 78820"/>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3E1860BD-1E04-B686-8748-DDD59DAB60FB}"/>
              </a:ext>
            </a:extLst>
          </p:cNvPr>
          <p:cNvCxnSpPr>
            <a:stCxn id="36" idx="1"/>
          </p:cNvCxnSpPr>
          <p:nvPr/>
        </p:nvCxnSpPr>
        <p:spPr>
          <a:xfrm flipH="1">
            <a:off x="4572000" y="4477507"/>
            <a:ext cx="2930012" cy="9597"/>
          </a:xfrm>
          <a:prstGeom prst="line">
            <a:avLst/>
          </a:prstGeom>
        </p:spPr>
        <p:style>
          <a:lnRef idx="1">
            <a:schemeClr val="dk1"/>
          </a:lnRef>
          <a:fillRef idx="0">
            <a:schemeClr val="dk1"/>
          </a:fillRef>
          <a:effectRef idx="0">
            <a:schemeClr val="dk1"/>
          </a:effectRef>
          <a:fontRef idx="minor">
            <a:schemeClr val="tx1"/>
          </a:fontRef>
        </p:style>
      </p:cxnSp>
      <p:cxnSp>
        <p:nvCxnSpPr>
          <p:cNvPr id="32" name="Connector: Elbow 31">
            <a:extLst>
              <a:ext uri="{FF2B5EF4-FFF2-40B4-BE49-F238E27FC236}">
                <a16:creationId xmlns:a16="http://schemas.microsoft.com/office/drawing/2014/main" id="{0FFC44A2-D5BB-7ED1-5553-6CA7F9EB4FCA}"/>
              </a:ext>
            </a:extLst>
          </p:cNvPr>
          <p:cNvCxnSpPr>
            <a:stCxn id="33" idx="1"/>
          </p:cNvCxnSpPr>
          <p:nvPr/>
        </p:nvCxnSpPr>
        <p:spPr>
          <a:xfrm rot="10800000" flipV="1">
            <a:off x="6946366" y="3558216"/>
            <a:ext cx="555646" cy="243051"/>
          </a:xfrm>
          <a:prstGeom prst="bentConnector3">
            <a:avLst/>
          </a:prstGeom>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111a7cb9636_0_271"/>
          <p:cNvSpPr txBox="1">
            <a:spLocks noGrp="1"/>
          </p:cNvSpPr>
          <p:nvPr>
            <p:ph type="title"/>
          </p:nvPr>
        </p:nvSpPr>
        <p:spPr>
          <a:xfrm>
            <a:off x="457200" y="1143000"/>
            <a:ext cx="8382000" cy="71505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Results and Discussion</a:t>
            </a:r>
            <a:endParaRPr sz="3500" dirty="0"/>
          </a:p>
        </p:txBody>
      </p:sp>
      <p:sp>
        <p:nvSpPr>
          <p:cNvPr id="352" name="Google Shape;352;g111a7cb9636_0_271"/>
          <p:cNvSpPr txBox="1">
            <a:spLocks noGrp="1"/>
          </p:cNvSpPr>
          <p:nvPr>
            <p:ph type="body" idx="1"/>
          </p:nvPr>
        </p:nvSpPr>
        <p:spPr>
          <a:xfrm>
            <a:off x="421842" y="1945369"/>
            <a:ext cx="5009745" cy="4463414"/>
          </a:xfrm>
          <a:prstGeom prst="rect">
            <a:avLst/>
          </a:prstGeom>
          <a:noFill/>
          <a:ln>
            <a:noFill/>
          </a:ln>
        </p:spPr>
        <p:txBody>
          <a:bodyPr spcFirstLastPara="1" wrap="square" lIns="91425" tIns="45700" rIns="91425" bIns="45700" anchor="t" anchorCtr="0">
            <a:noAutofit/>
          </a:bodyPr>
          <a:lstStyle/>
          <a:p>
            <a:pPr marL="457200" lvl="0" indent="-387350" algn="l" rtl="0">
              <a:lnSpc>
                <a:spcPct val="100000"/>
              </a:lnSpc>
              <a:spcBef>
                <a:spcPts val="560"/>
              </a:spcBef>
              <a:spcAft>
                <a:spcPts val="0"/>
              </a:spcAft>
              <a:buSzPts val="2500"/>
              <a:buFont typeface="Garamond"/>
              <a:buChar char="●"/>
            </a:pPr>
            <a:r>
              <a:rPr lang="en-US" sz="1900" b="0" dirty="0"/>
              <a:t>Current adapters with SMA springs can lock and unlock successfully</a:t>
            </a:r>
          </a:p>
          <a:p>
            <a:pPr marL="457200" lvl="0" indent="-387350" algn="l" rtl="0">
              <a:lnSpc>
                <a:spcPct val="100000"/>
              </a:lnSpc>
              <a:spcBef>
                <a:spcPts val="560"/>
              </a:spcBef>
              <a:spcAft>
                <a:spcPts val="0"/>
              </a:spcAft>
              <a:buSzPts val="2500"/>
              <a:buFont typeface="Garamond"/>
              <a:buChar char="●"/>
            </a:pPr>
            <a:r>
              <a:rPr lang="en-US" sz="1900" b="0" dirty="0"/>
              <a:t>Challenges with interfacing</a:t>
            </a:r>
          </a:p>
          <a:p>
            <a:pPr marL="457200" lvl="0" indent="-387350" algn="l" rtl="0">
              <a:lnSpc>
                <a:spcPct val="100000"/>
              </a:lnSpc>
              <a:spcBef>
                <a:spcPts val="560"/>
              </a:spcBef>
              <a:spcAft>
                <a:spcPts val="0"/>
              </a:spcAft>
              <a:buSzPts val="2500"/>
              <a:buFont typeface="Garamond"/>
              <a:buChar char="●"/>
            </a:pPr>
            <a:r>
              <a:rPr lang="en-US" sz="1900" b="0" dirty="0"/>
              <a:t>OWSME vs TWSME SMA springs</a:t>
            </a:r>
          </a:p>
          <a:p>
            <a:pPr marL="457200" lvl="0" indent="-387350" algn="l" rtl="0">
              <a:lnSpc>
                <a:spcPct val="100000"/>
              </a:lnSpc>
              <a:spcBef>
                <a:spcPts val="560"/>
              </a:spcBef>
              <a:spcAft>
                <a:spcPts val="0"/>
              </a:spcAft>
              <a:buSzPts val="2500"/>
              <a:buFont typeface="Garamond"/>
              <a:buChar char="●"/>
            </a:pPr>
            <a:endParaRPr lang="en-US" sz="1900" b="0" dirty="0"/>
          </a:p>
          <a:p>
            <a:pPr marL="457200" lvl="0" indent="-228600" algn="l" rtl="0">
              <a:lnSpc>
                <a:spcPct val="100000"/>
              </a:lnSpc>
              <a:spcBef>
                <a:spcPts val="560"/>
              </a:spcBef>
              <a:spcAft>
                <a:spcPts val="0"/>
              </a:spcAft>
              <a:buSzPts val="1680"/>
              <a:buNone/>
            </a:pPr>
            <a:endParaRPr lang="en-US" sz="1900" dirty="0"/>
          </a:p>
        </p:txBody>
      </p:sp>
      <p:pic>
        <p:nvPicPr>
          <p:cNvPr id="7" name="SMA Docking Demo">
            <a:hlinkClick r:id="" action="ppaction://media"/>
            <a:extLst>
              <a:ext uri="{FF2B5EF4-FFF2-40B4-BE49-F238E27FC236}">
                <a16:creationId xmlns:a16="http://schemas.microsoft.com/office/drawing/2014/main" id="{AB0BBA26-CB88-534A-7B47-5CBE7835193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288543" y="1945369"/>
            <a:ext cx="2433615" cy="4326428"/>
          </a:xfrm>
          <a:prstGeom prst="rect">
            <a:avLst/>
          </a:prstGeom>
        </p:spPr>
      </p:pic>
      <p:sp>
        <p:nvSpPr>
          <p:cNvPr id="10" name="Google Shape;355;g111a7cb9636_0_271">
            <a:extLst>
              <a:ext uri="{FF2B5EF4-FFF2-40B4-BE49-F238E27FC236}">
                <a16:creationId xmlns:a16="http://schemas.microsoft.com/office/drawing/2014/main" id="{3AE27F24-DD4F-EC15-7EB1-FE0B4D956076}"/>
              </a:ext>
            </a:extLst>
          </p:cNvPr>
          <p:cNvSpPr txBox="1"/>
          <p:nvPr/>
        </p:nvSpPr>
        <p:spPr>
          <a:xfrm>
            <a:off x="852177" y="6162483"/>
            <a:ext cx="42834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u="none" strike="noStrike" cap="none" dirty="0">
                <a:solidFill>
                  <a:srgbClr val="000000"/>
                </a:solidFill>
                <a:latin typeface="Garamond"/>
                <a:ea typeface="Garamond"/>
                <a:cs typeface="Garamond"/>
                <a:sym typeface="Garamond"/>
              </a:rPr>
              <a:t>TWSME Spring</a:t>
            </a:r>
            <a:r>
              <a:rPr lang="en-US" sz="1000" b="1" i="1" u="none" strike="noStrike" cap="none" baseline="30000" dirty="0">
                <a:solidFill>
                  <a:srgbClr val="000000"/>
                </a:solidFill>
                <a:latin typeface="Garamond"/>
                <a:ea typeface="Garamond"/>
                <a:cs typeface="Garamond"/>
                <a:sym typeface="Garamond"/>
              </a:rPr>
              <a:t>9</a:t>
            </a:r>
            <a:endParaRPr sz="1000" b="1" i="1" baseline="30000" dirty="0">
              <a:latin typeface="Garamond"/>
              <a:ea typeface="Garamond"/>
              <a:cs typeface="Garamond"/>
              <a:sym typeface="Garamond"/>
            </a:endParaRPr>
          </a:p>
        </p:txBody>
      </p:sp>
      <p:pic>
        <p:nvPicPr>
          <p:cNvPr id="6" name="TWSME">
            <a:hlinkClick r:id="" action="ppaction://media"/>
            <a:extLst>
              <a:ext uri="{FF2B5EF4-FFF2-40B4-BE49-F238E27FC236}">
                <a16:creationId xmlns:a16="http://schemas.microsoft.com/office/drawing/2014/main" id="{7D052E1E-1FF9-CB15-EB9C-8D6292DFE6DA}"/>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1079118" y="3921067"/>
            <a:ext cx="3829519" cy="21541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24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23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7"/>
                </p:tgtEl>
              </p:cMediaNode>
            </p:video>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7"/>
                                        </p:tgtEl>
                                      </p:cBhvr>
                                    </p:cmd>
                                  </p:childTnLst>
                                </p:cTn>
                              </p:par>
                            </p:childTnLst>
                          </p:cTn>
                        </p:par>
                      </p:childTnLst>
                    </p:cTn>
                  </p:par>
                </p:childTnLst>
              </p:cTn>
              <p:nextCondLst>
                <p:cond evt="onClick" delay="0">
                  <p:tgtEl>
                    <p:spTgt spid="7"/>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g111a7cb9636_0_276"/>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Conclusions and Future Work</a:t>
            </a:r>
            <a:endParaRPr sz="3500" dirty="0"/>
          </a:p>
        </p:txBody>
      </p:sp>
      <p:sp>
        <p:nvSpPr>
          <p:cNvPr id="362" name="Google Shape;362;g111a7cb9636_0_276"/>
          <p:cNvSpPr txBox="1">
            <a:spLocks noGrp="1"/>
          </p:cNvSpPr>
          <p:nvPr>
            <p:ph type="body" idx="1"/>
          </p:nvPr>
        </p:nvSpPr>
        <p:spPr>
          <a:xfrm>
            <a:off x="457200" y="1945369"/>
            <a:ext cx="8382000" cy="4463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800"/>
              <a:buFont typeface="Garamond"/>
              <a:buChar char="●"/>
            </a:pPr>
            <a:r>
              <a:rPr lang="en-US" sz="1900" b="0" dirty="0"/>
              <a:t>Complete testing of SMA springs</a:t>
            </a:r>
          </a:p>
          <a:p>
            <a:pPr marL="342900" lvl="0" indent="-342900" algn="l" rtl="0">
              <a:lnSpc>
                <a:spcPct val="100000"/>
              </a:lnSpc>
              <a:spcBef>
                <a:spcPts val="0"/>
              </a:spcBef>
              <a:spcAft>
                <a:spcPts val="0"/>
              </a:spcAft>
              <a:buSzPts val="2800"/>
              <a:buFont typeface="Garamond"/>
              <a:buChar char="●"/>
            </a:pPr>
            <a:r>
              <a:rPr lang="en-US" sz="1900" b="0" dirty="0"/>
              <a:t>Integrate adapters into 1U frames</a:t>
            </a:r>
            <a:endParaRPr sz="1900" dirty="0"/>
          </a:p>
          <a:p>
            <a:pPr marL="342900" lvl="0" indent="-342900" algn="l" rtl="0">
              <a:lnSpc>
                <a:spcPct val="100000"/>
              </a:lnSpc>
              <a:spcBef>
                <a:spcPts val="0"/>
              </a:spcBef>
              <a:spcAft>
                <a:spcPts val="0"/>
              </a:spcAft>
              <a:buSzPts val="2800"/>
              <a:buFont typeface="Garamond"/>
              <a:buChar char="●"/>
            </a:pPr>
            <a:r>
              <a:rPr lang="en-US" sz="1900" b="0" dirty="0"/>
              <a:t>Print adapters in metal</a:t>
            </a:r>
          </a:p>
          <a:p>
            <a:pPr marL="342900" lvl="0" indent="-342900" algn="l" rtl="0">
              <a:lnSpc>
                <a:spcPct val="100000"/>
              </a:lnSpc>
              <a:spcBef>
                <a:spcPts val="0"/>
              </a:spcBef>
              <a:spcAft>
                <a:spcPts val="0"/>
              </a:spcAft>
              <a:buSzPts val="2800"/>
              <a:buFont typeface="Garamond"/>
              <a:buChar char="●"/>
            </a:pPr>
            <a:r>
              <a:rPr lang="en-US" sz="1900" b="0" dirty="0"/>
              <a:t>Further iterate design (SMA in cone)</a:t>
            </a:r>
            <a:endParaRPr sz="1900" dirty="0"/>
          </a:p>
          <a:p>
            <a:pPr marL="0" lvl="0" indent="0" algn="l" rtl="0">
              <a:lnSpc>
                <a:spcPct val="100000"/>
              </a:lnSpc>
              <a:spcBef>
                <a:spcPts val="0"/>
              </a:spcBef>
              <a:spcAft>
                <a:spcPts val="0"/>
              </a:spcAft>
              <a:buSzPts val="2800"/>
              <a:buNone/>
            </a:pPr>
            <a:endParaRPr sz="1900" b="0" dirty="0"/>
          </a:p>
        </p:txBody>
      </p:sp>
      <p:grpSp>
        <p:nvGrpSpPr>
          <p:cNvPr id="4" name="Group 3">
            <a:extLst>
              <a:ext uri="{FF2B5EF4-FFF2-40B4-BE49-F238E27FC236}">
                <a16:creationId xmlns:a16="http://schemas.microsoft.com/office/drawing/2014/main" id="{60BDE53A-3FB9-43CF-A915-B31D88AEC2B5}"/>
              </a:ext>
            </a:extLst>
          </p:cNvPr>
          <p:cNvGrpSpPr/>
          <p:nvPr/>
        </p:nvGrpSpPr>
        <p:grpSpPr>
          <a:xfrm>
            <a:off x="102411" y="3708559"/>
            <a:ext cx="5555242" cy="2582484"/>
            <a:chOff x="119524" y="3726251"/>
            <a:chExt cx="5523025" cy="2547385"/>
          </a:xfrm>
        </p:grpSpPr>
        <p:grpSp>
          <p:nvGrpSpPr>
            <p:cNvPr id="5" name="Google Shape;353;g111a7cb9636_0_271">
              <a:extLst>
                <a:ext uri="{FF2B5EF4-FFF2-40B4-BE49-F238E27FC236}">
                  <a16:creationId xmlns:a16="http://schemas.microsoft.com/office/drawing/2014/main" id="{7F079981-99CF-7ADE-E718-29A3A2ECA104}"/>
                </a:ext>
              </a:extLst>
            </p:cNvPr>
            <p:cNvGrpSpPr/>
            <p:nvPr/>
          </p:nvGrpSpPr>
          <p:grpSpPr>
            <a:xfrm>
              <a:off x="1070549" y="3726251"/>
              <a:ext cx="4572000" cy="2547385"/>
              <a:chOff x="457200" y="3675889"/>
              <a:chExt cx="4572000" cy="2547385"/>
            </a:xfrm>
          </p:grpSpPr>
          <p:pic>
            <p:nvPicPr>
              <p:cNvPr id="13" name="Google Shape;354;g111a7cb9636_0_271">
                <a:extLst>
                  <a:ext uri="{FF2B5EF4-FFF2-40B4-BE49-F238E27FC236}">
                    <a16:creationId xmlns:a16="http://schemas.microsoft.com/office/drawing/2014/main" id="{76394882-284C-47B8-694C-1E9B89414BB4}"/>
                  </a:ext>
                </a:extLst>
              </p:cNvPr>
              <p:cNvPicPr preferRelativeResize="0"/>
              <p:nvPr/>
            </p:nvPicPr>
            <p:blipFill rotWithShape="1">
              <a:blip r:embed="rId3">
                <a:alphaModFix/>
              </a:blip>
              <a:srcRect/>
              <a:stretch/>
            </p:blipFill>
            <p:spPr>
              <a:xfrm>
                <a:off x="457200" y="3675889"/>
                <a:ext cx="4572000" cy="2330941"/>
              </a:xfrm>
              <a:prstGeom prst="rect">
                <a:avLst/>
              </a:prstGeom>
              <a:noFill/>
              <a:ln>
                <a:noFill/>
              </a:ln>
            </p:spPr>
          </p:pic>
          <p:sp>
            <p:nvSpPr>
              <p:cNvPr id="14" name="Google Shape;355;g111a7cb9636_0_271">
                <a:extLst>
                  <a:ext uri="{FF2B5EF4-FFF2-40B4-BE49-F238E27FC236}">
                    <a16:creationId xmlns:a16="http://schemas.microsoft.com/office/drawing/2014/main" id="{9F3E9254-115F-DF4A-D72D-42DDDE00ED78}"/>
                  </a:ext>
                </a:extLst>
              </p:cNvPr>
              <p:cNvSpPr txBox="1"/>
              <p:nvPr/>
            </p:nvSpPr>
            <p:spPr>
              <a:xfrm>
                <a:off x="457200" y="5976974"/>
                <a:ext cx="42834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u="none" strike="noStrike" cap="none" dirty="0">
                    <a:solidFill>
                      <a:srgbClr val="000000"/>
                    </a:solidFill>
                    <a:latin typeface="Garamond"/>
                    <a:ea typeface="Garamond"/>
                    <a:cs typeface="Garamond"/>
                    <a:sym typeface="Garamond"/>
                  </a:rPr>
                  <a:t>Full docking assembly</a:t>
                </a:r>
                <a:endParaRPr sz="1000" b="1" i="1" dirty="0">
                  <a:latin typeface="Garamond"/>
                  <a:ea typeface="Garamond"/>
                  <a:cs typeface="Garamond"/>
                  <a:sym typeface="Garamond"/>
                </a:endParaRPr>
              </a:p>
            </p:txBody>
          </p:sp>
        </p:grpSp>
        <p:grpSp>
          <p:nvGrpSpPr>
            <p:cNvPr id="6" name="Group 5">
              <a:extLst>
                <a:ext uri="{FF2B5EF4-FFF2-40B4-BE49-F238E27FC236}">
                  <a16:creationId xmlns:a16="http://schemas.microsoft.com/office/drawing/2014/main" id="{457EF5D7-CC5B-6C5F-04F4-147410CC6C84}"/>
                </a:ext>
              </a:extLst>
            </p:cNvPr>
            <p:cNvGrpSpPr/>
            <p:nvPr/>
          </p:nvGrpSpPr>
          <p:grpSpPr>
            <a:xfrm>
              <a:off x="119524" y="4177076"/>
              <a:ext cx="795237" cy="1049755"/>
              <a:chOff x="281597" y="3923011"/>
              <a:chExt cx="795237" cy="1049755"/>
            </a:xfrm>
          </p:grpSpPr>
          <p:sp>
            <p:nvSpPr>
              <p:cNvPr id="10" name="Google Shape;306;p2">
                <a:extLst>
                  <a:ext uri="{FF2B5EF4-FFF2-40B4-BE49-F238E27FC236}">
                    <a16:creationId xmlns:a16="http://schemas.microsoft.com/office/drawing/2014/main" id="{E2B9A025-7CDD-63C3-EDA6-FA2763C2D0E4}"/>
                  </a:ext>
                </a:extLst>
              </p:cNvPr>
              <p:cNvSpPr txBox="1"/>
              <p:nvPr/>
            </p:nvSpPr>
            <p:spPr>
              <a:xfrm>
                <a:off x="287882" y="3923011"/>
                <a:ext cx="788952"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1U Frame</a:t>
                </a:r>
                <a:endParaRPr sz="1100" b="1" dirty="0">
                  <a:latin typeface="Garamond"/>
                  <a:ea typeface="Garamond"/>
                  <a:cs typeface="Garamond"/>
                  <a:sym typeface="Garamond"/>
                </a:endParaRPr>
              </a:p>
            </p:txBody>
          </p:sp>
          <p:sp>
            <p:nvSpPr>
              <p:cNvPr id="11" name="Google Shape;306;p2">
                <a:extLst>
                  <a:ext uri="{FF2B5EF4-FFF2-40B4-BE49-F238E27FC236}">
                    <a16:creationId xmlns:a16="http://schemas.microsoft.com/office/drawing/2014/main" id="{FCDEBEEF-90A8-F2FB-408C-119DCD7385FB}"/>
                  </a:ext>
                </a:extLst>
              </p:cNvPr>
              <p:cNvSpPr txBox="1"/>
              <p:nvPr/>
            </p:nvSpPr>
            <p:spPr>
              <a:xfrm>
                <a:off x="293202" y="4126872"/>
                <a:ext cx="777348"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Modified Cone</a:t>
                </a:r>
                <a:endParaRPr sz="1100" b="1" dirty="0">
                  <a:latin typeface="Garamond"/>
                  <a:ea typeface="Garamond"/>
                  <a:cs typeface="Garamond"/>
                  <a:sym typeface="Garamond"/>
                </a:endParaRPr>
              </a:p>
            </p:txBody>
          </p:sp>
          <p:sp>
            <p:nvSpPr>
              <p:cNvPr id="12" name="Google Shape;306;p2">
                <a:extLst>
                  <a:ext uri="{FF2B5EF4-FFF2-40B4-BE49-F238E27FC236}">
                    <a16:creationId xmlns:a16="http://schemas.microsoft.com/office/drawing/2014/main" id="{954D13B0-BEC2-C8E2-CD74-452FE3C7EBD8}"/>
                  </a:ext>
                </a:extLst>
              </p:cNvPr>
              <p:cNvSpPr txBox="1"/>
              <p:nvPr/>
            </p:nvSpPr>
            <p:spPr>
              <a:xfrm>
                <a:off x="281597" y="4449576"/>
                <a:ext cx="788952"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latin typeface="Garamond"/>
                    <a:ea typeface="Garamond"/>
                    <a:cs typeface="Garamond"/>
                    <a:sym typeface="Garamond"/>
                  </a:rPr>
                  <a:t>Modified Probe</a:t>
                </a:r>
                <a:endParaRPr sz="1100" b="1" dirty="0">
                  <a:latin typeface="Garamond"/>
                  <a:ea typeface="Garamond"/>
                  <a:cs typeface="Garamond"/>
                  <a:sym typeface="Garamond"/>
                </a:endParaRPr>
              </a:p>
            </p:txBody>
          </p:sp>
        </p:grpSp>
        <p:cxnSp>
          <p:nvCxnSpPr>
            <p:cNvPr id="7" name="Straight Connector 6">
              <a:extLst>
                <a:ext uri="{FF2B5EF4-FFF2-40B4-BE49-F238E27FC236}">
                  <a16:creationId xmlns:a16="http://schemas.microsoft.com/office/drawing/2014/main" id="{B1394442-0C9D-C58F-C0E4-7FE3CE627B9F}"/>
                </a:ext>
              </a:extLst>
            </p:cNvPr>
            <p:cNvCxnSpPr>
              <a:cxnSpLocks/>
              <a:stCxn id="10" idx="3"/>
            </p:cNvCxnSpPr>
            <p:nvPr/>
          </p:nvCxnSpPr>
          <p:spPr>
            <a:xfrm>
              <a:off x="914761" y="4354076"/>
              <a:ext cx="853654"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D71795B-6751-6B15-DF30-3B5DA2856514}"/>
                </a:ext>
              </a:extLst>
            </p:cNvPr>
            <p:cNvCxnSpPr>
              <a:cxnSpLocks/>
              <a:stCxn id="11" idx="3"/>
            </p:cNvCxnSpPr>
            <p:nvPr/>
          </p:nvCxnSpPr>
          <p:spPr>
            <a:xfrm flipV="1">
              <a:off x="908477" y="4642531"/>
              <a:ext cx="1524172" cy="1"/>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ABACECB0-9D24-BC5C-C525-58DC42F3581E}"/>
                </a:ext>
              </a:extLst>
            </p:cNvPr>
            <p:cNvCxnSpPr>
              <a:cxnSpLocks/>
              <a:stCxn id="12" idx="3"/>
            </p:cNvCxnSpPr>
            <p:nvPr/>
          </p:nvCxnSpPr>
          <p:spPr>
            <a:xfrm>
              <a:off x="908476" y="4965236"/>
              <a:ext cx="2059011" cy="0"/>
            </a:xfrm>
            <a:prstGeom prst="line">
              <a:avLst/>
            </a:prstGeom>
          </p:spPr>
          <p:style>
            <a:lnRef idx="1">
              <a:schemeClr val="dk1"/>
            </a:lnRef>
            <a:fillRef idx="0">
              <a:schemeClr val="dk1"/>
            </a:fillRef>
            <a:effectRef idx="0">
              <a:schemeClr val="dk1"/>
            </a:effectRef>
            <a:fontRef idx="minor">
              <a:schemeClr val="tx1"/>
            </a:fontRef>
          </p:style>
        </p:cxnSp>
      </p:grpSp>
      <p:grpSp>
        <p:nvGrpSpPr>
          <p:cNvPr id="16" name="Group 15">
            <a:extLst>
              <a:ext uri="{FF2B5EF4-FFF2-40B4-BE49-F238E27FC236}">
                <a16:creationId xmlns:a16="http://schemas.microsoft.com/office/drawing/2014/main" id="{2FAFD600-1E52-FBFE-FE1F-736AD9BBEB8F}"/>
              </a:ext>
            </a:extLst>
          </p:cNvPr>
          <p:cNvGrpSpPr/>
          <p:nvPr/>
        </p:nvGrpSpPr>
        <p:grpSpPr>
          <a:xfrm>
            <a:off x="5272704" y="2512032"/>
            <a:ext cx="4308386" cy="3084588"/>
            <a:chOff x="5265020" y="1945369"/>
            <a:chExt cx="4308386" cy="3084588"/>
          </a:xfrm>
        </p:grpSpPr>
        <p:pic>
          <p:nvPicPr>
            <p:cNvPr id="3" name="Picture 2" descr="A picture containing text, box, case, set&#10;&#10;Description automatically generated">
              <a:extLst>
                <a:ext uri="{FF2B5EF4-FFF2-40B4-BE49-F238E27FC236}">
                  <a16:creationId xmlns:a16="http://schemas.microsoft.com/office/drawing/2014/main" id="{5D5A1DC3-DA5E-4636-E862-B8F3E032BFAB}"/>
                </a:ext>
              </a:extLst>
            </p:cNvPr>
            <p:cNvPicPr>
              <a:picLocks noChangeAspect="1"/>
            </p:cNvPicPr>
            <p:nvPr/>
          </p:nvPicPr>
          <p:blipFill>
            <a:blip r:embed="rId4"/>
            <a:stretch>
              <a:fillRect/>
            </a:stretch>
          </p:blipFill>
          <p:spPr>
            <a:xfrm>
              <a:off x="6000769" y="1945369"/>
              <a:ext cx="2836889" cy="2850028"/>
            </a:xfrm>
            <a:prstGeom prst="rect">
              <a:avLst/>
            </a:prstGeom>
          </p:spPr>
        </p:pic>
        <p:sp>
          <p:nvSpPr>
            <p:cNvPr id="15" name="Google Shape;355;g111a7cb9636_0_271">
              <a:extLst>
                <a:ext uri="{FF2B5EF4-FFF2-40B4-BE49-F238E27FC236}">
                  <a16:creationId xmlns:a16="http://schemas.microsoft.com/office/drawing/2014/main" id="{15895706-254E-93AB-2C51-8EB5A2BB2D40}"/>
                </a:ext>
              </a:extLst>
            </p:cNvPr>
            <p:cNvSpPr txBox="1"/>
            <p:nvPr/>
          </p:nvSpPr>
          <p:spPr>
            <a:xfrm>
              <a:off x="5265020" y="4780263"/>
              <a:ext cx="4308386" cy="2496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1" u="none" strike="noStrike" cap="none" dirty="0">
                  <a:solidFill>
                    <a:srgbClr val="000000"/>
                  </a:solidFill>
                  <a:latin typeface="Garamond"/>
                  <a:ea typeface="Garamond"/>
                  <a:cs typeface="Garamond"/>
                  <a:sym typeface="Garamond"/>
                </a:rPr>
                <a:t>1U metal assembly</a:t>
              </a:r>
              <a:endParaRPr sz="1000" b="1" i="1" dirty="0">
                <a:latin typeface="Garamond"/>
                <a:ea typeface="Garamond"/>
                <a:cs typeface="Garamond"/>
                <a:sym typeface="Garamond"/>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g111a7cb9636_0_135"/>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Questions?</a:t>
            </a:r>
            <a:endParaRPr sz="3500" dirty="0"/>
          </a:p>
        </p:txBody>
      </p:sp>
      <p:pic>
        <p:nvPicPr>
          <p:cNvPr id="368" name="Google Shape;368;g111a7cb9636_0_135" descr="Is The Earth Alive? That Depends On Your Definition Of Life : 13.7: Cosmos  And Culture : NPR"/>
          <p:cNvPicPr preferRelativeResize="0"/>
          <p:nvPr/>
        </p:nvPicPr>
        <p:blipFill rotWithShape="1">
          <a:blip r:embed="rId3">
            <a:alphaModFix/>
          </a:blip>
          <a:srcRect/>
          <a:stretch/>
        </p:blipFill>
        <p:spPr>
          <a:xfrm>
            <a:off x="2508391" y="2057400"/>
            <a:ext cx="4127218" cy="398248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20"/>
          <p:cNvSpPr/>
          <p:nvPr/>
        </p:nvSpPr>
        <p:spPr>
          <a:xfrm>
            <a:off x="0" y="1050925"/>
            <a:ext cx="9144000" cy="5843588"/>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Garamond"/>
              <a:buNone/>
            </a:pPr>
            <a:endParaRPr sz="2400" b="0" i="0" u="sng" strike="noStrike" cap="none">
              <a:solidFill>
                <a:srgbClr val="FFFFFF"/>
              </a:solidFill>
              <a:latin typeface="Garamond"/>
              <a:ea typeface="Garamond"/>
              <a:cs typeface="Garamond"/>
              <a:sym typeface="Garamond"/>
            </a:endParaRPr>
          </a:p>
        </p:txBody>
      </p:sp>
      <p:sp>
        <p:nvSpPr>
          <p:cNvPr id="375" name="Google Shape;375;p20"/>
          <p:cNvSpPr/>
          <p:nvPr/>
        </p:nvSpPr>
        <p:spPr>
          <a:xfrm>
            <a:off x="1447800" y="0"/>
            <a:ext cx="6629400" cy="6858000"/>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Garamond"/>
              <a:buNone/>
            </a:pPr>
            <a:endParaRPr sz="2400" b="0" i="0" u="sng" strike="noStrike" cap="none">
              <a:solidFill>
                <a:srgbClr val="FFFFFF"/>
              </a:solidFill>
              <a:latin typeface="Garamond"/>
              <a:ea typeface="Garamond"/>
              <a:cs typeface="Garamond"/>
              <a:sym typeface="Garamond"/>
            </a:endParaRPr>
          </a:p>
        </p:txBody>
      </p:sp>
      <p:sp>
        <p:nvSpPr>
          <p:cNvPr id="376" name="Google Shape;376;p20" descr=" 8"/>
          <p:cNvSpPr txBox="1"/>
          <p:nvPr/>
        </p:nvSpPr>
        <p:spPr>
          <a:xfrm>
            <a:off x="492125" y="2819400"/>
            <a:ext cx="8305800" cy="6096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3600"/>
              <a:buFont typeface="Garamond"/>
              <a:buNone/>
            </a:pPr>
            <a:endParaRPr sz="3600" b="1" i="1" u="none" strike="noStrike" cap="none">
              <a:solidFill>
                <a:srgbClr val="FFFFFF"/>
              </a:solidFill>
              <a:latin typeface="Garamond"/>
              <a:ea typeface="Garamond"/>
              <a:cs typeface="Garamond"/>
              <a:sym typeface="Garamond"/>
            </a:endParaRPr>
          </a:p>
        </p:txBody>
      </p:sp>
      <p:sp>
        <p:nvSpPr>
          <p:cNvPr id="377" name="Google Shape;377;p20"/>
          <p:cNvSpPr/>
          <p:nvPr/>
        </p:nvSpPr>
        <p:spPr>
          <a:xfrm>
            <a:off x="0" y="-12700"/>
            <a:ext cx="9118600" cy="6818313"/>
          </a:xfrm>
          <a:prstGeom prst="rect">
            <a:avLst/>
          </a:prstGeom>
          <a:solidFill>
            <a:srgbClr val="00000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Garamond"/>
              <a:buNone/>
            </a:pPr>
            <a:endParaRPr sz="2400" b="0" i="0" u="sng" strike="noStrike" cap="none">
              <a:solidFill>
                <a:srgbClr val="FFFFFF"/>
              </a:solidFill>
              <a:latin typeface="Garamond"/>
              <a:ea typeface="Garamond"/>
              <a:cs typeface="Garamond"/>
              <a:sym typeface="Garamond"/>
            </a:endParaRPr>
          </a:p>
        </p:txBody>
      </p:sp>
      <p:sp>
        <p:nvSpPr>
          <p:cNvPr id="378" name="Google Shape;378;p20"/>
          <p:cNvSpPr txBox="1"/>
          <p:nvPr/>
        </p:nvSpPr>
        <p:spPr>
          <a:xfrm>
            <a:off x="213518" y="5959147"/>
            <a:ext cx="8716963" cy="40005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2000"/>
              <a:buFont typeface="Garamond"/>
              <a:buNone/>
            </a:pPr>
            <a:r>
              <a:rPr lang="en-US" sz="2000" b="1" i="0" u="none" strike="noStrike" cap="none">
                <a:solidFill>
                  <a:srgbClr val="FFFFFF"/>
                </a:solidFill>
                <a:latin typeface="Garamond"/>
                <a:ea typeface="Garamond"/>
                <a:cs typeface="Garamond"/>
                <a:sym typeface="Garamond"/>
              </a:rPr>
              <a:t>Space and Terrestrial Robotic Exploration (SpaceTREx) Laboratory</a:t>
            </a:r>
            <a:endParaRPr sz="1400" b="0" i="0" u="none" strike="noStrike" cap="none">
              <a:solidFill>
                <a:srgbClr val="000000"/>
              </a:solidFill>
              <a:latin typeface="Arial"/>
              <a:ea typeface="Arial"/>
              <a:cs typeface="Arial"/>
              <a:sym typeface="Arial"/>
            </a:endParaRPr>
          </a:p>
        </p:txBody>
      </p:sp>
      <p:pic>
        <p:nvPicPr>
          <p:cNvPr id="379" name="Google Shape;379;p20"/>
          <p:cNvPicPr preferRelativeResize="0"/>
          <p:nvPr/>
        </p:nvPicPr>
        <p:blipFill rotWithShape="1">
          <a:blip r:embed="rId3">
            <a:alphaModFix/>
          </a:blip>
          <a:srcRect/>
          <a:stretch/>
        </p:blipFill>
        <p:spPr>
          <a:xfrm>
            <a:off x="2115741" y="91746"/>
            <a:ext cx="4953000" cy="57785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13"/>
          <p:cNvSpPr txBox="1">
            <a:spLocks noGrp="1"/>
          </p:cNvSpPr>
          <p:nvPr>
            <p:ph type="title"/>
          </p:nvPr>
        </p:nvSpPr>
        <p:spPr>
          <a:xfrm>
            <a:off x="457200" y="1143000"/>
            <a:ext cx="8382000" cy="71505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References</a:t>
            </a:r>
            <a:endParaRPr sz="3500" dirty="0"/>
          </a:p>
        </p:txBody>
      </p:sp>
      <p:sp>
        <p:nvSpPr>
          <p:cNvPr id="385" name="Google Shape;385;p13"/>
          <p:cNvSpPr txBox="1">
            <a:spLocks noGrp="1"/>
          </p:cNvSpPr>
          <p:nvPr>
            <p:ph type="body" idx="1"/>
          </p:nvPr>
        </p:nvSpPr>
        <p:spPr>
          <a:xfrm>
            <a:off x="457200" y="1945369"/>
            <a:ext cx="8382000" cy="4463400"/>
          </a:xfrm>
          <a:prstGeom prst="rect">
            <a:avLst/>
          </a:prstGeom>
          <a:noFill/>
          <a:ln>
            <a:noFill/>
          </a:ln>
        </p:spPr>
        <p:txBody>
          <a:bodyPr spcFirstLastPara="1" wrap="square" lIns="91425" tIns="45700" rIns="91425" bIns="45700" anchor="t" anchorCtr="0">
            <a:noAutofit/>
          </a:bodyPr>
          <a:lstStyle/>
          <a:p>
            <a:pPr marL="0" lvl="0" indent="2540" algn="just" rtl="0">
              <a:lnSpc>
                <a:spcPct val="100000"/>
              </a:lnSpc>
              <a:spcBef>
                <a:spcPts val="0"/>
              </a:spcBef>
              <a:spcAft>
                <a:spcPts val="0"/>
              </a:spcAft>
              <a:buSzPts val="1680"/>
              <a:buNone/>
            </a:pPr>
            <a:r>
              <a:rPr lang="en-US" sz="1100" baseline="30000" dirty="0">
                <a:solidFill>
                  <a:srgbClr val="000000"/>
                </a:solidFill>
              </a:rPr>
              <a:t>1</a:t>
            </a:r>
            <a:r>
              <a:rPr lang="en-US" sz="1100" dirty="0">
                <a:solidFill>
                  <a:srgbClr val="000000"/>
                </a:solidFill>
              </a:rPr>
              <a:t>Duzzi, Matteo, et al. “GNC 2017.” </a:t>
            </a:r>
            <a:r>
              <a:rPr lang="en-US" sz="1100" i="1" dirty="0">
                <a:solidFill>
                  <a:srgbClr val="000000"/>
                </a:solidFill>
              </a:rPr>
              <a:t>ELECTROMAGNETIC POSITION AND ATTITUDE CONTROL FOR PACMAN EXPERIMENT</a:t>
            </a:r>
            <a:r>
              <a:rPr lang="en-US" sz="1100" dirty="0">
                <a:solidFill>
                  <a:srgbClr val="000000"/>
                </a:solidFill>
              </a:rPr>
              <a:t>, May 2017, </a:t>
            </a:r>
            <a:r>
              <a:rPr lang="en-US" sz="1100" u="sng" dirty="0">
                <a:solidFill>
                  <a:srgbClr val="3C78D8"/>
                </a:solidFill>
                <a:hlinkClick r:id="rId3">
                  <a:extLst>
                    <a:ext uri="{A12FA001-AC4F-418D-AE19-62706E023703}">
                      <ahyp:hlinkClr xmlns:ahyp="http://schemas.microsoft.com/office/drawing/2018/hyperlinkcolor" val="tx"/>
                    </a:ext>
                  </a:extLst>
                </a:hlinkClick>
              </a:rPr>
              <a:t>https://www.researchgate.net/publication/317369805_ELECTROMAGNETIC_POSITION_AND_ATTITUDE_CONTROL_FOR_PACMAN_EXPERIMENT. </a:t>
            </a:r>
            <a:endParaRPr sz="1100" dirty="0">
              <a:solidFill>
                <a:srgbClr val="3C78D8"/>
              </a:solidFill>
            </a:endParaRPr>
          </a:p>
          <a:p>
            <a:pPr marL="0" lvl="0" indent="2540" algn="just" rtl="0">
              <a:lnSpc>
                <a:spcPct val="100000"/>
              </a:lnSpc>
              <a:spcBef>
                <a:spcPts val="600"/>
              </a:spcBef>
              <a:spcAft>
                <a:spcPts val="0"/>
              </a:spcAft>
              <a:buSzPts val="1680"/>
              <a:buNone/>
            </a:pPr>
            <a:r>
              <a:rPr lang="en-US" sz="1100" baseline="30000" dirty="0">
                <a:solidFill>
                  <a:srgbClr val="000000"/>
                </a:solidFill>
              </a:rPr>
              <a:t>2</a:t>
            </a:r>
            <a:r>
              <a:rPr lang="en-US" sz="1100" dirty="0">
                <a:solidFill>
                  <a:srgbClr val="000000"/>
                </a:solidFill>
              </a:rPr>
              <a:t>Thangavelautham, J., &amp; </a:t>
            </a:r>
            <a:r>
              <a:rPr lang="en-US" sz="1100" dirty="0" err="1">
                <a:solidFill>
                  <a:srgbClr val="000000"/>
                </a:solidFill>
              </a:rPr>
              <a:t>Thirupathi</a:t>
            </a:r>
            <a:r>
              <a:rPr lang="en-US" sz="1100" dirty="0">
                <a:solidFill>
                  <a:srgbClr val="000000"/>
                </a:solidFill>
              </a:rPr>
              <a:t> Raj, A. (October 2021). Active Lighting and Cues to Facilitate Cooperative On-Orbit Two-Stage Docking by Small Satellites. 72th International Astronautical Congress. Dubai: International Astronautical Federation.</a:t>
            </a:r>
            <a:endParaRPr sz="1100" dirty="0">
              <a:solidFill>
                <a:srgbClr val="000000"/>
              </a:solidFill>
            </a:endParaRPr>
          </a:p>
          <a:p>
            <a:pPr marL="0" lvl="0" indent="0" algn="just" rtl="0">
              <a:lnSpc>
                <a:spcPct val="100000"/>
              </a:lnSpc>
              <a:spcBef>
                <a:spcPts val="1200"/>
              </a:spcBef>
              <a:spcAft>
                <a:spcPts val="0"/>
              </a:spcAft>
              <a:buSzPts val="1680"/>
              <a:buNone/>
            </a:pPr>
            <a:r>
              <a:rPr lang="en-US" sz="1100" baseline="30000" dirty="0">
                <a:solidFill>
                  <a:srgbClr val="000000"/>
                </a:solidFill>
              </a:rPr>
              <a:t>3</a:t>
            </a:r>
            <a:r>
              <a:rPr lang="en-US" sz="1100" dirty="0">
                <a:solidFill>
                  <a:srgbClr val="000000"/>
                </a:solidFill>
              </a:rPr>
              <a:t>Branz, Francesco, et al. “Miniature Docking Mechanism for CubeSats.” </a:t>
            </a:r>
            <a:r>
              <a:rPr lang="en-US" sz="1100" i="1" dirty="0">
                <a:solidFill>
                  <a:srgbClr val="000000"/>
                </a:solidFill>
              </a:rPr>
              <a:t>Acta </a:t>
            </a:r>
            <a:r>
              <a:rPr lang="en-US" sz="1100" i="1" dirty="0" err="1">
                <a:solidFill>
                  <a:srgbClr val="000000"/>
                </a:solidFill>
              </a:rPr>
              <a:t>Astronautica</a:t>
            </a:r>
            <a:r>
              <a:rPr lang="en-US" sz="1100" dirty="0">
                <a:solidFill>
                  <a:srgbClr val="000000"/>
                </a:solidFill>
              </a:rPr>
              <a:t>, vol. 176, 2020, pp. 510–519., </a:t>
            </a:r>
            <a:r>
              <a:rPr lang="en-US" sz="1100" u="sng" dirty="0">
                <a:solidFill>
                  <a:srgbClr val="0070C0"/>
                </a:solidFill>
                <a:hlinkClick r:id="rId4">
                  <a:extLst>
                    <a:ext uri="{A12FA001-AC4F-418D-AE19-62706E023703}">
                      <ahyp:hlinkClr xmlns:ahyp="http://schemas.microsoft.com/office/drawing/2018/hyperlinkcolor" val="tx"/>
                    </a:ext>
                  </a:extLst>
                </a:hlinkClick>
              </a:rPr>
              <a:t>https://doi.org/10.1016/j.actaastro.2020.06.042 </a:t>
            </a:r>
            <a:endParaRPr lang="en-US" sz="1100" u="sng" dirty="0">
              <a:solidFill>
                <a:srgbClr val="0070C0"/>
              </a:solidFill>
            </a:endParaRPr>
          </a:p>
          <a:p>
            <a:pPr marL="0" lvl="0" indent="0" algn="just" rtl="0">
              <a:lnSpc>
                <a:spcPct val="100000"/>
              </a:lnSpc>
              <a:spcBef>
                <a:spcPts val="1200"/>
              </a:spcBef>
              <a:spcAft>
                <a:spcPts val="0"/>
              </a:spcAft>
              <a:buSzPts val="1680"/>
              <a:buNone/>
            </a:pPr>
            <a:r>
              <a:rPr lang="en-US" sz="1100" baseline="30000" dirty="0">
                <a:solidFill>
                  <a:srgbClr val="000000"/>
                </a:solidFill>
              </a:rPr>
              <a:t>4</a:t>
            </a:r>
            <a:r>
              <a:rPr lang="en-US" sz="1100" dirty="0">
                <a:solidFill>
                  <a:srgbClr val="000000"/>
                </a:solidFill>
              </a:rPr>
              <a:t>Boesso, A., and A. </a:t>
            </a:r>
            <a:r>
              <a:rPr lang="en-US" sz="1100" dirty="0" err="1">
                <a:solidFill>
                  <a:srgbClr val="000000"/>
                </a:solidFill>
              </a:rPr>
              <a:t>Francesconi</a:t>
            </a:r>
            <a:r>
              <a:rPr lang="en-US" sz="1100" dirty="0">
                <a:solidFill>
                  <a:srgbClr val="000000"/>
                </a:solidFill>
              </a:rPr>
              <a:t>. “Arcade Small-Scale Docking Mechanism for Micro-Satellites.” </a:t>
            </a:r>
            <a:r>
              <a:rPr lang="en-US" sz="1100" i="1" dirty="0">
                <a:solidFill>
                  <a:srgbClr val="000000"/>
                </a:solidFill>
              </a:rPr>
              <a:t>Acta </a:t>
            </a:r>
            <a:r>
              <a:rPr lang="en-US" sz="1100" i="1" dirty="0" err="1">
                <a:solidFill>
                  <a:srgbClr val="000000"/>
                </a:solidFill>
              </a:rPr>
              <a:t>Astronautica</a:t>
            </a:r>
            <a:r>
              <a:rPr lang="en-US" sz="1100" dirty="0">
                <a:solidFill>
                  <a:srgbClr val="000000"/>
                </a:solidFill>
              </a:rPr>
              <a:t>, vol. 86, 2013, pp. 77–87., </a:t>
            </a:r>
            <a:r>
              <a:rPr lang="en-US" sz="1100" u="sng" dirty="0">
                <a:solidFill>
                  <a:srgbClr val="0070C0"/>
                </a:solidFill>
                <a:hlinkClick r:id="rId5">
                  <a:extLst>
                    <a:ext uri="{A12FA001-AC4F-418D-AE19-62706E023703}">
                      <ahyp:hlinkClr xmlns:ahyp="http://schemas.microsoft.com/office/drawing/2018/hyperlinkcolor" val="tx"/>
                    </a:ext>
                  </a:extLst>
                </a:hlinkClick>
              </a:rPr>
              <a:t>https://doi.org/10.1016/j.actaastro.2013.01.006 </a:t>
            </a:r>
            <a:endParaRPr lang="en-US" sz="1100" u="sng" dirty="0">
              <a:solidFill>
                <a:srgbClr val="0070C0"/>
              </a:solidFill>
            </a:endParaRPr>
          </a:p>
          <a:p>
            <a:pPr marL="0" lvl="0" indent="0" algn="just" rtl="0">
              <a:lnSpc>
                <a:spcPct val="100000"/>
              </a:lnSpc>
              <a:spcBef>
                <a:spcPts val="1200"/>
              </a:spcBef>
              <a:spcAft>
                <a:spcPts val="0"/>
              </a:spcAft>
              <a:buSzPts val="1680"/>
              <a:buNone/>
            </a:pPr>
            <a:r>
              <a:rPr lang="en-US" sz="1100" baseline="30000" dirty="0">
                <a:solidFill>
                  <a:srgbClr val="000000"/>
                </a:solidFill>
              </a:rPr>
              <a:t>5</a:t>
            </a:r>
            <a:r>
              <a:rPr lang="en-US" sz="1100" dirty="0">
                <a:solidFill>
                  <a:srgbClr val="000000"/>
                </a:solidFill>
              </a:rPr>
              <a:t>Raj, A. T., Sturgeon, C., &amp; </a:t>
            </a:r>
            <a:r>
              <a:rPr lang="en-US" sz="1100" dirty="0" err="1">
                <a:solidFill>
                  <a:srgbClr val="000000"/>
                </a:solidFill>
              </a:rPr>
              <a:t>Thangavelautham</a:t>
            </a:r>
            <a:r>
              <a:rPr lang="en-US" sz="1100" dirty="0">
                <a:solidFill>
                  <a:srgbClr val="000000"/>
                </a:solidFill>
              </a:rPr>
              <a:t>, J. (2022). Optimization of Geometric Mating Pairs for Small Spacecraft Docking. </a:t>
            </a:r>
            <a:endParaRPr sz="1100" dirty="0">
              <a:solidFill>
                <a:srgbClr val="000000"/>
              </a:solidFill>
            </a:endParaRPr>
          </a:p>
          <a:p>
            <a:pPr marL="0" lvl="0" indent="0" algn="just" rtl="0">
              <a:lnSpc>
                <a:spcPct val="100000"/>
              </a:lnSpc>
              <a:spcBef>
                <a:spcPts val="1200"/>
              </a:spcBef>
              <a:spcAft>
                <a:spcPts val="0"/>
              </a:spcAft>
              <a:buSzPts val="1680"/>
              <a:buNone/>
            </a:pPr>
            <a:r>
              <a:rPr lang="en-US" sz="1100" baseline="30000" dirty="0">
                <a:solidFill>
                  <a:srgbClr val="000000"/>
                </a:solidFill>
              </a:rPr>
              <a:t>6</a:t>
            </a:r>
            <a:r>
              <a:rPr lang="en-US" sz="1100" dirty="0">
                <a:solidFill>
                  <a:srgbClr val="000000"/>
                </a:solidFill>
              </a:rPr>
              <a:t>Sonawane, Nikhil. “Precision Pointing in Space Using Arrays of Shape Memory Based Linear Actuators.” </a:t>
            </a:r>
          </a:p>
          <a:p>
            <a:pPr marL="0" indent="0" algn="just">
              <a:spcBef>
                <a:spcPts val="1200"/>
              </a:spcBef>
              <a:buNone/>
            </a:pPr>
            <a:r>
              <a:rPr lang="en-US" sz="1100" baseline="30000" dirty="0">
                <a:solidFill>
                  <a:srgbClr val="000000"/>
                </a:solidFill>
              </a:rPr>
              <a:t>7</a:t>
            </a:r>
            <a:r>
              <a:rPr lang="en-US" sz="1100" dirty="0">
                <a:solidFill>
                  <a:srgbClr val="000000"/>
                </a:solidFill>
              </a:rPr>
              <a:t>Parma, G. (2011). AIAA Annual Technical Symposium, </a:t>
            </a:r>
            <a:r>
              <a:rPr lang="en-US" sz="1100" dirty="0">
                <a:solidFill>
                  <a:srgbClr val="0070C0"/>
                </a:solidFill>
                <a:hlinkClick r:id="rId6">
                  <a:extLst>
                    <a:ext uri="{A12FA001-AC4F-418D-AE19-62706E023703}">
                      <ahyp:hlinkClr xmlns:ahyp="http://schemas.microsoft.com/office/drawing/2018/hyperlinkcolor" val="tx"/>
                    </a:ext>
                  </a:extLst>
                </a:hlinkClick>
              </a:rPr>
              <a:t>https://web.archive.org/web/20111015075220/http://dockingstandard.nasa.gov/Documents/AIAA_ATS_NDS-IDSS_Overview_Draft1.pdf</a:t>
            </a:r>
            <a:r>
              <a:rPr lang="en-US" sz="1100" dirty="0">
                <a:solidFill>
                  <a:srgbClr val="0070C0"/>
                </a:solidFill>
              </a:rPr>
              <a:t>.</a:t>
            </a:r>
          </a:p>
          <a:p>
            <a:pPr marL="0" indent="0" algn="just">
              <a:spcBef>
                <a:spcPts val="1200"/>
              </a:spcBef>
              <a:buNone/>
            </a:pPr>
            <a:r>
              <a:rPr lang="en-US" sz="1100" baseline="30000" dirty="0">
                <a:solidFill>
                  <a:srgbClr val="000000"/>
                </a:solidFill>
              </a:rPr>
              <a:t>8</a:t>
            </a:r>
            <a:r>
              <a:rPr lang="en-US" sz="1100" dirty="0">
                <a:solidFill>
                  <a:srgbClr val="000000"/>
                </a:solidFill>
              </a:rPr>
              <a:t>Androgynous peripheral attach system. Academic Dictionaries and Encyclopedias. (2010), </a:t>
            </a:r>
            <a:r>
              <a:rPr lang="en-US" sz="1100" dirty="0">
                <a:solidFill>
                  <a:srgbClr val="0070C0"/>
                </a:solidFill>
                <a:hlinkClick r:id="rId7">
                  <a:extLst>
                    <a:ext uri="{A12FA001-AC4F-418D-AE19-62706E023703}">
                      <ahyp:hlinkClr xmlns:ahyp="http://schemas.microsoft.com/office/drawing/2018/hyperlinkcolor" val="tx"/>
                    </a:ext>
                  </a:extLst>
                </a:hlinkClick>
              </a:rPr>
              <a:t>https://en-academic.com/dic.nsf/enwiki/2294545</a:t>
            </a:r>
            <a:endParaRPr lang="en-US" sz="1100" dirty="0">
              <a:solidFill>
                <a:srgbClr val="0070C0"/>
              </a:solidFill>
            </a:endParaRPr>
          </a:p>
          <a:p>
            <a:pPr marL="0" indent="0" algn="just">
              <a:spcBef>
                <a:spcPts val="1200"/>
              </a:spcBef>
              <a:buNone/>
            </a:pPr>
            <a:r>
              <a:rPr lang="en-US" sz="1100" baseline="30000" dirty="0">
                <a:effectLst/>
              </a:rPr>
              <a:t>9</a:t>
            </a:r>
            <a:r>
              <a:rPr lang="en-US" sz="1100" dirty="0">
                <a:effectLst/>
              </a:rPr>
              <a:t>YouTube. (2020, May 19). </a:t>
            </a:r>
            <a:r>
              <a:rPr lang="en-US" sz="1100" i="1" dirty="0">
                <a:effectLst/>
              </a:rPr>
              <a:t>Nitinol Kellogg's Research Labs</a:t>
            </a:r>
            <a:r>
              <a:rPr lang="en-US" sz="1100" dirty="0">
                <a:effectLst/>
              </a:rPr>
              <a:t>. YouTube, </a:t>
            </a:r>
            <a:r>
              <a:rPr lang="en-US" sz="1100" dirty="0">
                <a:solidFill>
                  <a:srgbClr val="0070C0"/>
                </a:solidFill>
                <a:effectLst/>
                <a:hlinkClick r:id="rId8">
                  <a:extLst>
                    <a:ext uri="{A12FA001-AC4F-418D-AE19-62706E023703}">
                      <ahyp:hlinkClr xmlns:ahyp="http://schemas.microsoft.com/office/drawing/2018/hyperlinkcolor" val="tx"/>
                    </a:ext>
                  </a:extLst>
                </a:hlinkClick>
              </a:rPr>
              <a:t>https://www.youtube.com/watch?v=9O8PcaFDWvs&amp;ab_channel=Kellogg%27sResearchLabs-Nitinol</a:t>
            </a:r>
            <a:endParaRPr lang="en-US" sz="1100" dirty="0">
              <a:solidFill>
                <a:srgbClr val="0070C0"/>
              </a:solidFill>
              <a:effectLst/>
            </a:endParaRPr>
          </a:p>
          <a:p>
            <a:pPr marL="0" indent="0" algn="just">
              <a:spcBef>
                <a:spcPts val="1200"/>
              </a:spcBef>
              <a:buNone/>
            </a:pPr>
            <a:r>
              <a:rPr lang="en-US" sz="1100" dirty="0">
                <a:effectLst/>
              </a:rPr>
              <a:t> </a:t>
            </a:r>
          </a:p>
          <a:p>
            <a:pPr marL="0" indent="0" algn="just">
              <a:spcBef>
                <a:spcPts val="1200"/>
              </a:spcBef>
              <a:buNone/>
            </a:pPr>
            <a:endParaRPr lang="en-US" sz="1100" dirty="0">
              <a:solidFill>
                <a:srgbClr val="0070C0"/>
              </a:solidFill>
            </a:endParaRPr>
          </a:p>
          <a:p>
            <a:pPr marL="0" indent="0" algn="just">
              <a:spcBef>
                <a:spcPts val="1200"/>
              </a:spcBef>
              <a:buNone/>
            </a:pPr>
            <a:r>
              <a:rPr lang="en-US" sz="1100" dirty="0">
                <a:solidFill>
                  <a:srgbClr val="000000"/>
                </a:solidFill>
              </a:rPr>
              <a:t> </a:t>
            </a:r>
          </a:p>
          <a:p>
            <a:pPr marL="0" indent="0" algn="just">
              <a:spcBef>
                <a:spcPts val="1200"/>
              </a:spcBef>
              <a:buNone/>
            </a:pPr>
            <a:endParaRPr lang="en-US" sz="1100" dirty="0">
              <a:solidFill>
                <a:srgbClr val="000000"/>
              </a:solidFill>
            </a:endParaRPr>
          </a:p>
          <a:p>
            <a:pPr marL="0" lvl="0" indent="0" algn="l" rtl="0">
              <a:lnSpc>
                <a:spcPct val="100000"/>
              </a:lnSpc>
              <a:spcBef>
                <a:spcPts val="1200"/>
              </a:spcBef>
              <a:spcAft>
                <a:spcPts val="0"/>
              </a:spcAft>
              <a:buSzPts val="1680"/>
              <a:buNone/>
            </a:pPr>
            <a:endParaRPr lang="en-US" sz="1100" dirty="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111a7cb9636_0_380"/>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Outline</a:t>
            </a:r>
            <a:endParaRPr sz="3500" dirty="0"/>
          </a:p>
        </p:txBody>
      </p:sp>
      <p:sp>
        <p:nvSpPr>
          <p:cNvPr id="257" name="Google Shape;257;g111a7cb9636_0_380"/>
          <p:cNvSpPr txBox="1">
            <a:spLocks noGrp="1"/>
          </p:cNvSpPr>
          <p:nvPr>
            <p:ph type="body" idx="1"/>
          </p:nvPr>
        </p:nvSpPr>
        <p:spPr>
          <a:xfrm>
            <a:off x="457200" y="1945369"/>
            <a:ext cx="8382000" cy="4463400"/>
          </a:xfrm>
          <a:prstGeom prst="rect">
            <a:avLst/>
          </a:prstGeom>
          <a:noFill/>
          <a:ln>
            <a:noFill/>
          </a:ln>
        </p:spPr>
        <p:txBody>
          <a:bodyPr spcFirstLastPara="1" wrap="square" lIns="91425" tIns="45700" rIns="91425" bIns="45700" anchor="t" anchorCtr="0">
            <a:noAutofit/>
          </a:bodyPr>
          <a:lstStyle/>
          <a:p>
            <a:pPr marL="457200" lvl="0" indent="-431800" algn="l" rtl="0">
              <a:lnSpc>
                <a:spcPct val="100000"/>
              </a:lnSpc>
              <a:spcBef>
                <a:spcPts val="560"/>
              </a:spcBef>
              <a:spcAft>
                <a:spcPts val="0"/>
              </a:spcAft>
              <a:buSzPts val="3200"/>
              <a:buFont typeface="Garamond"/>
              <a:buChar char="●"/>
            </a:pPr>
            <a:r>
              <a:rPr lang="en-US" sz="3200" b="0" dirty="0"/>
              <a:t>Introduction and Motivation</a:t>
            </a:r>
            <a:endParaRPr sz="3200" b="0" dirty="0"/>
          </a:p>
          <a:p>
            <a:pPr marL="457200" lvl="0" indent="-431800" algn="l" rtl="0">
              <a:lnSpc>
                <a:spcPct val="100000"/>
              </a:lnSpc>
              <a:spcBef>
                <a:spcPts val="0"/>
              </a:spcBef>
              <a:spcAft>
                <a:spcPts val="0"/>
              </a:spcAft>
              <a:buSzPts val="3200"/>
              <a:buFont typeface="Garamond"/>
              <a:buChar char="●"/>
            </a:pPr>
            <a:r>
              <a:rPr lang="en-US" sz="3200" b="0" dirty="0"/>
              <a:t>Related Work</a:t>
            </a:r>
            <a:endParaRPr sz="3200" b="0" dirty="0"/>
          </a:p>
          <a:p>
            <a:pPr marL="457200" lvl="0" indent="-431800" algn="l" rtl="0">
              <a:lnSpc>
                <a:spcPct val="100000"/>
              </a:lnSpc>
              <a:spcBef>
                <a:spcPts val="0"/>
              </a:spcBef>
              <a:spcAft>
                <a:spcPts val="0"/>
              </a:spcAft>
              <a:buSzPts val="3200"/>
              <a:buFont typeface="Garamond"/>
              <a:buChar char="●"/>
            </a:pPr>
            <a:r>
              <a:rPr lang="en-US" sz="3200" b="0" dirty="0"/>
              <a:t>Objectives</a:t>
            </a:r>
            <a:endParaRPr sz="3200" dirty="0"/>
          </a:p>
          <a:p>
            <a:pPr marL="457200" lvl="0" indent="-431800" algn="l" rtl="0">
              <a:lnSpc>
                <a:spcPct val="100000"/>
              </a:lnSpc>
              <a:spcBef>
                <a:spcPts val="0"/>
              </a:spcBef>
              <a:spcAft>
                <a:spcPts val="0"/>
              </a:spcAft>
              <a:buSzPts val="3200"/>
              <a:buFont typeface="Garamond"/>
              <a:buChar char="●"/>
            </a:pPr>
            <a:r>
              <a:rPr lang="en-US" sz="3200" b="0" dirty="0"/>
              <a:t>Methodology</a:t>
            </a:r>
            <a:endParaRPr sz="3200" b="0" dirty="0"/>
          </a:p>
          <a:p>
            <a:pPr marL="457200" lvl="0" indent="-431800" algn="l" rtl="0">
              <a:lnSpc>
                <a:spcPct val="100000"/>
              </a:lnSpc>
              <a:spcBef>
                <a:spcPts val="0"/>
              </a:spcBef>
              <a:spcAft>
                <a:spcPts val="0"/>
              </a:spcAft>
              <a:buSzPts val="3200"/>
              <a:buFont typeface="Garamond"/>
              <a:buChar char="●"/>
            </a:pPr>
            <a:r>
              <a:rPr lang="en-US" sz="3200" b="0" dirty="0"/>
              <a:t>Design</a:t>
            </a:r>
            <a:endParaRPr sz="3200" b="0" dirty="0"/>
          </a:p>
          <a:p>
            <a:pPr marL="457200" lvl="0" indent="-431800" algn="l" rtl="0">
              <a:lnSpc>
                <a:spcPct val="100000"/>
              </a:lnSpc>
              <a:spcBef>
                <a:spcPts val="0"/>
              </a:spcBef>
              <a:spcAft>
                <a:spcPts val="0"/>
              </a:spcAft>
              <a:buSzPts val="3200"/>
              <a:buFont typeface="Garamond"/>
              <a:buChar char="●"/>
            </a:pPr>
            <a:r>
              <a:rPr lang="en-US" sz="3200" b="0" dirty="0"/>
              <a:t>Results and Discussion</a:t>
            </a:r>
          </a:p>
          <a:p>
            <a:pPr marL="457200" lvl="0" indent="-431800" algn="l" rtl="0">
              <a:lnSpc>
                <a:spcPct val="100000"/>
              </a:lnSpc>
              <a:spcBef>
                <a:spcPts val="0"/>
              </a:spcBef>
              <a:spcAft>
                <a:spcPts val="0"/>
              </a:spcAft>
              <a:buSzPts val="3200"/>
              <a:buFont typeface="Garamond"/>
              <a:buChar char="●"/>
            </a:pPr>
            <a:r>
              <a:rPr lang="en-US" sz="3200" b="0" dirty="0"/>
              <a:t>Conclusions and Future Work</a:t>
            </a:r>
            <a:endParaRPr sz="3200" b="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1ade88f092d_0_6"/>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Introduction and Motivation</a:t>
            </a:r>
            <a:endParaRPr sz="3500" dirty="0"/>
          </a:p>
        </p:txBody>
      </p:sp>
      <p:sp>
        <p:nvSpPr>
          <p:cNvPr id="263" name="Google Shape;263;g1ade88f092d_0_6"/>
          <p:cNvSpPr txBox="1">
            <a:spLocks noGrp="1"/>
          </p:cNvSpPr>
          <p:nvPr>
            <p:ph type="body" idx="1"/>
          </p:nvPr>
        </p:nvSpPr>
        <p:spPr>
          <a:xfrm>
            <a:off x="457200" y="1945375"/>
            <a:ext cx="4114800" cy="2313000"/>
          </a:xfrm>
          <a:prstGeom prst="rect">
            <a:avLst/>
          </a:prstGeom>
          <a:noFill/>
          <a:ln>
            <a:noFill/>
          </a:ln>
        </p:spPr>
        <p:txBody>
          <a:bodyPr spcFirstLastPara="1" wrap="square" lIns="91425" tIns="45700" rIns="91425" bIns="45700" anchor="t" anchorCtr="0">
            <a:noAutofit/>
          </a:bodyPr>
          <a:lstStyle/>
          <a:p>
            <a:pPr marL="457200" lvl="0" indent="-349250" algn="l" rtl="0">
              <a:lnSpc>
                <a:spcPct val="100000"/>
              </a:lnSpc>
              <a:spcBef>
                <a:spcPts val="560"/>
              </a:spcBef>
              <a:spcAft>
                <a:spcPts val="0"/>
              </a:spcAft>
              <a:buSzPts val="1900"/>
              <a:buFont typeface="Garamond"/>
              <a:buChar char="●"/>
            </a:pPr>
            <a:r>
              <a:rPr lang="en-US" sz="1900" b="0" dirty="0"/>
              <a:t>Current methods for docking are large-scale and require manual controls</a:t>
            </a:r>
            <a:endParaRPr sz="1900" b="0" dirty="0"/>
          </a:p>
          <a:p>
            <a:pPr marL="457200" lvl="0" indent="-349250" algn="l" rtl="0">
              <a:lnSpc>
                <a:spcPct val="100000"/>
              </a:lnSpc>
              <a:spcBef>
                <a:spcPts val="560"/>
              </a:spcBef>
              <a:spcAft>
                <a:spcPts val="0"/>
              </a:spcAft>
              <a:buSzPts val="1900"/>
              <a:buFont typeface="Garamond"/>
              <a:buChar char="●"/>
            </a:pPr>
            <a:r>
              <a:rPr lang="en-US" sz="1900" b="0" dirty="0"/>
              <a:t>For CubeSats: electromagnetic soft docking is being developed</a:t>
            </a:r>
            <a:endParaRPr sz="1900" b="0" dirty="0"/>
          </a:p>
          <a:p>
            <a:pPr marL="457200" lvl="0" indent="-349250" algn="l" rtl="0">
              <a:lnSpc>
                <a:spcPct val="100000"/>
              </a:lnSpc>
              <a:spcBef>
                <a:spcPts val="560"/>
              </a:spcBef>
              <a:spcAft>
                <a:spcPts val="0"/>
              </a:spcAft>
              <a:buSzPts val="1900"/>
              <a:buFont typeface="Garamond"/>
              <a:buChar char="●"/>
            </a:pPr>
            <a:r>
              <a:rPr lang="en-US" sz="1900" b="0" dirty="0"/>
              <a:t>Hard docking: creates physical lock, prevents separation between satellites</a:t>
            </a:r>
            <a:endParaRPr sz="1900" b="0" dirty="0"/>
          </a:p>
          <a:p>
            <a:pPr marL="457200" lvl="0" indent="0" algn="l" rtl="0">
              <a:lnSpc>
                <a:spcPct val="100000"/>
              </a:lnSpc>
              <a:spcBef>
                <a:spcPts val="560"/>
              </a:spcBef>
              <a:spcAft>
                <a:spcPts val="0"/>
              </a:spcAft>
              <a:buSzPts val="1680"/>
              <a:buNone/>
            </a:pPr>
            <a:endParaRPr sz="1900" b="0" dirty="0"/>
          </a:p>
        </p:txBody>
      </p:sp>
      <p:sp>
        <p:nvSpPr>
          <p:cNvPr id="264" name="Google Shape;264;g1ade88f092d_0_6"/>
          <p:cNvSpPr txBox="1"/>
          <p:nvPr/>
        </p:nvSpPr>
        <p:spPr>
          <a:xfrm>
            <a:off x="4799100" y="4709462"/>
            <a:ext cx="3887700" cy="1431131"/>
          </a:xfrm>
          <a:prstGeom prst="rect">
            <a:avLst/>
          </a:prstGeom>
          <a:noFill/>
          <a:ln>
            <a:noFill/>
          </a:ln>
        </p:spPr>
        <p:txBody>
          <a:bodyPr spcFirstLastPara="1" wrap="square" lIns="91425" tIns="91425" rIns="91425" bIns="91425" anchor="t" anchorCtr="0">
            <a:spAutoFit/>
          </a:bodyPr>
          <a:lstStyle/>
          <a:p>
            <a:pPr marL="342900" marR="0" lvl="0" indent="-342900" algn="l" rtl="0">
              <a:lnSpc>
                <a:spcPct val="100000"/>
              </a:lnSpc>
              <a:spcBef>
                <a:spcPts val="560"/>
              </a:spcBef>
              <a:spcAft>
                <a:spcPts val="0"/>
              </a:spcAft>
              <a:buClr>
                <a:schemeClr val="accent2"/>
              </a:buClr>
              <a:buSzPts val="2400"/>
              <a:buFont typeface="Garamond"/>
              <a:buChar char="●"/>
            </a:pPr>
            <a:r>
              <a:rPr lang="en-US" sz="1900" i="0" u="none" strike="noStrike" cap="none" dirty="0">
                <a:solidFill>
                  <a:srgbClr val="000000"/>
                </a:solidFill>
                <a:latin typeface="Garamond"/>
                <a:ea typeface="Garamond"/>
                <a:cs typeface="Garamond"/>
                <a:sym typeface="Garamond"/>
              </a:rPr>
              <a:t>Two-stage docking of CubeSats could allow for in-space assembly, on-orbit servicing and transfer of goods(i.e., fuel, data, samples)</a:t>
            </a:r>
            <a:endParaRPr sz="1900" i="0" u="none" strike="noStrike" cap="none" dirty="0">
              <a:solidFill>
                <a:srgbClr val="000000"/>
              </a:solidFill>
              <a:latin typeface="Garamond"/>
              <a:ea typeface="Garamond"/>
              <a:cs typeface="Garamond"/>
              <a:sym typeface="Garamond"/>
            </a:endParaRPr>
          </a:p>
        </p:txBody>
      </p:sp>
      <p:grpSp>
        <p:nvGrpSpPr>
          <p:cNvPr id="268" name="Google Shape;268;g1ade88f092d_0_6"/>
          <p:cNvGrpSpPr/>
          <p:nvPr/>
        </p:nvGrpSpPr>
        <p:grpSpPr>
          <a:xfrm>
            <a:off x="4799100" y="1872273"/>
            <a:ext cx="3565946" cy="2528625"/>
            <a:chOff x="5303450" y="1745350"/>
            <a:chExt cx="3565946" cy="2528625"/>
          </a:xfrm>
        </p:grpSpPr>
        <p:pic>
          <p:nvPicPr>
            <p:cNvPr id="269" name="Google Shape;269;g1ade88f092d_0_6"/>
            <p:cNvPicPr preferRelativeResize="0"/>
            <p:nvPr/>
          </p:nvPicPr>
          <p:blipFill rotWithShape="1">
            <a:blip r:embed="rId3">
              <a:alphaModFix/>
            </a:blip>
            <a:srcRect/>
            <a:stretch/>
          </p:blipFill>
          <p:spPr>
            <a:xfrm>
              <a:off x="5303450" y="1745350"/>
              <a:ext cx="3565946" cy="2094402"/>
            </a:xfrm>
            <a:prstGeom prst="rect">
              <a:avLst/>
            </a:prstGeom>
            <a:noFill/>
            <a:ln>
              <a:noFill/>
            </a:ln>
          </p:spPr>
        </p:pic>
        <p:sp>
          <p:nvSpPr>
            <p:cNvPr id="270" name="Google Shape;270;g1ade88f092d_0_6"/>
            <p:cNvSpPr txBox="1"/>
            <p:nvPr/>
          </p:nvSpPr>
          <p:spPr>
            <a:xfrm>
              <a:off x="6129125" y="3935275"/>
              <a:ext cx="19146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1000" b="1" i="1" u="none" strike="noStrike" cap="none">
                  <a:solidFill>
                    <a:srgbClr val="000000"/>
                  </a:solidFill>
                  <a:latin typeface="Garamond"/>
                  <a:ea typeface="Garamond"/>
                  <a:cs typeface="Garamond"/>
                  <a:sym typeface="Garamond"/>
                </a:rPr>
                <a:t>Electromagnetic soft docking</a:t>
              </a:r>
              <a:r>
                <a:rPr lang="en-US" sz="1000" b="1" i="1" u="none" strike="noStrike" cap="none" baseline="30000">
                  <a:solidFill>
                    <a:srgbClr val="000000"/>
                  </a:solidFill>
                  <a:latin typeface="Garamond"/>
                  <a:ea typeface="Garamond"/>
                  <a:cs typeface="Garamond"/>
                  <a:sym typeface="Garamond"/>
                </a:rPr>
                <a:t>1</a:t>
              </a:r>
              <a:endParaRPr sz="1000" b="1" i="1" u="none" strike="noStrike" cap="none" baseline="30000">
                <a:solidFill>
                  <a:srgbClr val="000000"/>
                </a:solidFill>
                <a:latin typeface="Garamond"/>
                <a:ea typeface="Garamond"/>
                <a:cs typeface="Garamond"/>
                <a:sym typeface="Garamond"/>
              </a:endParaRPr>
            </a:p>
          </p:txBody>
        </p:sp>
      </p:grpSp>
      <p:grpSp>
        <p:nvGrpSpPr>
          <p:cNvPr id="4" name="Group 3">
            <a:extLst>
              <a:ext uri="{FF2B5EF4-FFF2-40B4-BE49-F238E27FC236}">
                <a16:creationId xmlns:a16="http://schemas.microsoft.com/office/drawing/2014/main" id="{C59DD80C-9DB6-63C0-5331-2745A43624BC}"/>
              </a:ext>
            </a:extLst>
          </p:cNvPr>
          <p:cNvGrpSpPr/>
          <p:nvPr/>
        </p:nvGrpSpPr>
        <p:grpSpPr>
          <a:xfrm>
            <a:off x="676050" y="4709462"/>
            <a:ext cx="3677100" cy="2011075"/>
            <a:chOff x="862189" y="4613275"/>
            <a:chExt cx="3677100" cy="2011075"/>
          </a:xfrm>
        </p:grpSpPr>
        <p:sp>
          <p:nvSpPr>
            <p:cNvPr id="266" name="Google Shape;266;g1ade88f092d_0_6"/>
            <p:cNvSpPr txBox="1"/>
            <p:nvPr/>
          </p:nvSpPr>
          <p:spPr>
            <a:xfrm>
              <a:off x="862189" y="6378050"/>
              <a:ext cx="3677100" cy="246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a:solidFill>
                    <a:srgbClr val="000514"/>
                  </a:solidFill>
                  <a:latin typeface="Garamond"/>
                  <a:ea typeface="Garamond"/>
                  <a:cs typeface="Garamond"/>
                  <a:sym typeface="Garamond"/>
                </a:rPr>
                <a:t>Robotic space station via in-space assembly</a:t>
              </a:r>
              <a:endParaRPr sz="1000" b="1" i="1" u="none" strike="noStrike" cap="none" baseline="30000" dirty="0">
                <a:solidFill>
                  <a:srgbClr val="000514"/>
                </a:solidFill>
                <a:latin typeface="Garamond"/>
                <a:ea typeface="Garamond"/>
                <a:cs typeface="Garamond"/>
                <a:sym typeface="Garamond"/>
              </a:endParaRPr>
            </a:p>
          </p:txBody>
        </p:sp>
        <p:pic>
          <p:nvPicPr>
            <p:cNvPr id="3" name="Picture 2" descr="A picture containing diagram&#10;&#10;Description automatically generated">
              <a:extLst>
                <a:ext uri="{FF2B5EF4-FFF2-40B4-BE49-F238E27FC236}">
                  <a16:creationId xmlns:a16="http://schemas.microsoft.com/office/drawing/2014/main" id="{9710F445-6EB6-03E8-7536-9292A24DC7AE}"/>
                </a:ext>
              </a:extLst>
            </p:cNvPr>
            <p:cNvPicPr>
              <a:picLocks noChangeAspect="1"/>
            </p:cNvPicPr>
            <p:nvPr/>
          </p:nvPicPr>
          <p:blipFill>
            <a:blip r:embed="rId4"/>
            <a:stretch>
              <a:fillRect/>
            </a:stretch>
          </p:blipFill>
          <p:spPr>
            <a:xfrm>
              <a:off x="1468922" y="4613275"/>
              <a:ext cx="2463633" cy="1739635"/>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0C553-178B-DA5B-55DE-A8C28A18B37F}"/>
              </a:ext>
            </a:extLst>
          </p:cNvPr>
          <p:cNvSpPr>
            <a:spLocks noGrp="1"/>
          </p:cNvSpPr>
          <p:nvPr>
            <p:ph type="title"/>
          </p:nvPr>
        </p:nvSpPr>
        <p:spPr/>
        <p:txBody>
          <a:bodyPr/>
          <a:lstStyle/>
          <a:p>
            <a:r>
              <a:rPr lang="en-US" sz="3500" dirty="0"/>
              <a:t>Related Work</a:t>
            </a:r>
          </a:p>
        </p:txBody>
      </p:sp>
      <p:sp>
        <p:nvSpPr>
          <p:cNvPr id="3" name="Text Placeholder 2">
            <a:extLst>
              <a:ext uri="{FF2B5EF4-FFF2-40B4-BE49-F238E27FC236}">
                <a16:creationId xmlns:a16="http://schemas.microsoft.com/office/drawing/2014/main" id="{8AE86244-1165-4B3E-CB17-C86ECDB91326}"/>
              </a:ext>
            </a:extLst>
          </p:cNvPr>
          <p:cNvSpPr>
            <a:spLocks noGrp="1"/>
          </p:cNvSpPr>
          <p:nvPr>
            <p:ph type="body" idx="1"/>
          </p:nvPr>
        </p:nvSpPr>
        <p:spPr>
          <a:xfrm>
            <a:off x="457200" y="1945369"/>
            <a:ext cx="4114800" cy="4463414"/>
          </a:xfrm>
        </p:spPr>
        <p:txBody>
          <a:bodyPr/>
          <a:lstStyle/>
          <a:p>
            <a:r>
              <a:rPr lang="en-US" sz="1900" b="0" dirty="0"/>
              <a:t>Androgynous Peripheral Attach System (APAS)</a:t>
            </a:r>
          </a:p>
          <a:p>
            <a:pPr lvl="1"/>
            <a:r>
              <a:rPr lang="en-US" sz="1900" b="0" dirty="0"/>
              <a:t>Can assume both passive and active role</a:t>
            </a:r>
          </a:p>
          <a:p>
            <a:pPr lvl="1"/>
            <a:r>
              <a:rPr lang="en-US" sz="1900" b="0" dirty="0"/>
              <a:t>Guide pins, active latches, passive catches</a:t>
            </a:r>
          </a:p>
          <a:p>
            <a:pPr lvl="1"/>
            <a:r>
              <a:rPr lang="en-US" sz="1900" b="0" dirty="0"/>
              <a:t>Spring-loaded separation system</a:t>
            </a:r>
          </a:p>
          <a:p>
            <a:pPr lvl="1"/>
            <a:r>
              <a:rPr lang="en-US" sz="1900" b="0" dirty="0"/>
              <a:t>Soyuz, Space Shuttle, Mir, ISS, SpaceX Dragon</a:t>
            </a:r>
          </a:p>
          <a:p>
            <a:pPr marL="596900" lvl="1" indent="0">
              <a:buNone/>
            </a:pPr>
            <a:endParaRPr lang="en-US" sz="1900" b="0" dirty="0"/>
          </a:p>
        </p:txBody>
      </p:sp>
      <p:sp>
        <p:nvSpPr>
          <p:cNvPr id="4" name="Text Placeholder 2">
            <a:extLst>
              <a:ext uri="{FF2B5EF4-FFF2-40B4-BE49-F238E27FC236}">
                <a16:creationId xmlns:a16="http://schemas.microsoft.com/office/drawing/2014/main" id="{CFABF40D-0FB0-E079-6948-04AD1DD1D42A}"/>
              </a:ext>
            </a:extLst>
          </p:cNvPr>
          <p:cNvSpPr txBox="1">
            <a:spLocks/>
          </p:cNvSpPr>
          <p:nvPr/>
        </p:nvSpPr>
        <p:spPr>
          <a:xfrm>
            <a:off x="4633114" y="1969730"/>
            <a:ext cx="4206085" cy="446341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35280" algn="l" rtl="0">
              <a:lnSpc>
                <a:spcPct val="100000"/>
              </a:lnSpc>
              <a:spcBef>
                <a:spcPts val="560"/>
              </a:spcBef>
              <a:spcAft>
                <a:spcPts val="0"/>
              </a:spcAft>
              <a:buClr>
                <a:schemeClr val="accent2"/>
              </a:buClr>
              <a:buSzPts val="1680"/>
              <a:buFont typeface="Noto Sans"/>
              <a:buChar char="●"/>
              <a:defRPr sz="2800" b="1" i="0" u="none" strike="noStrike" cap="none">
                <a:solidFill>
                  <a:schemeClr val="dk1"/>
                </a:solidFill>
                <a:latin typeface="Garamond"/>
                <a:ea typeface="Garamond"/>
                <a:cs typeface="Garamond"/>
                <a:sym typeface="Garamond"/>
              </a:defRPr>
            </a:lvl1pPr>
            <a:lvl2pPr marL="914400" marR="0" lvl="1" indent="-317500" algn="l" rtl="0">
              <a:lnSpc>
                <a:spcPct val="100000"/>
              </a:lnSpc>
              <a:spcBef>
                <a:spcPts val="560"/>
              </a:spcBef>
              <a:spcAft>
                <a:spcPts val="0"/>
              </a:spcAft>
              <a:buClr>
                <a:schemeClr val="dk1"/>
              </a:buClr>
              <a:buSzPts val="1400"/>
              <a:buFont typeface="Noto Sans"/>
              <a:buChar char="■"/>
              <a:defRPr sz="2800" b="1" i="0" u="none" strike="noStrike" cap="none">
                <a:solidFill>
                  <a:schemeClr val="dk1"/>
                </a:solidFill>
                <a:latin typeface="Garamond"/>
                <a:ea typeface="Garamond"/>
                <a:cs typeface="Garamond"/>
                <a:sym typeface="Garamond"/>
              </a:defRPr>
            </a:lvl2pPr>
            <a:lvl3pPr marL="1371600" marR="0" lvl="2" indent="-297180" algn="l" rtl="0">
              <a:lnSpc>
                <a:spcPct val="100000"/>
              </a:lnSpc>
              <a:spcBef>
                <a:spcPts val="480"/>
              </a:spcBef>
              <a:spcAft>
                <a:spcPts val="0"/>
              </a:spcAft>
              <a:buClr>
                <a:schemeClr val="dk2"/>
              </a:buClr>
              <a:buSzPts val="1080"/>
              <a:buFont typeface="Noto Sans"/>
              <a:buChar char="■"/>
              <a:defRPr sz="2400" b="1" i="0" u="none" strike="noStrike" cap="none">
                <a:solidFill>
                  <a:schemeClr val="dk1"/>
                </a:solidFill>
                <a:latin typeface="Garamond"/>
                <a:ea typeface="Garamond"/>
                <a:cs typeface="Garamond"/>
                <a:sym typeface="Garamond"/>
              </a:defRPr>
            </a:lvl3pPr>
            <a:lvl4pPr marL="1828800" marR="0" lvl="3" indent="-317500" algn="l" rtl="0">
              <a:lnSpc>
                <a:spcPct val="100000"/>
              </a:lnSpc>
              <a:spcBef>
                <a:spcPts val="400"/>
              </a:spcBef>
              <a:spcAft>
                <a:spcPts val="0"/>
              </a:spcAft>
              <a:buClr>
                <a:schemeClr val="accent2"/>
              </a:buClr>
              <a:buSzPts val="1400"/>
              <a:buFont typeface="Noto Sans"/>
              <a:buChar char="■"/>
              <a:defRPr sz="2000" b="1" i="0" u="none" strike="noStrike" cap="none">
                <a:solidFill>
                  <a:schemeClr val="dk1"/>
                </a:solidFill>
                <a:latin typeface="Garamond"/>
                <a:ea typeface="Garamond"/>
                <a:cs typeface="Garamond"/>
                <a:sym typeface="Garamond"/>
              </a:defRPr>
            </a:lvl4pPr>
            <a:lvl5pPr marL="2286000" marR="0" lvl="4" indent="-317500" algn="l" rtl="0">
              <a:lnSpc>
                <a:spcPct val="100000"/>
              </a:lnSpc>
              <a:spcBef>
                <a:spcPts val="400"/>
              </a:spcBef>
              <a:spcAft>
                <a:spcPts val="0"/>
              </a:spcAft>
              <a:buClr>
                <a:schemeClr val="hlink"/>
              </a:buClr>
              <a:buSzPts val="1400"/>
              <a:buFont typeface="Noto Sans"/>
              <a:buChar char="■"/>
              <a:defRPr sz="2000" b="1" i="0" u="none" strike="noStrike" cap="none">
                <a:solidFill>
                  <a:schemeClr val="dk1"/>
                </a:solidFill>
                <a:latin typeface="Garamond"/>
                <a:ea typeface="Garamond"/>
                <a:cs typeface="Garamond"/>
                <a:sym typeface="Garamond"/>
              </a:defRPr>
            </a:lvl5pPr>
            <a:lvl6pPr marL="2743200" marR="0" lvl="5" indent="-308610" algn="l" rtl="0">
              <a:lnSpc>
                <a:spcPct val="100000"/>
              </a:lnSpc>
              <a:spcBef>
                <a:spcPts val="360"/>
              </a:spcBef>
              <a:spcAft>
                <a:spcPts val="0"/>
              </a:spcAft>
              <a:buClr>
                <a:schemeClr val="hlink"/>
              </a:buClr>
              <a:buSzPts val="1260"/>
              <a:buFont typeface="Noto Sans"/>
              <a:buChar char="■"/>
              <a:defRPr sz="2000" b="1" i="0" u="none" strike="noStrike" cap="none">
                <a:solidFill>
                  <a:schemeClr val="lt1"/>
                </a:solidFill>
                <a:latin typeface="Garamond"/>
                <a:ea typeface="Garamond"/>
                <a:cs typeface="Garamond"/>
                <a:sym typeface="Garamond"/>
              </a:defRPr>
            </a:lvl6pPr>
            <a:lvl7pPr marL="3200400" marR="0" lvl="6" indent="-308610" algn="l" rtl="0">
              <a:lnSpc>
                <a:spcPct val="100000"/>
              </a:lnSpc>
              <a:spcBef>
                <a:spcPts val="360"/>
              </a:spcBef>
              <a:spcAft>
                <a:spcPts val="0"/>
              </a:spcAft>
              <a:buClr>
                <a:schemeClr val="hlink"/>
              </a:buClr>
              <a:buSzPts val="1260"/>
              <a:buFont typeface="Noto Sans"/>
              <a:buChar char="■"/>
              <a:defRPr sz="2000" b="1" i="0" u="none" strike="noStrike" cap="none">
                <a:solidFill>
                  <a:schemeClr val="lt1"/>
                </a:solidFill>
                <a:latin typeface="Garamond"/>
                <a:ea typeface="Garamond"/>
                <a:cs typeface="Garamond"/>
                <a:sym typeface="Garamond"/>
              </a:defRPr>
            </a:lvl7pPr>
            <a:lvl8pPr marL="3657600" marR="0" lvl="7" indent="-308609" algn="l" rtl="0">
              <a:lnSpc>
                <a:spcPct val="100000"/>
              </a:lnSpc>
              <a:spcBef>
                <a:spcPts val="360"/>
              </a:spcBef>
              <a:spcAft>
                <a:spcPts val="0"/>
              </a:spcAft>
              <a:buClr>
                <a:schemeClr val="hlink"/>
              </a:buClr>
              <a:buSzPts val="1260"/>
              <a:buFont typeface="Noto Sans"/>
              <a:buChar char="■"/>
              <a:defRPr sz="2000" b="1" i="0" u="none" strike="noStrike" cap="none">
                <a:solidFill>
                  <a:schemeClr val="lt1"/>
                </a:solidFill>
                <a:latin typeface="Garamond"/>
                <a:ea typeface="Garamond"/>
                <a:cs typeface="Garamond"/>
                <a:sym typeface="Garamond"/>
              </a:defRPr>
            </a:lvl8pPr>
            <a:lvl9pPr marL="4114800" marR="0" lvl="8" indent="-308609" algn="l" rtl="0">
              <a:lnSpc>
                <a:spcPct val="100000"/>
              </a:lnSpc>
              <a:spcBef>
                <a:spcPts val="360"/>
              </a:spcBef>
              <a:spcAft>
                <a:spcPts val="0"/>
              </a:spcAft>
              <a:buClr>
                <a:schemeClr val="hlink"/>
              </a:buClr>
              <a:buSzPts val="1260"/>
              <a:buFont typeface="Noto Sans"/>
              <a:buChar char="■"/>
              <a:defRPr sz="2000" b="1" i="0" u="none" strike="noStrike" cap="none">
                <a:solidFill>
                  <a:schemeClr val="lt1"/>
                </a:solidFill>
                <a:latin typeface="Garamond"/>
                <a:ea typeface="Garamond"/>
                <a:cs typeface="Garamond"/>
                <a:sym typeface="Garamond"/>
              </a:defRPr>
            </a:lvl9pPr>
          </a:lstStyle>
          <a:p>
            <a:r>
              <a:rPr lang="en-US" sz="1900" b="0" dirty="0"/>
              <a:t>NASA Docking System</a:t>
            </a:r>
          </a:p>
          <a:p>
            <a:pPr lvl="1"/>
            <a:r>
              <a:rPr lang="en-US" sz="1900" b="0" dirty="0"/>
              <a:t>Low Impact Docking System (LIDS)</a:t>
            </a:r>
          </a:p>
          <a:p>
            <a:pPr lvl="1"/>
            <a:r>
              <a:rPr lang="en-US" sz="1900" b="0" dirty="0"/>
              <a:t>Evolution of APAS</a:t>
            </a:r>
          </a:p>
          <a:p>
            <a:pPr lvl="1"/>
            <a:r>
              <a:rPr lang="en-US" sz="1900" b="0" dirty="0"/>
              <a:t>Minimized impact forces when docking with force-sensing and active control technology</a:t>
            </a:r>
          </a:p>
          <a:p>
            <a:pPr lvl="1"/>
            <a:r>
              <a:rPr lang="en-US" sz="1900" b="0" dirty="0"/>
              <a:t>Hard docking mechanisms remained the same </a:t>
            </a:r>
          </a:p>
          <a:p>
            <a:pPr lvl="1"/>
            <a:endParaRPr lang="en-US" sz="1900" b="0" dirty="0"/>
          </a:p>
        </p:txBody>
      </p:sp>
      <p:grpSp>
        <p:nvGrpSpPr>
          <p:cNvPr id="10" name="Group 9">
            <a:extLst>
              <a:ext uri="{FF2B5EF4-FFF2-40B4-BE49-F238E27FC236}">
                <a16:creationId xmlns:a16="http://schemas.microsoft.com/office/drawing/2014/main" id="{15FD017A-98F9-B6B7-9A6E-8D4BA1C81BE1}"/>
              </a:ext>
            </a:extLst>
          </p:cNvPr>
          <p:cNvGrpSpPr/>
          <p:nvPr/>
        </p:nvGrpSpPr>
        <p:grpSpPr>
          <a:xfrm>
            <a:off x="400662" y="5231337"/>
            <a:ext cx="4371899" cy="1621692"/>
            <a:chOff x="325580" y="5181850"/>
            <a:chExt cx="4371900" cy="1559778"/>
          </a:xfrm>
        </p:grpSpPr>
        <p:pic>
          <p:nvPicPr>
            <p:cNvPr id="1026" name="Picture 2">
              <a:extLst>
                <a:ext uri="{FF2B5EF4-FFF2-40B4-BE49-F238E27FC236}">
                  <a16:creationId xmlns:a16="http://schemas.microsoft.com/office/drawing/2014/main" id="{94B03E14-4C19-7F8F-37DB-9F2CBA60F0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779" y="5181850"/>
              <a:ext cx="2238087" cy="1251295"/>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285;p4">
              <a:extLst>
                <a:ext uri="{FF2B5EF4-FFF2-40B4-BE49-F238E27FC236}">
                  <a16:creationId xmlns:a16="http://schemas.microsoft.com/office/drawing/2014/main" id="{B3B49216-F618-EB94-8A6C-F4BDA7E76D8B}"/>
                </a:ext>
              </a:extLst>
            </p:cNvPr>
            <p:cNvSpPr txBox="1"/>
            <p:nvPr/>
          </p:nvSpPr>
          <p:spPr>
            <a:xfrm>
              <a:off x="325580" y="6402928"/>
              <a:ext cx="43719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a:solidFill>
                    <a:srgbClr val="000000"/>
                  </a:solidFill>
                  <a:latin typeface="Garamond"/>
                  <a:ea typeface="Garamond"/>
                  <a:cs typeface="Garamond"/>
                  <a:sym typeface="Garamond"/>
                </a:rPr>
                <a:t>Diagram of APAS-75</a:t>
              </a:r>
              <a:r>
                <a:rPr lang="en-US" sz="1000" b="1" i="1" u="none" strike="noStrike" cap="none" baseline="30000" dirty="0">
                  <a:solidFill>
                    <a:srgbClr val="000000"/>
                  </a:solidFill>
                  <a:latin typeface="Garamond"/>
                  <a:ea typeface="Garamond"/>
                  <a:cs typeface="Garamond"/>
                  <a:sym typeface="Garamond"/>
                </a:rPr>
                <a:t>8</a:t>
              </a:r>
              <a:endParaRPr sz="1000" b="1" i="1" u="none" strike="noStrike" cap="none" baseline="30000" dirty="0">
                <a:solidFill>
                  <a:srgbClr val="000000"/>
                </a:solidFill>
                <a:latin typeface="Garamond"/>
                <a:ea typeface="Garamond"/>
                <a:cs typeface="Garamond"/>
                <a:sym typeface="Garamond"/>
              </a:endParaRPr>
            </a:p>
          </p:txBody>
        </p:sp>
      </p:grpSp>
      <p:grpSp>
        <p:nvGrpSpPr>
          <p:cNvPr id="9" name="Group 8">
            <a:extLst>
              <a:ext uri="{FF2B5EF4-FFF2-40B4-BE49-F238E27FC236}">
                <a16:creationId xmlns:a16="http://schemas.microsoft.com/office/drawing/2014/main" id="{D26273F7-01DE-DDE5-5027-1E0CA10EB358}"/>
              </a:ext>
            </a:extLst>
          </p:cNvPr>
          <p:cNvGrpSpPr/>
          <p:nvPr/>
        </p:nvGrpSpPr>
        <p:grpSpPr>
          <a:xfrm>
            <a:off x="5062536" y="5171658"/>
            <a:ext cx="3347240" cy="1626663"/>
            <a:chOff x="4890711" y="4611757"/>
            <a:chExt cx="4371900" cy="2135726"/>
          </a:xfrm>
        </p:grpSpPr>
        <p:pic>
          <p:nvPicPr>
            <p:cNvPr id="6" name="Picture 2" descr="A picture containing text, indoor, sink, engine&#10;&#10;Description automatically generated">
              <a:extLst>
                <a:ext uri="{FF2B5EF4-FFF2-40B4-BE49-F238E27FC236}">
                  <a16:creationId xmlns:a16="http://schemas.microsoft.com/office/drawing/2014/main" id="{CBFA07C9-74B9-843C-B419-637B2B5A08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5282" y="4611757"/>
              <a:ext cx="2779071" cy="1797026"/>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285;p4">
              <a:extLst>
                <a:ext uri="{FF2B5EF4-FFF2-40B4-BE49-F238E27FC236}">
                  <a16:creationId xmlns:a16="http://schemas.microsoft.com/office/drawing/2014/main" id="{C2C50182-5890-87CC-4857-7255D2CAF7E5}"/>
                </a:ext>
              </a:extLst>
            </p:cNvPr>
            <p:cNvSpPr txBox="1"/>
            <p:nvPr/>
          </p:nvSpPr>
          <p:spPr>
            <a:xfrm>
              <a:off x="4890711" y="6408783"/>
              <a:ext cx="43719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a:solidFill>
                    <a:srgbClr val="000000"/>
                  </a:solidFill>
                  <a:latin typeface="Garamond"/>
                  <a:ea typeface="Garamond"/>
                  <a:cs typeface="Garamond"/>
                  <a:sym typeface="Garamond"/>
                </a:rPr>
                <a:t>NASA Docking System Test</a:t>
              </a:r>
              <a:r>
                <a:rPr lang="en-US" sz="1000" b="1" i="1" u="none" strike="noStrike" cap="none" baseline="30000" dirty="0">
                  <a:solidFill>
                    <a:srgbClr val="000000"/>
                  </a:solidFill>
                  <a:latin typeface="Garamond"/>
                  <a:ea typeface="Garamond"/>
                  <a:cs typeface="Garamond"/>
                  <a:sym typeface="Garamond"/>
                </a:rPr>
                <a:t>7</a:t>
              </a:r>
              <a:endParaRPr sz="1000" b="1" i="1" u="none" strike="noStrike" cap="none" baseline="30000" dirty="0">
                <a:solidFill>
                  <a:srgbClr val="000000"/>
                </a:solidFill>
                <a:latin typeface="Garamond"/>
                <a:ea typeface="Garamond"/>
                <a:cs typeface="Garamond"/>
                <a:sym typeface="Garamond"/>
              </a:endParaRPr>
            </a:p>
          </p:txBody>
        </p:sp>
      </p:grpSp>
    </p:spTree>
    <p:extLst>
      <p:ext uri="{BB962C8B-B14F-4D97-AF65-F5344CB8AC3E}">
        <p14:creationId xmlns:p14="http://schemas.microsoft.com/office/powerpoint/2010/main" val="347884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Related </a:t>
            </a:r>
            <a:r>
              <a:rPr lang="en-US" sz="35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Work</a:t>
            </a:r>
            <a:endParaRPr sz="3500" dirty="0"/>
          </a:p>
        </p:txBody>
      </p:sp>
      <p:sp>
        <p:nvSpPr>
          <p:cNvPr id="276" name="Google Shape;276;p4"/>
          <p:cNvSpPr txBox="1">
            <a:spLocks noGrp="1"/>
          </p:cNvSpPr>
          <p:nvPr>
            <p:ph type="body" idx="1"/>
          </p:nvPr>
        </p:nvSpPr>
        <p:spPr>
          <a:xfrm>
            <a:off x="3092350" y="1858200"/>
            <a:ext cx="3072300" cy="1819800"/>
          </a:xfrm>
          <a:prstGeom prst="rect">
            <a:avLst/>
          </a:prstGeom>
          <a:noFill/>
          <a:ln>
            <a:noFill/>
          </a:ln>
        </p:spPr>
        <p:txBody>
          <a:bodyPr spcFirstLastPara="1" wrap="square" lIns="91425" tIns="45700" rIns="91425" bIns="45700" anchor="t" anchorCtr="0">
            <a:noAutofit/>
          </a:bodyPr>
          <a:lstStyle/>
          <a:p>
            <a:pPr marL="457200" lvl="0" indent="-349250" algn="l" rtl="0">
              <a:lnSpc>
                <a:spcPct val="100000"/>
              </a:lnSpc>
              <a:spcBef>
                <a:spcPts val="0"/>
              </a:spcBef>
              <a:spcAft>
                <a:spcPts val="0"/>
              </a:spcAft>
              <a:buSzPts val="1900"/>
              <a:buFont typeface="Garamond"/>
              <a:buChar char="●"/>
            </a:pPr>
            <a:r>
              <a:rPr lang="en-US" sz="1900" b="0" dirty="0"/>
              <a:t>Several complex probe and cone prototypes for Small Sats in development, but none have been tested in space</a:t>
            </a:r>
            <a:endParaRPr sz="1900" b="0" dirty="0"/>
          </a:p>
          <a:p>
            <a:pPr marL="457200" lvl="0" indent="-349250" algn="l" rtl="0">
              <a:lnSpc>
                <a:spcPct val="100000"/>
              </a:lnSpc>
              <a:spcBef>
                <a:spcPts val="0"/>
              </a:spcBef>
              <a:spcAft>
                <a:spcPts val="0"/>
              </a:spcAft>
              <a:buSzPts val="1900"/>
              <a:buFont typeface="Garamond"/>
              <a:buChar char="●"/>
            </a:pPr>
            <a:r>
              <a:rPr lang="en-US" sz="1900" b="0" dirty="0"/>
              <a:t>Modified cone and probe adapters optimize geometry for simplicity</a:t>
            </a:r>
            <a:endParaRPr sz="1900" b="0" dirty="0"/>
          </a:p>
        </p:txBody>
      </p:sp>
      <p:grpSp>
        <p:nvGrpSpPr>
          <p:cNvPr id="277" name="Google Shape;277;p4"/>
          <p:cNvGrpSpPr/>
          <p:nvPr/>
        </p:nvGrpSpPr>
        <p:grpSpPr>
          <a:xfrm>
            <a:off x="257500" y="1278775"/>
            <a:ext cx="2700175" cy="2501000"/>
            <a:chOff x="257500" y="1278775"/>
            <a:chExt cx="2700175" cy="2501000"/>
          </a:xfrm>
        </p:grpSpPr>
        <p:pic>
          <p:nvPicPr>
            <p:cNvPr id="278" name="Google Shape;278;p4"/>
            <p:cNvPicPr preferRelativeResize="0"/>
            <p:nvPr/>
          </p:nvPicPr>
          <p:blipFill rotWithShape="1">
            <a:blip r:embed="rId5">
              <a:alphaModFix/>
            </a:blip>
            <a:srcRect/>
            <a:stretch/>
          </p:blipFill>
          <p:spPr>
            <a:xfrm>
              <a:off x="257500" y="1278775"/>
              <a:ext cx="2700175" cy="2162307"/>
            </a:xfrm>
            <a:prstGeom prst="rect">
              <a:avLst/>
            </a:prstGeom>
            <a:noFill/>
            <a:ln>
              <a:noFill/>
            </a:ln>
          </p:spPr>
        </p:pic>
        <p:sp>
          <p:nvSpPr>
            <p:cNvPr id="279" name="Google Shape;279;p4"/>
            <p:cNvSpPr txBox="1"/>
            <p:nvPr/>
          </p:nvSpPr>
          <p:spPr>
            <a:xfrm>
              <a:off x="321638" y="3441075"/>
              <a:ext cx="25719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1000" b="1" i="1" u="none" strike="noStrike" cap="none">
                  <a:solidFill>
                    <a:srgbClr val="000000"/>
                  </a:solidFill>
                  <a:latin typeface="Garamond"/>
                  <a:ea typeface="Garamond"/>
                  <a:cs typeface="Garamond"/>
                  <a:sym typeface="Garamond"/>
                </a:rPr>
                <a:t>Probe and drogue, University of Padova</a:t>
              </a:r>
              <a:r>
                <a:rPr lang="en-US" sz="1000" b="1" i="1" u="none" strike="noStrike" cap="none" baseline="30000">
                  <a:solidFill>
                    <a:srgbClr val="000000"/>
                  </a:solidFill>
                  <a:latin typeface="Garamond"/>
                  <a:ea typeface="Garamond"/>
                  <a:cs typeface="Garamond"/>
                  <a:sym typeface="Garamond"/>
                </a:rPr>
                <a:t>3</a:t>
              </a:r>
              <a:endParaRPr sz="1000" b="1" i="1" u="none" strike="noStrike" cap="none" baseline="30000">
                <a:solidFill>
                  <a:srgbClr val="000000"/>
                </a:solidFill>
                <a:latin typeface="Garamond"/>
                <a:ea typeface="Garamond"/>
                <a:cs typeface="Garamond"/>
                <a:sym typeface="Garamond"/>
              </a:endParaRPr>
            </a:p>
          </p:txBody>
        </p:sp>
      </p:grpSp>
      <p:grpSp>
        <p:nvGrpSpPr>
          <p:cNvPr id="280" name="Google Shape;280;p4"/>
          <p:cNvGrpSpPr/>
          <p:nvPr/>
        </p:nvGrpSpPr>
        <p:grpSpPr>
          <a:xfrm>
            <a:off x="6299325" y="1337724"/>
            <a:ext cx="2708288" cy="2429976"/>
            <a:chOff x="6299325" y="1337724"/>
            <a:chExt cx="2708288" cy="2429976"/>
          </a:xfrm>
        </p:grpSpPr>
        <p:pic>
          <p:nvPicPr>
            <p:cNvPr id="281" name="Google Shape;281;p4"/>
            <p:cNvPicPr preferRelativeResize="0"/>
            <p:nvPr/>
          </p:nvPicPr>
          <p:blipFill rotWithShape="1">
            <a:blip r:embed="rId6">
              <a:alphaModFix/>
            </a:blip>
            <a:srcRect/>
            <a:stretch/>
          </p:blipFill>
          <p:spPr>
            <a:xfrm>
              <a:off x="6299325" y="1337724"/>
              <a:ext cx="2700174" cy="2091276"/>
            </a:xfrm>
            <a:prstGeom prst="rect">
              <a:avLst/>
            </a:prstGeom>
            <a:noFill/>
            <a:ln>
              <a:noFill/>
            </a:ln>
          </p:spPr>
        </p:pic>
        <p:sp>
          <p:nvSpPr>
            <p:cNvPr id="282" name="Google Shape;282;p4"/>
            <p:cNvSpPr txBox="1"/>
            <p:nvPr/>
          </p:nvSpPr>
          <p:spPr>
            <a:xfrm>
              <a:off x="6435713" y="3429000"/>
              <a:ext cx="25719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a:solidFill>
                    <a:srgbClr val="000000"/>
                  </a:solidFill>
                  <a:latin typeface="Garamond"/>
                  <a:ea typeface="Garamond"/>
                  <a:cs typeface="Garamond"/>
                  <a:sym typeface="Garamond"/>
                </a:rPr>
                <a:t>ARCADE docking render</a:t>
              </a:r>
              <a:r>
                <a:rPr lang="en-US" sz="1000" b="1" i="1" u="none" strike="noStrike" cap="none" baseline="30000">
                  <a:solidFill>
                    <a:srgbClr val="000000"/>
                  </a:solidFill>
                  <a:latin typeface="Garamond"/>
                  <a:ea typeface="Garamond"/>
                  <a:cs typeface="Garamond"/>
                  <a:sym typeface="Garamond"/>
                </a:rPr>
                <a:t>4</a:t>
              </a:r>
              <a:endParaRPr sz="1000" b="1" i="1" u="none" strike="noStrike" cap="none" baseline="30000">
                <a:solidFill>
                  <a:srgbClr val="000000"/>
                </a:solidFill>
                <a:latin typeface="Garamond"/>
                <a:ea typeface="Garamond"/>
                <a:cs typeface="Garamond"/>
                <a:sym typeface="Garamond"/>
              </a:endParaRPr>
            </a:p>
          </p:txBody>
        </p:sp>
      </p:grpSp>
      <p:grpSp>
        <p:nvGrpSpPr>
          <p:cNvPr id="283" name="Google Shape;283;p4"/>
          <p:cNvGrpSpPr/>
          <p:nvPr/>
        </p:nvGrpSpPr>
        <p:grpSpPr>
          <a:xfrm>
            <a:off x="321638" y="4669362"/>
            <a:ext cx="5697538" cy="2091276"/>
            <a:chOff x="1414463" y="4187475"/>
            <a:chExt cx="6467475" cy="2491350"/>
          </a:xfrm>
        </p:grpSpPr>
        <p:pic>
          <p:nvPicPr>
            <p:cNvPr id="284" name="Google Shape;284;p4"/>
            <p:cNvPicPr preferRelativeResize="0"/>
            <p:nvPr/>
          </p:nvPicPr>
          <p:blipFill rotWithShape="1">
            <a:blip r:embed="rId7">
              <a:alphaModFix/>
            </a:blip>
            <a:srcRect/>
            <a:stretch/>
          </p:blipFill>
          <p:spPr>
            <a:xfrm>
              <a:off x="1414463" y="4187475"/>
              <a:ext cx="6467475" cy="2152650"/>
            </a:xfrm>
            <a:prstGeom prst="rect">
              <a:avLst/>
            </a:prstGeom>
            <a:noFill/>
            <a:ln>
              <a:noFill/>
            </a:ln>
          </p:spPr>
        </p:pic>
        <p:sp>
          <p:nvSpPr>
            <p:cNvPr id="285" name="Google Shape;285;p4"/>
            <p:cNvSpPr txBox="1"/>
            <p:nvPr/>
          </p:nvSpPr>
          <p:spPr>
            <a:xfrm>
              <a:off x="2386050" y="6340125"/>
              <a:ext cx="43719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err="1">
                  <a:solidFill>
                    <a:srgbClr val="000000"/>
                  </a:solidFill>
                  <a:latin typeface="Garamond"/>
                  <a:ea typeface="Garamond"/>
                  <a:cs typeface="Garamond"/>
                  <a:sym typeface="Garamond"/>
                </a:rPr>
                <a:t>SpaceTREx</a:t>
              </a:r>
              <a:r>
                <a:rPr lang="en-US" sz="1000" b="1" i="1" u="none" strike="noStrike" cap="none" dirty="0">
                  <a:solidFill>
                    <a:srgbClr val="000000"/>
                  </a:solidFill>
                  <a:latin typeface="Garamond"/>
                  <a:ea typeface="Garamond"/>
                  <a:cs typeface="Garamond"/>
                  <a:sym typeface="Garamond"/>
                </a:rPr>
                <a:t> modified cone and probe adapters</a:t>
              </a:r>
              <a:r>
                <a:rPr lang="en-US" sz="1000" b="1" i="1" u="none" strike="noStrike" cap="none" baseline="30000" dirty="0">
                  <a:solidFill>
                    <a:srgbClr val="000000"/>
                  </a:solidFill>
                  <a:latin typeface="Garamond"/>
                  <a:ea typeface="Garamond"/>
                  <a:cs typeface="Garamond"/>
                  <a:sym typeface="Garamond"/>
                </a:rPr>
                <a:t>5</a:t>
              </a:r>
              <a:endParaRPr sz="1000" b="1" i="1" u="none" strike="noStrike" cap="none" baseline="30000" dirty="0">
                <a:solidFill>
                  <a:srgbClr val="000000"/>
                </a:solidFill>
                <a:latin typeface="Garamond"/>
                <a:ea typeface="Garamond"/>
                <a:cs typeface="Garamond"/>
                <a:sym typeface="Garamond"/>
              </a:endParaRPr>
            </a:p>
          </p:txBody>
        </p:sp>
      </p:grpSp>
      <p:pic>
        <p:nvPicPr>
          <p:cNvPr id="2" name="InShot_20220207_160908396">
            <a:hlinkClick r:id="" action="ppaction://media"/>
            <a:extLst>
              <a:ext uri="{FF2B5EF4-FFF2-40B4-BE49-F238E27FC236}">
                <a16:creationId xmlns:a16="http://schemas.microsoft.com/office/drawing/2014/main" id="{2A7ED490-AB2F-8EFA-96FC-69202B561A5D}"/>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75098" y="3859114"/>
            <a:ext cx="1716989" cy="2649068"/>
          </a:xfrm>
          <a:prstGeom prst="rect">
            <a:avLst/>
          </a:prstGeom>
        </p:spPr>
      </p:pic>
      <p:sp>
        <p:nvSpPr>
          <p:cNvPr id="3" name="Google Shape;285;p4">
            <a:extLst>
              <a:ext uri="{FF2B5EF4-FFF2-40B4-BE49-F238E27FC236}">
                <a16:creationId xmlns:a16="http://schemas.microsoft.com/office/drawing/2014/main" id="{05CC6B78-91CE-78D7-0A43-B7FAA9E710B7}"/>
              </a:ext>
            </a:extLst>
          </p:cNvPr>
          <p:cNvSpPr txBox="1"/>
          <p:nvPr/>
        </p:nvSpPr>
        <p:spPr>
          <a:xfrm>
            <a:off x="6523623" y="6466479"/>
            <a:ext cx="2419937" cy="338524"/>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a:solidFill>
                  <a:srgbClr val="000000"/>
                </a:solidFill>
                <a:latin typeface="Garamond"/>
                <a:ea typeface="Garamond"/>
                <a:cs typeface="Garamond"/>
                <a:sym typeface="Garamond"/>
              </a:rPr>
              <a:t>Modified adapters soft docking demo</a:t>
            </a:r>
            <a:endParaRPr sz="1000" b="1" i="1" u="none" strike="noStrike" cap="none" baseline="30000" dirty="0">
              <a:solidFill>
                <a:srgbClr val="000000"/>
              </a:solidFill>
              <a:latin typeface="Garamond"/>
              <a:ea typeface="Garamond"/>
              <a:cs typeface="Garamond"/>
              <a:sym typeface="Garamon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5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111a7cb9636_0_256"/>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Obje</a:t>
            </a:r>
            <a:r>
              <a:rPr lang="en-US" sz="35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ctives</a:t>
            </a:r>
            <a:endParaRPr sz="3500" dirty="0"/>
          </a:p>
        </p:txBody>
      </p:sp>
      <p:sp>
        <p:nvSpPr>
          <p:cNvPr id="291" name="Google Shape;291;g111a7cb9636_0_256"/>
          <p:cNvSpPr txBox="1">
            <a:spLocks noGrp="1"/>
          </p:cNvSpPr>
          <p:nvPr>
            <p:ph type="body" idx="1"/>
          </p:nvPr>
        </p:nvSpPr>
        <p:spPr>
          <a:xfrm>
            <a:off x="130200" y="2621425"/>
            <a:ext cx="5282700" cy="38634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000"/>
              <a:buFont typeface="Garamond"/>
              <a:buChar char="●"/>
            </a:pPr>
            <a:r>
              <a:rPr lang="en-US" sz="1900" b="0" dirty="0"/>
              <a:t>System Requirements:</a:t>
            </a:r>
            <a:endParaRPr sz="1900" b="0" dirty="0"/>
          </a:p>
          <a:p>
            <a:pPr marL="742950" lvl="1" indent="-323850" algn="l" rtl="0">
              <a:lnSpc>
                <a:spcPct val="100000"/>
              </a:lnSpc>
              <a:spcBef>
                <a:spcPts val="0"/>
              </a:spcBef>
              <a:spcAft>
                <a:spcPts val="0"/>
              </a:spcAft>
              <a:buSzPts val="2000"/>
              <a:buFont typeface="Garamond"/>
              <a:buChar char="■"/>
            </a:pPr>
            <a:r>
              <a:rPr lang="en-US" sz="1900" b="0" dirty="0"/>
              <a:t>Successful automatic lock after soft docking phase</a:t>
            </a:r>
            <a:endParaRPr sz="1900" b="0" dirty="0"/>
          </a:p>
          <a:p>
            <a:pPr marL="742950" lvl="1" indent="-323850" algn="l" rtl="0">
              <a:lnSpc>
                <a:spcPct val="100000"/>
              </a:lnSpc>
              <a:spcBef>
                <a:spcPts val="0"/>
              </a:spcBef>
              <a:spcAft>
                <a:spcPts val="0"/>
              </a:spcAft>
              <a:buSzPts val="2000"/>
              <a:buFont typeface="Garamond"/>
              <a:buChar char="■"/>
            </a:pPr>
            <a:r>
              <a:rPr lang="en-US" sz="1900" b="0" dirty="0"/>
              <a:t>Remain locked: resist forces (magnitude TBD)</a:t>
            </a:r>
            <a:endParaRPr sz="1900" b="0" dirty="0"/>
          </a:p>
          <a:p>
            <a:pPr marL="742950" lvl="1" indent="-323850" algn="l" rtl="0">
              <a:lnSpc>
                <a:spcPct val="100000"/>
              </a:lnSpc>
              <a:spcBef>
                <a:spcPts val="0"/>
              </a:spcBef>
              <a:spcAft>
                <a:spcPts val="0"/>
              </a:spcAft>
              <a:buSzPts val="2000"/>
              <a:buFont typeface="Garamond"/>
              <a:buChar char="■"/>
            </a:pPr>
            <a:r>
              <a:rPr lang="en-US" sz="1900" b="0" dirty="0"/>
              <a:t>Able to unlock upon command</a:t>
            </a:r>
          </a:p>
          <a:p>
            <a:pPr marL="742950" lvl="1" indent="-323850" algn="l" rtl="0">
              <a:lnSpc>
                <a:spcPct val="100000"/>
              </a:lnSpc>
              <a:spcBef>
                <a:spcPts val="0"/>
              </a:spcBef>
              <a:spcAft>
                <a:spcPts val="0"/>
              </a:spcAft>
              <a:buSzPts val="2000"/>
              <a:buFont typeface="Garamond"/>
              <a:buChar char="■"/>
            </a:pPr>
            <a:r>
              <a:rPr lang="en-US" sz="1900" b="0" dirty="0"/>
              <a:t>Fit within 1U form factor</a:t>
            </a:r>
            <a:endParaRPr sz="1900" b="0" dirty="0"/>
          </a:p>
          <a:p>
            <a:pPr marL="342900" lvl="0" indent="-342900" algn="l" rtl="0">
              <a:lnSpc>
                <a:spcPct val="100000"/>
              </a:lnSpc>
              <a:spcBef>
                <a:spcPts val="0"/>
              </a:spcBef>
              <a:spcAft>
                <a:spcPts val="0"/>
              </a:spcAft>
              <a:buSzPts val="2000"/>
              <a:buFont typeface="Garamond"/>
              <a:buChar char="●"/>
            </a:pPr>
            <a:r>
              <a:rPr lang="en-US" sz="1900" b="0" dirty="0"/>
              <a:t>Optimizations:</a:t>
            </a:r>
            <a:endParaRPr sz="1900" b="0" dirty="0"/>
          </a:p>
          <a:p>
            <a:pPr marL="742950" lvl="1" indent="-323850" algn="l" rtl="0">
              <a:lnSpc>
                <a:spcPct val="100000"/>
              </a:lnSpc>
              <a:spcBef>
                <a:spcPts val="0"/>
              </a:spcBef>
              <a:spcAft>
                <a:spcPts val="0"/>
              </a:spcAft>
              <a:buSzPts val="2000"/>
              <a:buFont typeface="Garamond"/>
              <a:buChar char="■"/>
            </a:pPr>
            <a:r>
              <a:rPr lang="en-US" sz="1900" b="0" dirty="0"/>
              <a:t>Minimize time required to lock/unlock</a:t>
            </a:r>
            <a:endParaRPr sz="1900" b="0" dirty="0"/>
          </a:p>
          <a:p>
            <a:pPr marL="742950" lvl="1" indent="-323850" algn="l" rtl="0">
              <a:lnSpc>
                <a:spcPct val="100000"/>
              </a:lnSpc>
              <a:spcBef>
                <a:spcPts val="0"/>
              </a:spcBef>
              <a:spcAft>
                <a:spcPts val="0"/>
              </a:spcAft>
              <a:buSzPts val="2000"/>
              <a:buFont typeface="Garamond"/>
              <a:buChar char="■"/>
            </a:pPr>
            <a:r>
              <a:rPr lang="en-US" sz="1900" b="0" dirty="0"/>
              <a:t>Minimize the mass/volume taken by the entire latch mechanism</a:t>
            </a:r>
            <a:endParaRPr sz="1900" b="0" dirty="0"/>
          </a:p>
        </p:txBody>
      </p:sp>
      <p:sp>
        <p:nvSpPr>
          <p:cNvPr id="292" name="Google Shape;292;g111a7cb9636_0_256"/>
          <p:cNvSpPr txBox="1"/>
          <p:nvPr/>
        </p:nvSpPr>
        <p:spPr>
          <a:xfrm>
            <a:off x="223125" y="1668625"/>
            <a:ext cx="8203500" cy="769411"/>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1900" dirty="0">
                <a:solidFill>
                  <a:schemeClr val="dk1"/>
                </a:solidFill>
                <a:latin typeface="Garamond"/>
                <a:ea typeface="Garamond"/>
                <a:cs typeface="Garamond"/>
                <a:sym typeface="Garamond"/>
              </a:rPr>
              <a:t>Change</a:t>
            </a:r>
            <a:r>
              <a:rPr lang="en-US" sz="1900" i="0" u="none" strike="noStrike" cap="none" dirty="0">
                <a:solidFill>
                  <a:schemeClr val="dk1"/>
                </a:solidFill>
                <a:latin typeface="Garamond"/>
                <a:ea typeface="Garamond"/>
                <a:cs typeface="Garamond"/>
                <a:sym typeface="Garamond"/>
              </a:rPr>
              <a:t> the current modified cone and probe adapters to include a hard docking mechanism with the following requirements and optimizations:</a:t>
            </a:r>
            <a:endParaRPr sz="1900" i="0" u="none" strike="noStrike" cap="none" dirty="0">
              <a:solidFill>
                <a:srgbClr val="000000"/>
              </a:solidFill>
              <a:latin typeface="Garamond"/>
              <a:ea typeface="Garamond"/>
              <a:cs typeface="Garamond"/>
              <a:sym typeface="Garamond"/>
            </a:endParaRPr>
          </a:p>
        </p:txBody>
      </p:sp>
      <p:grpSp>
        <p:nvGrpSpPr>
          <p:cNvPr id="2" name="Group 1">
            <a:extLst>
              <a:ext uri="{FF2B5EF4-FFF2-40B4-BE49-F238E27FC236}">
                <a16:creationId xmlns:a16="http://schemas.microsoft.com/office/drawing/2014/main" id="{60266287-6CE9-D77A-CE31-7C0C7AD6004B}"/>
              </a:ext>
            </a:extLst>
          </p:cNvPr>
          <p:cNvGrpSpPr/>
          <p:nvPr/>
        </p:nvGrpSpPr>
        <p:grpSpPr>
          <a:xfrm>
            <a:off x="5541180" y="2948844"/>
            <a:ext cx="3411999" cy="2766156"/>
            <a:chOff x="5579600" y="2621425"/>
            <a:chExt cx="3411999" cy="2766156"/>
          </a:xfrm>
        </p:grpSpPr>
        <p:sp>
          <p:nvSpPr>
            <p:cNvPr id="293" name="Google Shape;293;g111a7cb9636_0_256"/>
            <p:cNvSpPr txBox="1"/>
            <p:nvPr/>
          </p:nvSpPr>
          <p:spPr>
            <a:xfrm>
              <a:off x="6198862" y="5141400"/>
              <a:ext cx="2173500"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a:solidFill>
                    <a:srgbClr val="000514"/>
                  </a:solidFill>
                  <a:latin typeface="Garamond" panose="02020404030301010803" pitchFamily="18" charset="0"/>
                  <a:sym typeface="Arial"/>
                </a:rPr>
                <a:t>Sectioned docking assembly</a:t>
              </a:r>
              <a:endParaRPr sz="1000" b="1" i="1" u="none" strike="noStrike" cap="none" dirty="0">
                <a:solidFill>
                  <a:srgbClr val="000514"/>
                </a:solidFill>
                <a:latin typeface="Garamond" panose="02020404030301010803" pitchFamily="18" charset="0"/>
                <a:sym typeface="Arial"/>
              </a:endParaRPr>
            </a:p>
          </p:txBody>
        </p:sp>
        <p:pic>
          <p:nvPicPr>
            <p:cNvPr id="294" name="Google Shape;294;g111a7cb9636_0_256"/>
            <p:cNvPicPr preferRelativeResize="0"/>
            <p:nvPr/>
          </p:nvPicPr>
          <p:blipFill rotWithShape="1">
            <a:blip r:embed="rId3">
              <a:alphaModFix/>
            </a:blip>
            <a:srcRect/>
            <a:stretch/>
          </p:blipFill>
          <p:spPr>
            <a:xfrm>
              <a:off x="5579600" y="2621425"/>
              <a:ext cx="3411999" cy="23675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0E7F9-21DA-D2C1-7C44-CC06DB4132E6}"/>
              </a:ext>
            </a:extLst>
          </p:cNvPr>
          <p:cNvSpPr>
            <a:spLocks noGrp="1"/>
          </p:cNvSpPr>
          <p:nvPr>
            <p:ph type="title"/>
          </p:nvPr>
        </p:nvSpPr>
        <p:spPr/>
        <p:txBody>
          <a:bodyPr/>
          <a:lstStyle/>
          <a:p>
            <a:r>
              <a:rPr lang="en-US" sz="3500" dirty="0"/>
              <a:t>Methodology: System Architecture</a:t>
            </a:r>
          </a:p>
        </p:txBody>
      </p:sp>
      <p:grpSp>
        <p:nvGrpSpPr>
          <p:cNvPr id="3" name="Group 2">
            <a:extLst>
              <a:ext uri="{FF2B5EF4-FFF2-40B4-BE49-F238E27FC236}">
                <a16:creationId xmlns:a16="http://schemas.microsoft.com/office/drawing/2014/main" id="{90DA7139-1B23-0E59-2B7B-87B30B3ACB0F}"/>
              </a:ext>
            </a:extLst>
          </p:cNvPr>
          <p:cNvGrpSpPr/>
          <p:nvPr/>
        </p:nvGrpSpPr>
        <p:grpSpPr>
          <a:xfrm>
            <a:off x="637591" y="1934897"/>
            <a:ext cx="8201609" cy="4749861"/>
            <a:chOff x="684245" y="1858057"/>
            <a:chExt cx="8201609" cy="4749861"/>
          </a:xfrm>
        </p:grpSpPr>
        <p:sp>
          <p:nvSpPr>
            <p:cNvPr id="4" name="Rectangle 3">
              <a:extLst>
                <a:ext uri="{FF2B5EF4-FFF2-40B4-BE49-F238E27FC236}">
                  <a16:creationId xmlns:a16="http://schemas.microsoft.com/office/drawing/2014/main" id="{19457AC9-EBC1-FEDE-CC19-584E717CF561}"/>
                </a:ext>
              </a:extLst>
            </p:cNvPr>
            <p:cNvSpPr/>
            <p:nvPr/>
          </p:nvSpPr>
          <p:spPr>
            <a:xfrm>
              <a:off x="2789852" y="1858057"/>
              <a:ext cx="3564295"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Docking System</a:t>
              </a:r>
            </a:p>
          </p:txBody>
        </p:sp>
        <p:sp>
          <p:nvSpPr>
            <p:cNvPr id="5" name="Rectangle 4">
              <a:extLst>
                <a:ext uri="{FF2B5EF4-FFF2-40B4-BE49-F238E27FC236}">
                  <a16:creationId xmlns:a16="http://schemas.microsoft.com/office/drawing/2014/main" id="{4463EE62-634A-65C9-54DC-BAB9CB3D0AF8}"/>
                </a:ext>
              </a:extLst>
            </p:cNvPr>
            <p:cNvSpPr/>
            <p:nvPr/>
          </p:nvSpPr>
          <p:spPr>
            <a:xfrm>
              <a:off x="684245" y="3104131"/>
              <a:ext cx="2684108"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Modified Cone</a:t>
              </a:r>
            </a:p>
          </p:txBody>
        </p:sp>
        <p:sp>
          <p:nvSpPr>
            <p:cNvPr id="6" name="Rectangle 5">
              <a:extLst>
                <a:ext uri="{FF2B5EF4-FFF2-40B4-BE49-F238E27FC236}">
                  <a16:creationId xmlns:a16="http://schemas.microsoft.com/office/drawing/2014/main" id="{220C9B4D-B173-26BD-9951-AE64B05DF864}"/>
                </a:ext>
              </a:extLst>
            </p:cNvPr>
            <p:cNvSpPr/>
            <p:nvPr/>
          </p:nvSpPr>
          <p:spPr>
            <a:xfrm>
              <a:off x="1188097" y="4133608"/>
              <a:ext cx="2684108"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Curved Groove</a:t>
              </a:r>
            </a:p>
          </p:txBody>
        </p:sp>
        <p:sp>
          <p:nvSpPr>
            <p:cNvPr id="7" name="Rectangle 6">
              <a:extLst>
                <a:ext uri="{FF2B5EF4-FFF2-40B4-BE49-F238E27FC236}">
                  <a16:creationId xmlns:a16="http://schemas.microsoft.com/office/drawing/2014/main" id="{90708F48-1B55-A8B4-5357-15F55D34899C}"/>
                </a:ext>
              </a:extLst>
            </p:cNvPr>
            <p:cNvSpPr/>
            <p:nvPr/>
          </p:nvSpPr>
          <p:spPr>
            <a:xfrm>
              <a:off x="5701003" y="3104130"/>
              <a:ext cx="2684108"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Modified Probe</a:t>
              </a:r>
            </a:p>
          </p:txBody>
        </p:sp>
        <p:sp>
          <p:nvSpPr>
            <p:cNvPr id="8" name="Rectangle 7">
              <a:extLst>
                <a:ext uri="{FF2B5EF4-FFF2-40B4-BE49-F238E27FC236}">
                  <a16:creationId xmlns:a16="http://schemas.microsoft.com/office/drawing/2014/main" id="{0B76DCE9-242C-D372-E8C6-C4FB2B11E5C8}"/>
                </a:ext>
              </a:extLst>
            </p:cNvPr>
            <p:cNvSpPr/>
            <p:nvPr/>
          </p:nvSpPr>
          <p:spPr>
            <a:xfrm>
              <a:off x="6201746" y="4107025"/>
              <a:ext cx="2684108"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Hinge</a:t>
              </a:r>
            </a:p>
          </p:txBody>
        </p:sp>
        <p:sp>
          <p:nvSpPr>
            <p:cNvPr id="9" name="Rectangle 8">
              <a:extLst>
                <a:ext uri="{FF2B5EF4-FFF2-40B4-BE49-F238E27FC236}">
                  <a16:creationId xmlns:a16="http://schemas.microsoft.com/office/drawing/2014/main" id="{3FC3E277-D684-6B53-9672-21F2EE3C53C2}"/>
                </a:ext>
              </a:extLst>
            </p:cNvPr>
            <p:cNvSpPr/>
            <p:nvPr/>
          </p:nvSpPr>
          <p:spPr>
            <a:xfrm>
              <a:off x="6201746" y="4999943"/>
              <a:ext cx="2684108"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Flap</a:t>
              </a:r>
            </a:p>
          </p:txBody>
        </p:sp>
        <p:sp>
          <p:nvSpPr>
            <p:cNvPr id="10" name="Rectangle 9">
              <a:extLst>
                <a:ext uri="{FF2B5EF4-FFF2-40B4-BE49-F238E27FC236}">
                  <a16:creationId xmlns:a16="http://schemas.microsoft.com/office/drawing/2014/main" id="{E93C15EF-A43D-086F-9CA3-8390634E2D7D}"/>
                </a:ext>
              </a:extLst>
            </p:cNvPr>
            <p:cNvSpPr/>
            <p:nvPr/>
          </p:nvSpPr>
          <p:spPr>
            <a:xfrm>
              <a:off x="6201746" y="5892861"/>
              <a:ext cx="2684108" cy="7150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aramond" panose="02020404030301010803" pitchFamily="18" charset="0"/>
                </a:rPr>
                <a:t>SMA Springs</a:t>
              </a:r>
            </a:p>
          </p:txBody>
        </p:sp>
        <p:cxnSp>
          <p:nvCxnSpPr>
            <p:cNvPr id="14" name="Connector: Elbow 13">
              <a:extLst>
                <a:ext uri="{FF2B5EF4-FFF2-40B4-BE49-F238E27FC236}">
                  <a16:creationId xmlns:a16="http://schemas.microsoft.com/office/drawing/2014/main" id="{1ECC142F-B835-E7B1-0BC4-D05328826DBF}"/>
                </a:ext>
              </a:extLst>
            </p:cNvPr>
            <p:cNvCxnSpPr>
              <a:stCxn id="4" idx="2"/>
              <a:endCxn id="5" idx="0"/>
            </p:cNvCxnSpPr>
            <p:nvPr/>
          </p:nvCxnSpPr>
          <p:spPr>
            <a:xfrm rot="5400000">
              <a:off x="3033642" y="1565772"/>
              <a:ext cx="531017" cy="2545701"/>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6" name="Connector: Elbow 15">
              <a:extLst>
                <a:ext uri="{FF2B5EF4-FFF2-40B4-BE49-F238E27FC236}">
                  <a16:creationId xmlns:a16="http://schemas.microsoft.com/office/drawing/2014/main" id="{1E3562B5-4587-9D77-5C2B-8332E4AA1027}"/>
                </a:ext>
              </a:extLst>
            </p:cNvPr>
            <p:cNvCxnSpPr>
              <a:stCxn id="4" idx="2"/>
              <a:endCxn id="7" idx="0"/>
            </p:cNvCxnSpPr>
            <p:nvPr/>
          </p:nvCxnSpPr>
          <p:spPr>
            <a:xfrm rot="16200000" flipH="1">
              <a:off x="5542020" y="1603093"/>
              <a:ext cx="531016" cy="247105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8" name="Connector: Elbow 17">
              <a:extLst>
                <a:ext uri="{FF2B5EF4-FFF2-40B4-BE49-F238E27FC236}">
                  <a16:creationId xmlns:a16="http://schemas.microsoft.com/office/drawing/2014/main" id="{4EAAF789-1C14-B96F-5238-B8F298EB4185}"/>
                </a:ext>
              </a:extLst>
            </p:cNvPr>
            <p:cNvCxnSpPr>
              <a:stCxn id="5" idx="1"/>
              <a:endCxn id="6" idx="1"/>
            </p:cNvCxnSpPr>
            <p:nvPr/>
          </p:nvCxnSpPr>
          <p:spPr>
            <a:xfrm rot="10800000" flipH="1" flipV="1">
              <a:off x="684245" y="3461659"/>
              <a:ext cx="503852" cy="1029477"/>
            </a:xfrm>
            <a:prstGeom prst="bentConnector3">
              <a:avLst>
                <a:gd name="adj1" fmla="val -45370"/>
              </a:avLst>
            </a:prstGeom>
            <a:ln>
              <a:tailEnd type="triangle"/>
            </a:ln>
          </p:spPr>
          <p:style>
            <a:lnRef idx="1">
              <a:schemeClr val="dk1"/>
            </a:lnRef>
            <a:fillRef idx="0">
              <a:schemeClr val="dk1"/>
            </a:fillRef>
            <a:effectRef idx="0">
              <a:schemeClr val="dk1"/>
            </a:effectRef>
            <a:fontRef idx="minor">
              <a:schemeClr val="tx1"/>
            </a:fontRef>
          </p:style>
        </p:cxnSp>
        <p:cxnSp>
          <p:nvCxnSpPr>
            <p:cNvPr id="20" name="Connector: Elbow 19">
              <a:extLst>
                <a:ext uri="{FF2B5EF4-FFF2-40B4-BE49-F238E27FC236}">
                  <a16:creationId xmlns:a16="http://schemas.microsoft.com/office/drawing/2014/main" id="{9B3CD55D-B24C-F21C-6871-712D784A5418}"/>
                </a:ext>
              </a:extLst>
            </p:cNvPr>
            <p:cNvCxnSpPr>
              <a:stCxn id="7" idx="1"/>
              <a:endCxn id="8" idx="1"/>
            </p:cNvCxnSpPr>
            <p:nvPr/>
          </p:nvCxnSpPr>
          <p:spPr>
            <a:xfrm rot="10800000" flipH="1" flipV="1">
              <a:off x="5701002" y="3461658"/>
              <a:ext cx="500743" cy="1002895"/>
            </a:xfrm>
            <a:prstGeom prst="bentConnector3">
              <a:avLst>
                <a:gd name="adj1" fmla="val -45652"/>
              </a:avLst>
            </a:prstGeom>
            <a:ln>
              <a:tailEnd type="triangle"/>
            </a:ln>
          </p:spPr>
          <p:style>
            <a:lnRef idx="1">
              <a:schemeClr val="dk1"/>
            </a:lnRef>
            <a:fillRef idx="0">
              <a:schemeClr val="dk1"/>
            </a:fillRef>
            <a:effectRef idx="0">
              <a:schemeClr val="dk1"/>
            </a:effectRef>
            <a:fontRef idx="minor">
              <a:schemeClr val="tx1"/>
            </a:fontRef>
          </p:style>
        </p:cxnSp>
        <p:cxnSp>
          <p:nvCxnSpPr>
            <p:cNvPr id="22" name="Connector: Elbow 21">
              <a:extLst>
                <a:ext uri="{FF2B5EF4-FFF2-40B4-BE49-F238E27FC236}">
                  <a16:creationId xmlns:a16="http://schemas.microsoft.com/office/drawing/2014/main" id="{A4D4E407-E65E-1F79-E179-37F675AFA028}"/>
                </a:ext>
              </a:extLst>
            </p:cNvPr>
            <p:cNvCxnSpPr>
              <a:stCxn id="7" idx="1"/>
              <a:endCxn id="9" idx="1"/>
            </p:cNvCxnSpPr>
            <p:nvPr/>
          </p:nvCxnSpPr>
          <p:spPr>
            <a:xfrm rot="10800000" flipH="1" flipV="1">
              <a:off x="5701002" y="3461658"/>
              <a:ext cx="500743" cy="1895813"/>
            </a:xfrm>
            <a:prstGeom prst="bentConnector3">
              <a:avLst>
                <a:gd name="adj1" fmla="val -45652"/>
              </a:avLst>
            </a:prstGeom>
            <a:ln>
              <a:tailEnd type="triangle"/>
            </a:ln>
          </p:spPr>
          <p:style>
            <a:lnRef idx="1">
              <a:schemeClr val="dk1"/>
            </a:lnRef>
            <a:fillRef idx="0">
              <a:schemeClr val="dk1"/>
            </a:fillRef>
            <a:effectRef idx="0">
              <a:schemeClr val="dk1"/>
            </a:effectRef>
            <a:fontRef idx="minor">
              <a:schemeClr val="tx1"/>
            </a:fontRef>
          </p:style>
        </p:cxnSp>
        <p:cxnSp>
          <p:nvCxnSpPr>
            <p:cNvPr id="24" name="Connector: Elbow 23">
              <a:extLst>
                <a:ext uri="{FF2B5EF4-FFF2-40B4-BE49-F238E27FC236}">
                  <a16:creationId xmlns:a16="http://schemas.microsoft.com/office/drawing/2014/main" id="{D5F4F4CA-68CA-29D3-36FD-89F89403679F}"/>
                </a:ext>
              </a:extLst>
            </p:cNvPr>
            <p:cNvCxnSpPr>
              <a:stCxn id="7" idx="1"/>
              <a:endCxn id="10" idx="1"/>
            </p:cNvCxnSpPr>
            <p:nvPr/>
          </p:nvCxnSpPr>
          <p:spPr>
            <a:xfrm rot="10800000" flipH="1" flipV="1">
              <a:off x="5701002" y="3461658"/>
              <a:ext cx="500743" cy="2788731"/>
            </a:xfrm>
            <a:prstGeom prst="bentConnector3">
              <a:avLst>
                <a:gd name="adj1" fmla="val -45652"/>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029151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111a7cb9636_0_311"/>
          <p:cNvSpPr txBox="1">
            <a:spLocks noGrp="1"/>
          </p:cNvSpPr>
          <p:nvPr>
            <p:ph type="title"/>
          </p:nvPr>
        </p:nvSpPr>
        <p:spPr>
          <a:xfrm>
            <a:off x="511100" y="1023802"/>
            <a:ext cx="8382000" cy="7152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sz="3500" dirty="0">
                <a:latin typeface="Garamond" panose="02020404030301010803" pitchFamily="18" charset="0"/>
                <a:ea typeface="Arial"/>
                <a:cs typeface="Arial"/>
                <a:sym typeface="Arial"/>
              </a:rPr>
              <a:t>Concept of Operations</a:t>
            </a:r>
            <a:endParaRPr sz="3500" dirty="0">
              <a:latin typeface="Garamond" panose="02020404030301010803" pitchFamily="18" charset="0"/>
              <a:ea typeface="Arial"/>
              <a:cs typeface="Arial"/>
              <a:sym typeface="Arial"/>
            </a:endParaRPr>
          </a:p>
        </p:txBody>
      </p:sp>
      <p:pic>
        <p:nvPicPr>
          <p:cNvPr id="32" name="InShot_20211021_030639081_2">
            <a:hlinkClick r:id="" action="ppaction://media"/>
            <a:extLst>
              <a:ext uri="{FF2B5EF4-FFF2-40B4-BE49-F238E27FC236}">
                <a16:creationId xmlns:a16="http://schemas.microsoft.com/office/drawing/2014/main" id="{ABE10249-B742-4ADA-BE95-FAE76F817CA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281328" y="5048910"/>
            <a:ext cx="1247267" cy="1720947"/>
          </a:xfrm>
          <a:prstGeom prst="rect">
            <a:avLst/>
          </a:prstGeom>
        </p:spPr>
      </p:pic>
      <p:grpSp>
        <p:nvGrpSpPr>
          <p:cNvPr id="33" name="Group 32">
            <a:extLst>
              <a:ext uri="{FF2B5EF4-FFF2-40B4-BE49-F238E27FC236}">
                <a16:creationId xmlns:a16="http://schemas.microsoft.com/office/drawing/2014/main" id="{D96EEA83-F618-4ACC-A92A-2B9772C3220D}"/>
              </a:ext>
            </a:extLst>
          </p:cNvPr>
          <p:cNvGrpSpPr/>
          <p:nvPr/>
        </p:nvGrpSpPr>
        <p:grpSpPr>
          <a:xfrm>
            <a:off x="89506" y="1750434"/>
            <a:ext cx="8964988" cy="3166561"/>
            <a:chOff x="89506" y="1750434"/>
            <a:chExt cx="8964988" cy="3166561"/>
          </a:xfrm>
        </p:grpSpPr>
        <p:sp>
          <p:nvSpPr>
            <p:cNvPr id="18" name="Google Shape;204;p25">
              <a:extLst>
                <a:ext uri="{FF2B5EF4-FFF2-40B4-BE49-F238E27FC236}">
                  <a16:creationId xmlns:a16="http://schemas.microsoft.com/office/drawing/2014/main" id="{E7715C6A-F6EF-4DE8-B247-3983AE5B1636}"/>
                </a:ext>
              </a:extLst>
            </p:cNvPr>
            <p:cNvSpPr/>
            <p:nvPr/>
          </p:nvSpPr>
          <p:spPr>
            <a:xfrm>
              <a:off x="6009867" y="4322556"/>
              <a:ext cx="1381123" cy="594439"/>
            </a:xfrm>
            <a:prstGeom prst="rect">
              <a:avLst/>
            </a:prstGeom>
            <a:solidFill>
              <a:srgbClr val="B6D7A8"/>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Phase 3: Hard Capture</a:t>
              </a:r>
              <a:endParaRPr sz="1400" b="1" dirty="0">
                <a:latin typeface="Garamond" panose="02020404030301010803" pitchFamily="18" charset="0"/>
              </a:endParaRPr>
            </a:p>
          </p:txBody>
        </p:sp>
        <p:sp>
          <p:nvSpPr>
            <p:cNvPr id="5" name="Google Shape;179;p25">
              <a:extLst>
                <a:ext uri="{FF2B5EF4-FFF2-40B4-BE49-F238E27FC236}">
                  <a16:creationId xmlns:a16="http://schemas.microsoft.com/office/drawing/2014/main" id="{F5048EFD-BE6A-48EA-BEF1-BD7C7D742BB0}"/>
                </a:ext>
              </a:extLst>
            </p:cNvPr>
            <p:cNvSpPr/>
            <p:nvPr/>
          </p:nvSpPr>
          <p:spPr>
            <a:xfrm>
              <a:off x="6009936" y="1750434"/>
              <a:ext cx="1381123" cy="2557442"/>
            </a:xfrm>
            <a:prstGeom prst="rect">
              <a:avLst/>
            </a:prstGeom>
            <a:solidFill>
              <a:srgbClr val="000000"/>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sp>
          <p:nvSpPr>
            <p:cNvPr id="6" name="Google Shape;180;p25">
              <a:extLst>
                <a:ext uri="{FF2B5EF4-FFF2-40B4-BE49-F238E27FC236}">
                  <a16:creationId xmlns:a16="http://schemas.microsoft.com/office/drawing/2014/main" id="{5CE074C8-1394-43FE-BEA3-178E04B942CA}"/>
                </a:ext>
              </a:extLst>
            </p:cNvPr>
            <p:cNvSpPr/>
            <p:nvPr/>
          </p:nvSpPr>
          <p:spPr>
            <a:xfrm>
              <a:off x="89506" y="1750434"/>
              <a:ext cx="939063" cy="2557442"/>
            </a:xfrm>
            <a:prstGeom prst="rect">
              <a:avLst/>
            </a:prstGeom>
            <a:solidFill>
              <a:srgbClr val="000000"/>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sp>
          <p:nvSpPr>
            <p:cNvPr id="7" name="Google Shape;182;p25">
              <a:extLst>
                <a:ext uri="{FF2B5EF4-FFF2-40B4-BE49-F238E27FC236}">
                  <a16:creationId xmlns:a16="http://schemas.microsoft.com/office/drawing/2014/main" id="{28183790-0BA2-4872-A52B-D8908DCB82BE}"/>
                </a:ext>
              </a:extLst>
            </p:cNvPr>
            <p:cNvSpPr/>
            <p:nvPr/>
          </p:nvSpPr>
          <p:spPr>
            <a:xfrm>
              <a:off x="1045292" y="1750434"/>
              <a:ext cx="939065" cy="2557442"/>
            </a:xfrm>
            <a:prstGeom prst="rect">
              <a:avLst/>
            </a:prstGeom>
            <a:solidFill>
              <a:srgbClr val="000000"/>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sp>
          <p:nvSpPr>
            <p:cNvPr id="8" name="Google Shape;185;p25">
              <a:extLst>
                <a:ext uri="{FF2B5EF4-FFF2-40B4-BE49-F238E27FC236}">
                  <a16:creationId xmlns:a16="http://schemas.microsoft.com/office/drawing/2014/main" id="{B53571B5-B0B0-47FB-8AA0-4788B28AEC94}"/>
                </a:ext>
              </a:extLst>
            </p:cNvPr>
            <p:cNvSpPr/>
            <p:nvPr/>
          </p:nvSpPr>
          <p:spPr>
            <a:xfrm>
              <a:off x="1998080" y="1750434"/>
              <a:ext cx="939063" cy="2557442"/>
            </a:xfrm>
            <a:prstGeom prst="rect">
              <a:avLst/>
            </a:prstGeom>
            <a:solidFill>
              <a:srgbClr val="000000"/>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pic>
          <p:nvPicPr>
            <p:cNvPr id="9" name="Google Shape;187;p25">
              <a:extLst>
                <a:ext uri="{FF2B5EF4-FFF2-40B4-BE49-F238E27FC236}">
                  <a16:creationId xmlns:a16="http://schemas.microsoft.com/office/drawing/2014/main" id="{79674E92-D87D-425C-8FD5-E689A9934633}"/>
                </a:ext>
              </a:extLst>
            </p:cNvPr>
            <p:cNvPicPr preferRelativeResize="0"/>
            <p:nvPr/>
          </p:nvPicPr>
          <p:blipFill>
            <a:blip r:embed="rId8">
              <a:alphaModFix/>
            </a:blip>
            <a:stretch>
              <a:fillRect/>
            </a:stretch>
          </p:blipFill>
          <p:spPr>
            <a:xfrm>
              <a:off x="104690" y="2282196"/>
              <a:ext cx="908693" cy="2025681"/>
            </a:xfrm>
            <a:prstGeom prst="rect">
              <a:avLst/>
            </a:prstGeom>
            <a:noFill/>
            <a:ln>
              <a:noFill/>
            </a:ln>
          </p:spPr>
        </p:pic>
        <p:sp>
          <p:nvSpPr>
            <p:cNvPr id="10" name="Google Shape;189;p25">
              <a:extLst>
                <a:ext uri="{FF2B5EF4-FFF2-40B4-BE49-F238E27FC236}">
                  <a16:creationId xmlns:a16="http://schemas.microsoft.com/office/drawing/2014/main" id="{F6D1CAF4-4406-465F-AB90-9AC5975047C9}"/>
                </a:ext>
              </a:extLst>
            </p:cNvPr>
            <p:cNvSpPr/>
            <p:nvPr/>
          </p:nvSpPr>
          <p:spPr>
            <a:xfrm>
              <a:off x="2950868" y="1750434"/>
              <a:ext cx="1648527" cy="2557442"/>
            </a:xfrm>
            <a:prstGeom prst="rect">
              <a:avLst/>
            </a:prstGeom>
            <a:solidFill>
              <a:srgbClr val="000000"/>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sp>
          <p:nvSpPr>
            <p:cNvPr id="11" name="Google Shape;192;p25">
              <a:extLst>
                <a:ext uri="{FF2B5EF4-FFF2-40B4-BE49-F238E27FC236}">
                  <a16:creationId xmlns:a16="http://schemas.microsoft.com/office/drawing/2014/main" id="{2D9F2873-114B-4B51-85F6-883FEDE1AF08}"/>
                </a:ext>
              </a:extLst>
            </p:cNvPr>
            <p:cNvSpPr/>
            <p:nvPr/>
          </p:nvSpPr>
          <p:spPr>
            <a:xfrm>
              <a:off x="4613918" y="1750434"/>
              <a:ext cx="1381123" cy="2557442"/>
            </a:xfrm>
            <a:prstGeom prst="rect">
              <a:avLst/>
            </a:prstGeom>
            <a:solidFill>
              <a:srgbClr val="000000"/>
            </a:solidFill>
            <a:ln w="571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sp>
          <p:nvSpPr>
            <p:cNvPr id="12" name="Google Shape;196;p25">
              <a:extLst>
                <a:ext uri="{FF2B5EF4-FFF2-40B4-BE49-F238E27FC236}">
                  <a16:creationId xmlns:a16="http://schemas.microsoft.com/office/drawing/2014/main" id="{B795839F-E43E-4BA5-B443-BE3CC303AE14}"/>
                </a:ext>
              </a:extLst>
            </p:cNvPr>
            <p:cNvSpPr/>
            <p:nvPr/>
          </p:nvSpPr>
          <p:spPr>
            <a:xfrm>
              <a:off x="7405967" y="1750434"/>
              <a:ext cx="1648527" cy="2557442"/>
            </a:xfrm>
            <a:prstGeom prst="rect">
              <a:avLst/>
            </a:prstGeom>
            <a:solidFill>
              <a:srgbClr val="000000"/>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Garamond" panose="02020404030301010803" pitchFamily="18" charset="0"/>
              </a:endParaRPr>
            </a:p>
          </p:txBody>
        </p:sp>
        <p:sp>
          <p:nvSpPr>
            <p:cNvPr id="13" name="Google Shape;199;p25">
              <a:extLst>
                <a:ext uri="{FF2B5EF4-FFF2-40B4-BE49-F238E27FC236}">
                  <a16:creationId xmlns:a16="http://schemas.microsoft.com/office/drawing/2014/main" id="{3F89AD80-C146-4AFA-93FE-1B665EE3E55D}"/>
                </a:ext>
              </a:extLst>
            </p:cNvPr>
            <p:cNvSpPr/>
            <p:nvPr/>
          </p:nvSpPr>
          <p:spPr>
            <a:xfrm>
              <a:off x="89506" y="4322556"/>
              <a:ext cx="939063" cy="594439"/>
            </a:xfrm>
            <a:prstGeom prst="rect">
              <a:avLst/>
            </a:prstGeom>
            <a:solidFill>
              <a:srgbClr val="0B5394"/>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Launch</a:t>
              </a:r>
              <a:endParaRPr sz="1400" b="1" dirty="0">
                <a:latin typeface="Garamond" panose="02020404030301010803" pitchFamily="18" charset="0"/>
              </a:endParaRPr>
            </a:p>
          </p:txBody>
        </p:sp>
        <p:sp>
          <p:nvSpPr>
            <p:cNvPr id="14" name="Google Shape;200;p25">
              <a:extLst>
                <a:ext uri="{FF2B5EF4-FFF2-40B4-BE49-F238E27FC236}">
                  <a16:creationId xmlns:a16="http://schemas.microsoft.com/office/drawing/2014/main" id="{8515F907-8FBC-4FA7-9AC6-FF008EBEBB64}"/>
                </a:ext>
              </a:extLst>
            </p:cNvPr>
            <p:cNvSpPr/>
            <p:nvPr/>
          </p:nvSpPr>
          <p:spPr>
            <a:xfrm>
              <a:off x="1043873" y="4322556"/>
              <a:ext cx="939063" cy="594439"/>
            </a:xfrm>
            <a:prstGeom prst="rect">
              <a:avLst/>
            </a:prstGeom>
            <a:solidFill>
              <a:srgbClr val="3D85C6"/>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Deploy Runner</a:t>
              </a:r>
              <a:endParaRPr sz="1400" b="1" dirty="0">
                <a:latin typeface="Garamond" panose="02020404030301010803" pitchFamily="18" charset="0"/>
              </a:endParaRPr>
            </a:p>
          </p:txBody>
        </p:sp>
        <p:sp>
          <p:nvSpPr>
            <p:cNvPr id="15" name="Google Shape;201;p25">
              <a:extLst>
                <a:ext uri="{FF2B5EF4-FFF2-40B4-BE49-F238E27FC236}">
                  <a16:creationId xmlns:a16="http://schemas.microsoft.com/office/drawing/2014/main" id="{A48BBE90-49C1-4A12-BF32-8623F5C30B5C}"/>
                </a:ext>
              </a:extLst>
            </p:cNvPr>
            <p:cNvSpPr/>
            <p:nvPr/>
          </p:nvSpPr>
          <p:spPr>
            <a:xfrm>
              <a:off x="1998255" y="4322556"/>
              <a:ext cx="939063" cy="594439"/>
            </a:xfrm>
            <a:prstGeom prst="rect">
              <a:avLst/>
            </a:prstGeom>
            <a:solidFill>
              <a:srgbClr val="3D85C6"/>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Deploy Chaser</a:t>
              </a:r>
              <a:endParaRPr sz="1400" b="1" dirty="0">
                <a:latin typeface="Garamond" panose="02020404030301010803" pitchFamily="18" charset="0"/>
              </a:endParaRPr>
            </a:p>
          </p:txBody>
        </p:sp>
        <p:sp>
          <p:nvSpPr>
            <p:cNvPr id="16" name="Google Shape;202;p25">
              <a:extLst>
                <a:ext uri="{FF2B5EF4-FFF2-40B4-BE49-F238E27FC236}">
                  <a16:creationId xmlns:a16="http://schemas.microsoft.com/office/drawing/2014/main" id="{0BFFF717-BD6D-4FDE-8617-BD88B9DC04A5}"/>
                </a:ext>
              </a:extLst>
            </p:cNvPr>
            <p:cNvSpPr/>
            <p:nvPr/>
          </p:nvSpPr>
          <p:spPr>
            <a:xfrm>
              <a:off x="2952644" y="4322556"/>
              <a:ext cx="1648527" cy="594439"/>
            </a:xfrm>
            <a:prstGeom prst="rect">
              <a:avLst/>
            </a:prstGeom>
            <a:solidFill>
              <a:srgbClr val="B6D7A8"/>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Phase 1: Initial Rendezvous</a:t>
              </a:r>
              <a:endParaRPr sz="1400" b="1" dirty="0">
                <a:latin typeface="Garamond" panose="02020404030301010803" pitchFamily="18" charset="0"/>
              </a:endParaRPr>
            </a:p>
          </p:txBody>
        </p:sp>
        <p:sp>
          <p:nvSpPr>
            <p:cNvPr id="17" name="Google Shape;203;p25">
              <a:extLst>
                <a:ext uri="{FF2B5EF4-FFF2-40B4-BE49-F238E27FC236}">
                  <a16:creationId xmlns:a16="http://schemas.microsoft.com/office/drawing/2014/main" id="{3491DEB0-C922-47F4-A5AA-36E31DB4A067}"/>
                </a:ext>
              </a:extLst>
            </p:cNvPr>
            <p:cNvSpPr/>
            <p:nvPr/>
          </p:nvSpPr>
          <p:spPr>
            <a:xfrm>
              <a:off x="4614008" y="4322556"/>
              <a:ext cx="1381123" cy="594439"/>
            </a:xfrm>
            <a:prstGeom prst="rect">
              <a:avLst/>
            </a:prstGeom>
            <a:solidFill>
              <a:srgbClr val="B6D7A8"/>
            </a:solidFill>
            <a:ln w="5715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Phase 2: Soft Capture</a:t>
              </a:r>
              <a:endParaRPr sz="1400" b="1" dirty="0">
                <a:latin typeface="Garamond" panose="02020404030301010803" pitchFamily="18" charset="0"/>
              </a:endParaRPr>
            </a:p>
          </p:txBody>
        </p:sp>
        <p:sp>
          <p:nvSpPr>
            <p:cNvPr id="19" name="Google Shape;208;p25">
              <a:extLst>
                <a:ext uri="{FF2B5EF4-FFF2-40B4-BE49-F238E27FC236}">
                  <a16:creationId xmlns:a16="http://schemas.microsoft.com/office/drawing/2014/main" id="{8DFE4983-C1BE-4D26-A26A-760FB530711C}"/>
                </a:ext>
              </a:extLst>
            </p:cNvPr>
            <p:cNvSpPr/>
            <p:nvPr/>
          </p:nvSpPr>
          <p:spPr>
            <a:xfrm>
              <a:off x="7405729" y="4322556"/>
              <a:ext cx="1648527" cy="594439"/>
            </a:xfrm>
            <a:prstGeom prst="rect">
              <a:avLst/>
            </a:prstGeom>
            <a:solidFill>
              <a:srgbClr val="F9CB9C"/>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400" b="1" dirty="0">
                  <a:latin typeface="Garamond" panose="02020404030301010803" pitchFamily="18" charset="0"/>
                </a:rPr>
                <a:t>Phase 4: Release and Decommission</a:t>
              </a:r>
              <a:endParaRPr sz="1400" b="1" dirty="0">
                <a:latin typeface="Garamond" panose="02020404030301010803" pitchFamily="18" charset="0"/>
              </a:endParaRPr>
            </a:p>
          </p:txBody>
        </p:sp>
        <p:pic>
          <p:nvPicPr>
            <p:cNvPr id="20" name="Picture 19" descr="A view of earth from space&#10;&#10;Description automatically generated with medium confidence">
              <a:extLst>
                <a:ext uri="{FF2B5EF4-FFF2-40B4-BE49-F238E27FC236}">
                  <a16:creationId xmlns:a16="http://schemas.microsoft.com/office/drawing/2014/main" id="{30E87693-4819-4AE0-A986-D71D14CC9AE7}"/>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7907" b="91163" l="985" r="97660">
                          <a14:foregroundMark x1="6527" y1="68837" x2="6527" y2="68837"/>
                          <a14:foregroundMark x1="7635" y1="62791" x2="2094" y2="55349"/>
                          <a14:foregroundMark x1="1355" y1="91163" x2="9975" y2="82791"/>
                          <a14:foregroundMark x1="14409" y1="91163" x2="20690" y2="89767"/>
                          <a14:foregroundMark x1="58990" y1="76279" x2="66010" y2="74419"/>
                          <a14:foregroundMark x1="66010" y1="74419" x2="67611" y2="74419"/>
                          <a14:foregroundMark x1="81034" y1="72093" x2="89409" y2="65116"/>
                          <a14:foregroundMark x1="92365" y1="76279" x2="96552" y2="78605"/>
                          <a14:foregroundMark x1="96552" y1="80465" x2="97906" y2="85581"/>
                          <a14:foregroundMark x1="1232" y1="42791" x2="1232" y2="42791"/>
                          <a14:foregroundMark x1="985" y1="44186" x2="985" y2="44186"/>
                          <a14:foregroundMark x1="12069" y1="36744" x2="12069" y2="36744"/>
                          <a14:foregroundMark x1="10961" y1="38605" x2="10961" y2="38605"/>
                          <a14:foregroundMark x1="11207" y1="36744" x2="10837" y2="38605"/>
                          <a14:foregroundMark x1="40271" y1="27442" x2="40271" y2="27442"/>
                          <a14:foregroundMark x1="38177" y1="28372" x2="38177" y2="28372"/>
                          <a14:foregroundMark x1="37069" y1="28372" x2="37069" y2="28372"/>
                          <a14:foregroundMark x1="36207" y1="27442" x2="36946" y2="26512"/>
                        </a14:backgroundRemoval>
                      </a14:imgEffect>
                    </a14:imgLayer>
                  </a14:imgProps>
                </a:ext>
              </a:extLst>
            </a:blip>
            <a:stretch>
              <a:fillRect/>
            </a:stretch>
          </p:blipFill>
          <p:spPr>
            <a:xfrm>
              <a:off x="1050399" y="3571614"/>
              <a:ext cx="8003857" cy="744021"/>
            </a:xfrm>
            <a:prstGeom prst="rect">
              <a:avLst/>
            </a:prstGeom>
          </p:spPr>
        </p:pic>
        <p:pic>
          <p:nvPicPr>
            <p:cNvPr id="21" name="Picture 20" descr="Graphical user interface&#10;&#10;Description automatically generated">
              <a:extLst>
                <a:ext uri="{FF2B5EF4-FFF2-40B4-BE49-F238E27FC236}">
                  <a16:creationId xmlns:a16="http://schemas.microsoft.com/office/drawing/2014/main" id="{89FC1212-0F3D-4706-B7AE-82FE01F69E79}"/>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3914" b="95841" l="3187" r="95736">
                          <a14:foregroundMark x1="6467" y1="54251" x2="6467" y2="54251"/>
                          <a14:foregroundMark x1="7873" y1="53394" x2="10450" y2="54067"/>
                          <a14:foregroundMark x1="7263" y1="91131" x2="10965" y2="93639"/>
                          <a14:foregroundMark x1="3233" y1="91621" x2="3233" y2="91621"/>
                          <a14:foregroundMark x1="90675" y1="90275" x2="92127" y2="90275"/>
                          <a14:foregroundMark x1="87863" y1="95291" x2="87863" y2="95291"/>
                          <a14:foregroundMark x1="10216" y1="96024" x2="10216" y2="96024"/>
                          <a14:foregroundMark x1="95736" y1="89908" x2="95736" y2="89908"/>
                          <a14:foregroundMark x1="38988" y1="39755" x2="39597" y2="42446"/>
                          <a14:foregroundMark x1="38988" y1="31009" x2="39363" y2="33700"/>
                          <a14:foregroundMark x1="38566" y1="31193" x2="38566" y2="33700"/>
                          <a14:foregroundMark x1="39222" y1="41284" x2="40019" y2="47706"/>
                          <a14:foregroundMark x1="39222" y1="43792" x2="38988" y2="47339"/>
                          <a14:foregroundMark x1="38847" y1="52416" x2="38988" y2="55413"/>
                          <a14:foregroundMark x1="38566" y1="61468" x2="38988" y2="63486"/>
                          <a14:foregroundMark x1="38988" y1="52722" x2="39363" y2="56453"/>
                          <a14:foregroundMark x1="38566" y1="36391" x2="39503" y2="54924"/>
                          <a14:foregroundMark x1="46579" y1="8318" x2="49813" y2="11009"/>
                          <a14:foregroundMark x1="48266" y1="3914" x2="48266" y2="3914"/>
                          <a14:foregroundMark x1="44377" y1="5933" x2="44377" y2="5933"/>
                          <a14:foregroundMark x1="47376" y1="4281" x2="42174" y2="7095"/>
                          <a14:foregroundMark x1="38472" y1="42630" x2="38847" y2="51865"/>
                        </a14:backgroundRemoval>
                      </a14:imgEffect>
                    </a14:imgLayer>
                  </a14:imgProps>
                </a:ext>
                <a:ext uri="{28A0092B-C50C-407E-A947-70E740481C1C}">
                  <a14:useLocalDpi xmlns:a14="http://schemas.microsoft.com/office/drawing/2010/main" val="0"/>
                </a:ext>
              </a:extLst>
            </a:blip>
            <a:stretch>
              <a:fillRect/>
            </a:stretch>
          </p:blipFill>
          <p:spPr>
            <a:xfrm rot="7951876">
              <a:off x="1130200" y="2717306"/>
              <a:ext cx="971095" cy="744021"/>
            </a:xfrm>
            <a:prstGeom prst="rect">
              <a:avLst/>
            </a:prstGeom>
          </p:spPr>
        </p:pic>
        <p:pic>
          <p:nvPicPr>
            <p:cNvPr id="22" name="Picture 21" descr="Graphical user interface&#10;&#10;Description automatically generated">
              <a:extLst>
                <a:ext uri="{FF2B5EF4-FFF2-40B4-BE49-F238E27FC236}">
                  <a16:creationId xmlns:a16="http://schemas.microsoft.com/office/drawing/2014/main" id="{EDC53C19-7BA3-44DF-AA3F-CEA935DDD057}"/>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3914" b="95841" l="3187" r="95736">
                          <a14:foregroundMark x1="6467" y1="54251" x2="6467" y2="54251"/>
                          <a14:foregroundMark x1="7873" y1="53394" x2="10450" y2="54067"/>
                          <a14:foregroundMark x1="7263" y1="91131" x2="10965" y2="93639"/>
                          <a14:foregroundMark x1="3233" y1="91621" x2="3233" y2="91621"/>
                          <a14:foregroundMark x1="90675" y1="90275" x2="92127" y2="90275"/>
                          <a14:foregroundMark x1="87863" y1="95291" x2="87863" y2="95291"/>
                          <a14:foregroundMark x1="10216" y1="96024" x2="10216" y2="96024"/>
                          <a14:foregroundMark x1="95736" y1="89908" x2="95736" y2="89908"/>
                          <a14:foregroundMark x1="38988" y1="39755" x2="39597" y2="42446"/>
                          <a14:foregroundMark x1="38988" y1="31009" x2="39363" y2="33700"/>
                          <a14:foregroundMark x1="38566" y1="31193" x2="38566" y2="33700"/>
                          <a14:foregroundMark x1="39222" y1="41284" x2="40019" y2="47706"/>
                          <a14:foregroundMark x1="39222" y1="43792" x2="38988" y2="47339"/>
                          <a14:foregroundMark x1="38847" y1="52416" x2="38988" y2="55413"/>
                          <a14:foregroundMark x1="38566" y1="61468" x2="38988" y2="63486"/>
                          <a14:foregroundMark x1="38988" y1="52722" x2="39363" y2="56453"/>
                          <a14:foregroundMark x1="38566" y1="36391" x2="39503" y2="54924"/>
                          <a14:foregroundMark x1="46579" y1="8318" x2="49813" y2="11009"/>
                          <a14:foregroundMark x1="48266" y1="3914" x2="48266" y2="3914"/>
                          <a14:foregroundMark x1="44377" y1="5933" x2="44377" y2="5933"/>
                          <a14:foregroundMark x1="47376" y1="4281" x2="42174" y2="7095"/>
                          <a14:foregroundMark x1="38472" y1="42630" x2="38847" y2="51865"/>
                        </a14:backgroundRemoval>
                      </a14:imgEffect>
                    </a14:imgLayer>
                  </a14:imgProps>
                </a:ext>
                <a:ext uri="{28A0092B-C50C-407E-A947-70E740481C1C}">
                  <a14:useLocalDpi xmlns:a14="http://schemas.microsoft.com/office/drawing/2010/main" val="0"/>
                </a:ext>
              </a:extLst>
            </a:blip>
            <a:stretch>
              <a:fillRect/>
            </a:stretch>
          </p:blipFill>
          <p:spPr>
            <a:xfrm rot="16200000">
              <a:off x="3714301" y="2270398"/>
              <a:ext cx="939063" cy="719479"/>
            </a:xfrm>
            <a:prstGeom prst="rect">
              <a:avLst/>
            </a:prstGeom>
          </p:spPr>
        </p:pic>
        <p:pic>
          <p:nvPicPr>
            <p:cNvPr id="23" name="Picture 22" descr="Graphical user interface&#10;&#10;Description automatically generated">
              <a:extLst>
                <a:ext uri="{FF2B5EF4-FFF2-40B4-BE49-F238E27FC236}">
                  <a16:creationId xmlns:a16="http://schemas.microsoft.com/office/drawing/2014/main" id="{175CE325-A645-42D8-B324-C10F83D6B707}"/>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3914" b="95841" l="3187" r="95736">
                          <a14:foregroundMark x1="6467" y1="54251" x2="6467" y2="54251"/>
                          <a14:foregroundMark x1="7873" y1="53394" x2="10450" y2="54067"/>
                          <a14:foregroundMark x1="7263" y1="91131" x2="10965" y2="93639"/>
                          <a14:foregroundMark x1="3233" y1="91621" x2="3233" y2="91621"/>
                          <a14:foregroundMark x1="90675" y1="90275" x2="92127" y2="90275"/>
                          <a14:foregroundMark x1="87863" y1="95291" x2="87863" y2="95291"/>
                          <a14:foregroundMark x1="10216" y1="96024" x2="10216" y2="96024"/>
                          <a14:foregroundMark x1="95736" y1="89908" x2="95736" y2="89908"/>
                          <a14:foregroundMark x1="38988" y1="39755" x2="39597" y2="42446"/>
                          <a14:foregroundMark x1="38988" y1="31009" x2="39363" y2="33700"/>
                          <a14:foregroundMark x1="38566" y1="31193" x2="38566" y2="33700"/>
                          <a14:foregroundMark x1="39222" y1="41284" x2="40019" y2="47706"/>
                          <a14:foregroundMark x1="39222" y1="43792" x2="38988" y2="47339"/>
                          <a14:foregroundMark x1="38847" y1="52416" x2="38988" y2="55413"/>
                          <a14:foregroundMark x1="38566" y1="61468" x2="38988" y2="63486"/>
                          <a14:foregroundMark x1="38988" y1="52722" x2="39363" y2="56453"/>
                          <a14:foregroundMark x1="38566" y1="36391" x2="39503" y2="54924"/>
                          <a14:foregroundMark x1="46579" y1="8318" x2="49813" y2="11009"/>
                          <a14:foregroundMark x1="48266" y1="3914" x2="48266" y2="3914"/>
                          <a14:foregroundMark x1="44377" y1="5933" x2="44377" y2="5933"/>
                          <a14:foregroundMark x1="47376" y1="4281" x2="42174" y2="7095"/>
                          <a14:foregroundMark x1="38472" y1="42630" x2="38847" y2="51865"/>
                        </a14:backgroundRemoval>
                      </a14:imgEffect>
                    </a14:imgLayer>
                  </a14:imgProps>
                </a:ext>
                <a:ext uri="{28A0092B-C50C-407E-A947-70E740481C1C}">
                  <a14:useLocalDpi xmlns:a14="http://schemas.microsoft.com/office/drawing/2010/main" val="0"/>
                </a:ext>
              </a:extLst>
            </a:blip>
            <a:stretch>
              <a:fillRect/>
            </a:stretch>
          </p:blipFill>
          <p:spPr>
            <a:xfrm rot="16038915">
              <a:off x="5100449" y="2244975"/>
              <a:ext cx="939063" cy="719479"/>
            </a:xfrm>
            <a:prstGeom prst="rect">
              <a:avLst/>
            </a:prstGeom>
          </p:spPr>
        </p:pic>
        <p:pic>
          <p:nvPicPr>
            <p:cNvPr id="24" name="Picture 23" descr="Graphical user interface&#10;&#10;Description automatically generated">
              <a:extLst>
                <a:ext uri="{FF2B5EF4-FFF2-40B4-BE49-F238E27FC236}">
                  <a16:creationId xmlns:a16="http://schemas.microsoft.com/office/drawing/2014/main" id="{41ECE934-CEA9-43AE-B95C-919CDAC90C98}"/>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3914" b="95841" l="3187" r="95736">
                          <a14:foregroundMark x1="6467" y1="54251" x2="6467" y2="54251"/>
                          <a14:foregroundMark x1="7873" y1="53394" x2="10450" y2="54067"/>
                          <a14:foregroundMark x1="7263" y1="91131" x2="10965" y2="93639"/>
                          <a14:foregroundMark x1="3233" y1="91621" x2="3233" y2="91621"/>
                          <a14:foregroundMark x1="90675" y1="90275" x2="92127" y2="90275"/>
                          <a14:foregroundMark x1="87863" y1="95291" x2="87863" y2="95291"/>
                          <a14:foregroundMark x1="10216" y1="96024" x2="10216" y2="96024"/>
                          <a14:foregroundMark x1="95736" y1="89908" x2="95736" y2="89908"/>
                          <a14:foregroundMark x1="38988" y1="39755" x2="39597" y2="42446"/>
                          <a14:foregroundMark x1="38988" y1="31009" x2="39363" y2="33700"/>
                          <a14:foregroundMark x1="38566" y1="31193" x2="38566" y2="33700"/>
                          <a14:foregroundMark x1="39222" y1="41284" x2="40019" y2="47706"/>
                          <a14:foregroundMark x1="39222" y1="43792" x2="38988" y2="47339"/>
                          <a14:foregroundMark x1="38847" y1="52416" x2="38988" y2="55413"/>
                          <a14:foregroundMark x1="38566" y1="61468" x2="38988" y2="63486"/>
                          <a14:foregroundMark x1="38988" y1="52722" x2="39363" y2="56453"/>
                          <a14:foregroundMark x1="38566" y1="36391" x2="39503" y2="54924"/>
                          <a14:foregroundMark x1="46579" y1="8318" x2="49813" y2="11009"/>
                          <a14:foregroundMark x1="48266" y1="3914" x2="48266" y2="3914"/>
                          <a14:foregroundMark x1="44377" y1="5933" x2="44377" y2="5933"/>
                          <a14:foregroundMark x1="47376" y1="4281" x2="42174" y2="7095"/>
                          <a14:foregroundMark x1="38472" y1="42630" x2="38847" y2="51865"/>
                        </a14:backgroundRemoval>
                      </a14:imgEffect>
                    </a14:imgLayer>
                  </a14:imgProps>
                </a:ext>
                <a:ext uri="{28A0092B-C50C-407E-A947-70E740481C1C}">
                  <a14:useLocalDpi xmlns:a14="http://schemas.microsoft.com/office/drawing/2010/main" val="0"/>
                </a:ext>
              </a:extLst>
            </a:blip>
            <a:stretch>
              <a:fillRect/>
            </a:stretch>
          </p:blipFill>
          <p:spPr>
            <a:xfrm rot="16200000">
              <a:off x="6512376" y="2351456"/>
              <a:ext cx="939062" cy="719479"/>
            </a:xfrm>
            <a:prstGeom prst="rect">
              <a:avLst/>
            </a:prstGeom>
          </p:spPr>
        </p:pic>
        <p:pic>
          <p:nvPicPr>
            <p:cNvPr id="25" name="Picture 24" descr="Graphical user interface&#10;&#10;Description automatically generated">
              <a:extLst>
                <a:ext uri="{FF2B5EF4-FFF2-40B4-BE49-F238E27FC236}">
                  <a16:creationId xmlns:a16="http://schemas.microsoft.com/office/drawing/2014/main" id="{0EA7A0DF-A6B7-4DFC-91DE-2AEBB914A4F8}"/>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3914" b="95841" l="3187" r="95736">
                          <a14:foregroundMark x1="6467" y1="54251" x2="6467" y2="54251"/>
                          <a14:foregroundMark x1="7873" y1="53394" x2="10450" y2="54067"/>
                          <a14:foregroundMark x1="7263" y1="91131" x2="10965" y2="93639"/>
                          <a14:foregroundMark x1="3233" y1="91621" x2="3233" y2="91621"/>
                          <a14:foregroundMark x1="90675" y1="90275" x2="92127" y2="90275"/>
                          <a14:foregroundMark x1="87863" y1="95291" x2="87863" y2="95291"/>
                          <a14:foregroundMark x1="10216" y1="96024" x2="10216" y2="96024"/>
                          <a14:foregroundMark x1="95736" y1="89908" x2="95736" y2="89908"/>
                          <a14:foregroundMark x1="38988" y1="39755" x2="39597" y2="42446"/>
                          <a14:foregroundMark x1="38988" y1="31009" x2="39363" y2="33700"/>
                          <a14:foregroundMark x1="38566" y1="31193" x2="38566" y2="33700"/>
                          <a14:foregroundMark x1="39222" y1="41284" x2="40019" y2="47706"/>
                          <a14:foregroundMark x1="39222" y1="43792" x2="38988" y2="47339"/>
                          <a14:foregroundMark x1="38847" y1="52416" x2="38988" y2="55413"/>
                          <a14:foregroundMark x1="38566" y1="61468" x2="38988" y2="63486"/>
                          <a14:foregroundMark x1="38988" y1="52722" x2="39363" y2="56453"/>
                          <a14:foregroundMark x1="38566" y1="36391" x2="39503" y2="54924"/>
                          <a14:foregroundMark x1="46579" y1="8318" x2="49813" y2="11009"/>
                          <a14:foregroundMark x1="48266" y1="3914" x2="48266" y2="3914"/>
                          <a14:foregroundMark x1="44377" y1="5933" x2="44377" y2="5933"/>
                          <a14:foregroundMark x1="47376" y1="4281" x2="42174" y2="7095"/>
                          <a14:foregroundMark x1="38472" y1="42630" x2="38847" y2="51865"/>
                        </a14:backgroundRemoval>
                      </a14:imgEffect>
                    </a14:imgLayer>
                  </a14:imgProps>
                </a:ext>
                <a:ext uri="{28A0092B-C50C-407E-A947-70E740481C1C}">
                  <a14:useLocalDpi xmlns:a14="http://schemas.microsoft.com/office/drawing/2010/main" val="0"/>
                </a:ext>
              </a:extLst>
            </a:blip>
            <a:stretch>
              <a:fillRect/>
            </a:stretch>
          </p:blipFill>
          <p:spPr>
            <a:xfrm rot="17517563">
              <a:off x="8072783" y="2839817"/>
              <a:ext cx="939063" cy="719479"/>
            </a:xfrm>
            <a:prstGeom prst="rect">
              <a:avLst/>
            </a:prstGeom>
          </p:spPr>
        </p:pic>
        <p:pic>
          <p:nvPicPr>
            <p:cNvPr id="26" name="Picture 25" descr="A close-up of a solar panel&#10;&#10;Description automatically generated with low confidence">
              <a:extLst>
                <a:ext uri="{FF2B5EF4-FFF2-40B4-BE49-F238E27FC236}">
                  <a16:creationId xmlns:a16="http://schemas.microsoft.com/office/drawing/2014/main" id="{3119DCB6-9DA9-4F95-8792-95DE03D2D2C6}"/>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7845" b="92986" l="2326" r="96641">
                          <a14:foregroundMark x1="8039" y1="16797" x2="8039" y2="16797"/>
                          <a14:foregroundMark x1="8384" y1="15782" x2="9130" y2="16013"/>
                          <a14:foregroundMark x1="73615" y1="7891" x2="75079" y2="9183"/>
                          <a14:foregroundMark x1="50589" y1="63267" x2="49555" y2="79511"/>
                          <a14:foregroundMark x1="49555" y1="79511" x2="50043" y2="80018"/>
                          <a14:foregroundMark x1="49124" y1="61237" x2="50790" y2="69359"/>
                          <a14:foregroundMark x1="50043" y1="58699" x2="51708" y2="68851"/>
                          <a14:foregroundMark x1="54809" y1="77480" x2="52799" y2="79788"/>
                          <a14:foregroundMark x1="56819" y1="75450" x2="54063" y2="81034"/>
                          <a14:foregroundMark x1="52254" y1="83341" x2="49325" y2="92986"/>
                          <a14:foregroundMark x1="46942" y1="36594" x2="47689" y2="53346"/>
                          <a14:foregroundMark x1="47689" y1="53346" x2="47689" y2="53346"/>
                          <a14:foregroundMark x1="49498" y1="39132" x2="48234" y2="47531"/>
                          <a14:foregroundMark x1="49871" y1="40148" x2="46225" y2="46516"/>
                          <a14:foregroundMark x1="48952" y1="34056" x2="46225" y2="46239"/>
                          <a14:foregroundMark x1="46225" y1="48039" x2="45105" y2="47024"/>
                          <a14:foregroundMark x1="46569" y1="39132" x2="48033" y2="51823"/>
                          <a14:foregroundMark x1="46397" y1="36087" x2="43296" y2="50069"/>
                          <a14:foregroundMark x1="5111" y1="57453" x2="11858" y2="56945"/>
                          <a14:foregroundMark x1="2354" y1="58699" x2="4020" y2="57960"/>
                          <a14:foregroundMark x1="89147" y1="46516" x2="93712" y2="49285"/>
                          <a14:foregroundMark x1="96641" y1="48039" x2="96641" y2="48039"/>
                        </a14:backgroundRemoval>
                      </a14:imgEffect>
                    </a14:imgLayer>
                  </a14:imgProps>
                </a:ext>
                <a:ext uri="{28A0092B-C50C-407E-A947-70E740481C1C}">
                  <a14:useLocalDpi xmlns:a14="http://schemas.microsoft.com/office/drawing/2010/main" val="0"/>
                </a:ext>
              </a:extLst>
            </a:blip>
            <a:stretch>
              <a:fillRect/>
            </a:stretch>
          </p:blipFill>
          <p:spPr>
            <a:xfrm>
              <a:off x="1993306" y="2480078"/>
              <a:ext cx="986391" cy="719479"/>
            </a:xfrm>
            <a:prstGeom prst="rect">
              <a:avLst/>
            </a:prstGeom>
          </p:spPr>
        </p:pic>
        <p:pic>
          <p:nvPicPr>
            <p:cNvPr id="27" name="Picture 26" descr="A close-up of a solar panel&#10;&#10;Description automatically generated with low confidence">
              <a:extLst>
                <a:ext uri="{FF2B5EF4-FFF2-40B4-BE49-F238E27FC236}">
                  <a16:creationId xmlns:a16="http://schemas.microsoft.com/office/drawing/2014/main" id="{8096990A-F010-44A8-95FE-8321054CA09F}"/>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7845" b="92986" l="2326" r="96641">
                          <a14:foregroundMark x1="8039" y1="16797" x2="8039" y2="16797"/>
                          <a14:foregroundMark x1="8384" y1="15782" x2="9130" y2="16013"/>
                          <a14:foregroundMark x1="73615" y1="7891" x2="75079" y2="9183"/>
                          <a14:foregroundMark x1="50589" y1="63267" x2="49555" y2="79511"/>
                          <a14:foregroundMark x1="49555" y1="79511" x2="50043" y2="80018"/>
                          <a14:foregroundMark x1="49124" y1="61237" x2="50790" y2="69359"/>
                          <a14:foregroundMark x1="50043" y1="58699" x2="51708" y2="68851"/>
                          <a14:foregroundMark x1="54809" y1="77480" x2="52799" y2="79788"/>
                          <a14:foregroundMark x1="56819" y1="75450" x2="54063" y2="81034"/>
                          <a14:foregroundMark x1="52254" y1="83341" x2="49325" y2="92986"/>
                          <a14:foregroundMark x1="46942" y1="36594" x2="47689" y2="53346"/>
                          <a14:foregroundMark x1="47689" y1="53346" x2="47689" y2="53346"/>
                          <a14:foregroundMark x1="49498" y1="39132" x2="48234" y2="47531"/>
                          <a14:foregroundMark x1="49871" y1="40148" x2="46225" y2="46516"/>
                          <a14:foregroundMark x1="48952" y1="34056" x2="46225" y2="46239"/>
                          <a14:foregroundMark x1="46225" y1="48039" x2="45105" y2="47024"/>
                          <a14:foregroundMark x1="46569" y1="39132" x2="48033" y2="51823"/>
                          <a14:foregroundMark x1="46397" y1="36087" x2="43296" y2="50069"/>
                          <a14:foregroundMark x1="5111" y1="57453" x2="11858" y2="56945"/>
                          <a14:foregroundMark x1="2354" y1="58699" x2="4020" y2="57960"/>
                          <a14:foregroundMark x1="89147" y1="46516" x2="93712" y2="49285"/>
                          <a14:foregroundMark x1="96641" y1="48039" x2="96641" y2="48039"/>
                        </a14:backgroundRemoval>
                      </a14:imgEffect>
                    </a14:imgLayer>
                  </a14:imgProps>
                </a:ext>
                <a:ext uri="{28A0092B-C50C-407E-A947-70E740481C1C}">
                  <a14:useLocalDpi xmlns:a14="http://schemas.microsoft.com/office/drawing/2010/main" val="0"/>
                </a:ext>
              </a:extLst>
            </a:blip>
            <a:stretch>
              <a:fillRect/>
            </a:stretch>
          </p:blipFill>
          <p:spPr>
            <a:xfrm rot="16200000">
              <a:off x="2869238" y="2237646"/>
              <a:ext cx="986391" cy="719479"/>
            </a:xfrm>
            <a:prstGeom prst="rect">
              <a:avLst/>
            </a:prstGeom>
          </p:spPr>
        </p:pic>
        <p:pic>
          <p:nvPicPr>
            <p:cNvPr id="28" name="Picture 27" descr="A close-up of a solar panel&#10;&#10;Description automatically generated with low confidence">
              <a:extLst>
                <a:ext uri="{FF2B5EF4-FFF2-40B4-BE49-F238E27FC236}">
                  <a16:creationId xmlns:a16="http://schemas.microsoft.com/office/drawing/2014/main" id="{8AC7985A-D74B-44DD-A4FD-EF9BAA01CE7C}"/>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7845" b="92986" l="2326" r="96641">
                          <a14:foregroundMark x1="8039" y1="16797" x2="8039" y2="16797"/>
                          <a14:foregroundMark x1="8384" y1="15782" x2="9130" y2="16013"/>
                          <a14:foregroundMark x1="73615" y1="7891" x2="75079" y2="9183"/>
                          <a14:foregroundMark x1="50589" y1="63267" x2="49555" y2="79511"/>
                          <a14:foregroundMark x1="49555" y1="79511" x2="50043" y2="80018"/>
                          <a14:foregroundMark x1="49124" y1="61237" x2="50790" y2="69359"/>
                          <a14:foregroundMark x1="50043" y1="58699" x2="51708" y2="68851"/>
                          <a14:foregroundMark x1="54809" y1="77480" x2="52799" y2="79788"/>
                          <a14:foregroundMark x1="56819" y1="75450" x2="54063" y2="81034"/>
                          <a14:foregroundMark x1="52254" y1="83341" x2="49325" y2="92986"/>
                          <a14:foregroundMark x1="46942" y1="36594" x2="47689" y2="53346"/>
                          <a14:foregroundMark x1="47689" y1="53346" x2="47689" y2="53346"/>
                          <a14:foregroundMark x1="49498" y1="39132" x2="48234" y2="47531"/>
                          <a14:foregroundMark x1="49871" y1="40148" x2="46225" y2="46516"/>
                          <a14:foregroundMark x1="48952" y1="34056" x2="46225" y2="46239"/>
                          <a14:foregroundMark x1="46225" y1="48039" x2="45105" y2="47024"/>
                          <a14:foregroundMark x1="46569" y1="39132" x2="48033" y2="51823"/>
                          <a14:foregroundMark x1="46397" y1="36087" x2="43296" y2="50069"/>
                          <a14:foregroundMark x1="5111" y1="57453" x2="11858" y2="56945"/>
                          <a14:foregroundMark x1="2354" y1="58699" x2="4020" y2="57960"/>
                          <a14:foregroundMark x1="89147" y1="46516" x2="93712" y2="49285"/>
                          <a14:foregroundMark x1="96641" y1="48039" x2="96641" y2="48039"/>
                        </a14:backgroundRemoval>
                      </a14:imgEffect>
                    </a14:imgLayer>
                  </a14:imgProps>
                </a:ext>
                <a:ext uri="{28A0092B-C50C-407E-A947-70E740481C1C}">
                  <a14:useLocalDpi xmlns:a14="http://schemas.microsoft.com/office/drawing/2010/main" val="0"/>
                </a:ext>
              </a:extLst>
            </a:blip>
            <a:stretch>
              <a:fillRect/>
            </a:stretch>
          </p:blipFill>
          <p:spPr>
            <a:xfrm rot="16200000">
              <a:off x="4568644" y="2244546"/>
              <a:ext cx="986391" cy="719479"/>
            </a:xfrm>
            <a:prstGeom prst="rect">
              <a:avLst/>
            </a:prstGeom>
          </p:spPr>
        </p:pic>
        <p:pic>
          <p:nvPicPr>
            <p:cNvPr id="29" name="Picture 28" descr="A close-up of a solar panel&#10;&#10;Description automatically generated with low confidence">
              <a:extLst>
                <a:ext uri="{FF2B5EF4-FFF2-40B4-BE49-F238E27FC236}">
                  <a16:creationId xmlns:a16="http://schemas.microsoft.com/office/drawing/2014/main" id="{556C68D4-B9A9-46A2-8C1E-270EA4BBF5D5}"/>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7845" b="92986" l="2326" r="96641">
                          <a14:foregroundMark x1="8039" y1="16797" x2="8039" y2="16797"/>
                          <a14:foregroundMark x1="8384" y1="15782" x2="9130" y2="16013"/>
                          <a14:foregroundMark x1="73615" y1="7891" x2="75079" y2="9183"/>
                          <a14:foregroundMark x1="50589" y1="63267" x2="49555" y2="79511"/>
                          <a14:foregroundMark x1="49555" y1="79511" x2="50043" y2="80018"/>
                          <a14:foregroundMark x1="49124" y1="61237" x2="50790" y2="69359"/>
                          <a14:foregroundMark x1="50043" y1="58699" x2="51708" y2="68851"/>
                          <a14:foregroundMark x1="54809" y1="77480" x2="52799" y2="79788"/>
                          <a14:foregroundMark x1="56819" y1="75450" x2="54063" y2="81034"/>
                          <a14:foregroundMark x1="52254" y1="83341" x2="49325" y2="92986"/>
                          <a14:foregroundMark x1="46942" y1="36594" x2="47689" y2="53346"/>
                          <a14:foregroundMark x1="47689" y1="53346" x2="47689" y2="53346"/>
                          <a14:foregroundMark x1="49498" y1="39132" x2="48234" y2="47531"/>
                          <a14:foregroundMark x1="49871" y1="40148" x2="46225" y2="46516"/>
                          <a14:foregroundMark x1="48952" y1="34056" x2="46225" y2="46239"/>
                          <a14:foregroundMark x1="46225" y1="48039" x2="45105" y2="47024"/>
                          <a14:foregroundMark x1="46569" y1="39132" x2="48033" y2="51823"/>
                          <a14:foregroundMark x1="46397" y1="36087" x2="43296" y2="50069"/>
                          <a14:foregroundMark x1="5111" y1="57453" x2="11858" y2="56945"/>
                          <a14:foregroundMark x1="2354" y1="58699" x2="4020" y2="57960"/>
                          <a14:foregroundMark x1="89147" y1="46516" x2="93712" y2="49285"/>
                          <a14:foregroundMark x1="96641" y1="48039" x2="96641" y2="48039"/>
                        </a14:backgroundRemoval>
                      </a14:imgEffect>
                    </a14:imgLayer>
                  </a14:imgProps>
                </a:ext>
                <a:ext uri="{28A0092B-C50C-407E-A947-70E740481C1C}">
                  <a14:useLocalDpi xmlns:a14="http://schemas.microsoft.com/office/drawing/2010/main" val="0"/>
                </a:ext>
              </a:extLst>
            </a:blip>
            <a:stretch>
              <a:fillRect/>
            </a:stretch>
          </p:blipFill>
          <p:spPr>
            <a:xfrm rot="16437887">
              <a:off x="5993059" y="2332532"/>
              <a:ext cx="986391" cy="719479"/>
            </a:xfrm>
            <a:prstGeom prst="rect">
              <a:avLst/>
            </a:prstGeom>
          </p:spPr>
        </p:pic>
        <p:pic>
          <p:nvPicPr>
            <p:cNvPr id="30" name="Picture 29" descr="A close-up of a solar panel&#10;&#10;Description automatically generated with low confidence">
              <a:extLst>
                <a:ext uri="{FF2B5EF4-FFF2-40B4-BE49-F238E27FC236}">
                  <a16:creationId xmlns:a16="http://schemas.microsoft.com/office/drawing/2014/main" id="{8586D6A4-76F2-4BF9-8284-5C22AC04924B}"/>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7845" b="92986" l="2326" r="96641">
                          <a14:foregroundMark x1="8039" y1="16797" x2="8039" y2="16797"/>
                          <a14:foregroundMark x1="8384" y1="15782" x2="9130" y2="16013"/>
                          <a14:foregroundMark x1="73615" y1="7891" x2="75079" y2="9183"/>
                          <a14:foregroundMark x1="50589" y1="63267" x2="49555" y2="79511"/>
                          <a14:foregroundMark x1="49555" y1="79511" x2="50043" y2="80018"/>
                          <a14:foregroundMark x1="49124" y1="61237" x2="50790" y2="69359"/>
                          <a14:foregroundMark x1="50043" y1="58699" x2="51708" y2="68851"/>
                          <a14:foregroundMark x1="54809" y1="77480" x2="52799" y2="79788"/>
                          <a14:foregroundMark x1="56819" y1="75450" x2="54063" y2="81034"/>
                          <a14:foregroundMark x1="52254" y1="83341" x2="49325" y2="92986"/>
                          <a14:foregroundMark x1="46942" y1="36594" x2="47689" y2="53346"/>
                          <a14:foregroundMark x1="47689" y1="53346" x2="47689" y2="53346"/>
                          <a14:foregroundMark x1="49498" y1="39132" x2="48234" y2="47531"/>
                          <a14:foregroundMark x1="49871" y1="40148" x2="46225" y2="46516"/>
                          <a14:foregroundMark x1="48952" y1="34056" x2="46225" y2="46239"/>
                          <a14:foregroundMark x1="46225" y1="48039" x2="45105" y2="47024"/>
                          <a14:foregroundMark x1="46569" y1="39132" x2="48033" y2="51823"/>
                          <a14:foregroundMark x1="46397" y1="36087" x2="43296" y2="50069"/>
                          <a14:foregroundMark x1="5111" y1="57453" x2="11858" y2="56945"/>
                          <a14:foregroundMark x1="2354" y1="58699" x2="4020" y2="57960"/>
                          <a14:foregroundMark x1="89147" y1="46516" x2="93712" y2="49285"/>
                          <a14:foregroundMark x1="96641" y1="48039" x2="96641" y2="48039"/>
                        </a14:backgroundRemoval>
                      </a14:imgEffect>
                    </a14:imgLayer>
                  </a14:imgProps>
                </a:ext>
                <a:ext uri="{28A0092B-C50C-407E-A947-70E740481C1C}">
                  <a14:useLocalDpi xmlns:a14="http://schemas.microsoft.com/office/drawing/2010/main" val="0"/>
                </a:ext>
              </a:extLst>
            </a:blip>
            <a:stretch>
              <a:fillRect/>
            </a:stretch>
          </p:blipFill>
          <p:spPr>
            <a:xfrm rot="15513683">
              <a:off x="7347501" y="2730737"/>
              <a:ext cx="986391" cy="719479"/>
            </a:xfrm>
            <a:prstGeom prst="rect">
              <a:avLst/>
            </a:prstGeom>
          </p:spPr>
        </p:pic>
        <p:sp>
          <p:nvSpPr>
            <p:cNvPr id="35" name="Google Shape;192;p25">
              <a:extLst>
                <a:ext uri="{FF2B5EF4-FFF2-40B4-BE49-F238E27FC236}">
                  <a16:creationId xmlns:a16="http://schemas.microsoft.com/office/drawing/2014/main" id="{3B5AC3AC-08AC-4EF1-8263-A61AF82236B8}"/>
                </a:ext>
              </a:extLst>
            </p:cNvPr>
            <p:cNvSpPr/>
            <p:nvPr/>
          </p:nvSpPr>
          <p:spPr>
            <a:xfrm>
              <a:off x="4611276" y="1760123"/>
              <a:ext cx="1381123" cy="3156871"/>
            </a:xfrm>
            <a:prstGeom prst="rect">
              <a:avLst/>
            </a:prstGeom>
            <a:noFill/>
            <a:ln w="57150"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spcFirstLastPara="1" wrap="square" lIns="91425" tIns="91425" rIns="91425" bIns="91425" anchor="ctr" anchorCtr="0">
              <a:noAutofit/>
            </a:bodyPr>
            <a:lstStyle/>
            <a:p>
              <a:pPr marL="0" lvl="0" indent="0" algn="ctr" rtl="0">
                <a:spcBef>
                  <a:spcPts val="0"/>
                </a:spcBef>
                <a:spcAft>
                  <a:spcPts val="0"/>
                </a:spcAft>
                <a:buNone/>
              </a:pPr>
              <a:endParaRPr>
                <a:latin typeface="Garamond" panose="02020404030301010803" pitchFamily="18" charset="0"/>
              </a:endParaRPr>
            </a:p>
          </p:txBody>
        </p:sp>
      </p:grpSp>
      <p:pic>
        <p:nvPicPr>
          <p:cNvPr id="2" name="SMA Spring Hard Docking Animation [Render 3]">
            <a:hlinkClick r:id="" action="ppaction://media"/>
            <a:extLst>
              <a:ext uri="{FF2B5EF4-FFF2-40B4-BE49-F238E27FC236}">
                <a16:creationId xmlns:a16="http://schemas.microsoft.com/office/drawing/2014/main" id="{66C7E465-B5B4-29BE-0F12-F7253EFB28D8}"/>
              </a:ext>
            </a:extLst>
          </p:cNvPr>
          <p:cNvPicPr>
            <a:picLocks noChangeAspect="1"/>
          </p:cNvPicPr>
          <p:nvPr>
            <a:videoFile r:link="rId4"/>
            <p:extLst>
              <p:ext uri="{DAA4B4D4-6D71-4841-9C94-3DE7FCFB9230}">
                <p14:media xmlns:p14="http://schemas.microsoft.com/office/powerpoint/2010/main" r:embed="rId3"/>
              </p:ext>
            </p:extLst>
          </p:nvPr>
        </p:nvPicPr>
        <p:blipFill>
          <a:blip r:embed="rId15"/>
          <a:stretch>
            <a:fillRect/>
          </a:stretch>
        </p:blipFill>
        <p:spPr>
          <a:xfrm>
            <a:off x="4799217" y="5041773"/>
            <a:ext cx="3063455" cy="1723193"/>
          </a:xfrm>
          <a:prstGeom prst="rect">
            <a:avLst/>
          </a:prstGeom>
        </p:spPr>
      </p:pic>
      <p:sp>
        <p:nvSpPr>
          <p:cNvPr id="3" name="Rectangle 2">
            <a:extLst>
              <a:ext uri="{FF2B5EF4-FFF2-40B4-BE49-F238E27FC236}">
                <a16:creationId xmlns:a16="http://schemas.microsoft.com/office/drawing/2014/main" id="{3B69B528-AED5-D744-B4D1-98C86B0B3A83}"/>
              </a:ext>
            </a:extLst>
          </p:cNvPr>
          <p:cNvSpPr/>
          <p:nvPr/>
        </p:nvSpPr>
        <p:spPr>
          <a:xfrm>
            <a:off x="1281328" y="5047786"/>
            <a:ext cx="1247267" cy="1720947"/>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oogle Shape;192;p25">
            <a:extLst>
              <a:ext uri="{FF2B5EF4-FFF2-40B4-BE49-F238E27FC236}">
                <a16:creationId xmlns:a16="http://schemas.microsoft.com/office/drawing/2014/main" id="{089A7B11-3897-9612-B438-84480D94ABDE}"/>
              </a:ext>
            </a:extLst>
          </p:cNvPr>
          <p:cNvSpPr/>
          <p:nvPr/>
        </p:nvSpPr>
        <p:spPr>
          <a:xfrm>
            <a:off x="6048705" y="1767045"/>
            <a:ext cx="1330672" cy="3156871"/>
          </a:xfrm>
          <a:prstGeom prst="rect">
            <a:avLst/>
          </a:prstGeom>
          <a:noFill/>
          <a:ln w="57150" cap="flat" cmpd="sng" algn="ctr">
            <a:solidFill>
              <a:srgbClr val="FFC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spcFirstLastPara="1" wrap="square" lIns="91425" tIns="91425" rIns="91425" bIns="91425" anchor="ctr" anchorCtr="0">
            <a:noAutofit/>
          </a:bodyPr>
          <a:lstStyle/>
          <a:p>
            <a:pPr marL="0" lvl="0" indent="0" algn="ctr" rtl="0">
              <a:spcBef>
                <a:spcPts val="0"/>
              </a:spcBef>
              <a:spcAft>
                <a:spcPts val="0"/>
              </a:spcAft>
              <a:buNone/>
            </a:pPr>
            <a:endParaRPr>
              <a:latin typeface="Garamond" panose="02020404030301010803" pitchFamily="18" charset="0"/>
            </a:endParaRPr>
          </a:p>
        </p:txBody>
      </p:sp>
      <p:sp>
        <p:nvSpPr>
          <p:cNvPr id="34" name="Rectangle 33">
            <a:extLst>
              <a:ext uri="{FF2B5EF4-FFF2-40B4-BE49-F238E27FC236}">
                <a16:creationId xmlns:a16="http://schemas.microsoft.com/office/drawing/2014/main" id="{18E8FA98-3C5C-6F6E-C84D-E1DF98514071}"/>
              </a:ext>
            </a:extLst>
          </p:cNvPr>
          <p:cNvSpPr/>
          <p:nvPr/>
        </p:nvSpPr>
        <p:spPr>
          <a:xfrm>
            <a:off x="4799217" y="5041773"/>
            <a:ext cx="3063455" cy="172094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33" fill="hold"/>
                                        <p:tgtEl>
                                          <p:spTgt spid="32"/>
                                        </p:tgtEl>
                                      </p:cBhvr>
                                    </p:cmd>
                                  </p:childTnLst>
                                </p:cTn>
                              </p:par>
                            </p:childTnLst>
                          </p:cTn>
                        </p:par>
                        <p:par>
                          <p:cTn id="7" fill="hold">
                            <p:stCondLst>
                              <p:cond delay="16033"/>
                            </p:stCondLst>
                            <p:childTnLst>
                              <p:par>
                                <p:cTn id="8" presetID="1" presetClass="mediacall" presetSubtype="0" fill="hold" nodeType="afterEffect">
                                  <p:stCondLst>
                                    <p:cond delay="0"/>
                                  </p:stCondLst>
                                  <p:childTnLst>
                                    <p:cmd type="call" cmd="playFrom(0.0)">
                                      <p:cBhvr>
                                        <p:cTn id="9" dur="104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repeatCount="indefinite" fill="hold" display="0">
                  <p:stCondLst>
                    <p:cond delay="indefinite"/>
                  </p:stCondLst>
                </p:cTn>
                <p:tgtEl>
                  <p:spTgt spid="32"/>
                </p:tgtEl>
              </p:cMediaNode>
            </p:video>
            <p:seq concurrent="1" nextAc="seek">
              <p:cTn id="11" restart="whenNotActive" fill="hold" evtFilter="cancelBubble" nodeType="interactiveSeq">
                <p:stCondLst>
                  <p:cond evt="onClick" delay="0">
                    <p:tgtEl>
                      <p:spTgt spid="3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2"/>
                                        </p:tgtEl>
                                      </p:cBhvr>
                                    </p:cmd>
                                  </p:childTnLst>
                                </p:cTn>
                              </p:par>
                            </p:childTnLst>
                          </p:cTn>
                        </p:par>
                      </p:childTnLst>
                    </p:cTn>
                  </p:par>
                </p:childTnLst>
              </p:cTn>
              <p:nextCondLst>
                <p:cond evt="onClick" delay="0">
                  <p:tgtEl>
                    <p:spTgt spid="32"/>
                  </p:tgtEl>
                </p:cond>
              </p:nextCondLst>
            </p:seq>
            <p:video>
              <p:cMediaNode vol="80000">
                <p:cTn id="16" fill="hold" display="0">
                  <p:stCondLst>
                    <p:cond delay="indefinite"/>
                  </p:stCondLst>
                </p:cTn>
                <p:tgtEl>
                  <p:spTgt spid="2"/>
                </p:tgtEl>
              </p:cMediaNode>
            </p:video>
            <p:seq concurrent="1" nextAc="seek">
              <p:cTn id="17" restart="whenNotActive" fill="hold" evtFilter="cancelBubble" nodeType="interactiveSeq">
                <p:stCondLst>
                  <p:cond evt="onClick" delay="0">
                    <p:tgtEl>
                      <p:spTgt spid="2"/>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1ade88f092d_0_25"/>
          <p:cNvSpPr txBox="1">
            <a:spLocks noGrp="1"/>
          </p:cNvSpPr>
          <p:nvPr>
            <p:ph type="title"/>
          </p:nvPr>
        </p:nvSpPr>
        <p:spPr>
          <a:xfrm>
            <a:off x="457200" y="1143000"/>
            <a:ext cx="8382000" cy="715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en-US" sz="3500" dirty="0"/>
              <a:t>Introduction to SMA</a:t>
            </a:r>
            <a:endParaRPr sz="3500" dirty="0"/>
          </a:p>
        </p:txBody>
      </p:sp>
      <p:sp>
        <p:nvSpPr>
          <p:cNvPr id="315" name="Google Shape;315;g1ade88f092d_0_25"/>
          <p:cNvSpPr txBox="1">
            <a:spLocks noGrp="1"/>
          </p:cNvSpPr>
          <p:nvPr>
            <p:ph type="body" idx="1"/>
          </p:nvPr>
        </p:nvSpPr>
        <p:spPr>
          <a:xfrm>
            <a:off x="457200" y="1945369"/>
            <a:ext cx="6923314" cy="4463400"/>
          </a:xfrm>
          <a:prstGeom prst="rect">
            <a:avLst/>
          </a:prstGeom>
          <a:noFill/>
          <a:ln>
            <a:noFill/>
          </a:ln>
        </p:spPr>
        <p:txBody>
          <a:bodyPr spcFirstLastPara="1" wrap="square" lIns="91425" tIns="45700" rIns="91425" bIns="45700" anchor="t" anchorCtr="0">
            <a:noAutofit/>
          </a:bodyPr>
          <a:lstStyle/>
          <a:p>
            <a:pPr marL="457200" lvl="0" indent="-355600" algn="l" rtl="0">
              <a:lnSpc>
                <a:spcPct val="100000"/>
              </a:lnSpc>
              <a:spcBef>
                <a:spcPts val="560"/>
              </a:spcBef>
              <a:spcAft>
                <a:spcPts val="0"/>
              </a:spcAft>
              <a:buSzPts val="2000"/>
              <a:buFont typeface="Garamond"/>
              <a:buChar char="●"/>
            </a:pPr>
            <a:r>
              <a:rPr lang="en-US" sz="1900" b="0" dirty="0"/>
              <a:t>How does SMA work?</a:t>
            </a:r>
            <a:endParaRPr sz="1900" b="0" dirty="0"/>
          </a:p>
          <a:p>
            <a:pPr marL="914400" lvl="1" indent="-355600" algn="l" rtl="0">
              <a:lnSpc>
                <a:spcPct val="100000"/>
              </a:lnSpc>
              <a:spcBef>
                <a:spcPts val="0"/>
              </a:spcBef>
              <a:spcAft>
                <a:spcPts val="0"/>
              </a:spcAft>
              <a:buSzPts val="2000"/>
              <a:buFont typeface="Garamond"/>
              <a:buChar char="■"/>
            </a:pPr>
            <a:r>
              <a:rPr lang="en-US" sz="1900" b="0" dirty="0"/>
              <a:t>Transitions from martensite phase at low temperatures to austenite phase at high temperatures through shape memory effect (SME)</a:t>
            </a:r>
          </a:p>
          <a:p>
            <a:pPr marL="914400" lvl="1" indent="-355600" algn="l" rtl="0">
              <a:lnSpc>
                <a:spcPct val="100000"/>
              </a:lnSpc>
              <a:spcBef>
                <a:spcPts val="0"/>
              </a:spcBef>
              <a:spcAft>
                <a:spcPts val="0"/>
              </a:spcAft>
              <a:buSzPts val="2000"/>
              <a:buFont typeface="Garamond"/>
              <a:buChar char="■"/>
            </a:pPr>
            <a:r>
              <a:rPr lang="en-US" sz="1900" b="0" dirty="0"/>
              <a:t>One-Way (OWSME): after deformation at low temperature, SMA returns to original trained shape </a:t>
            </a:r>
          </a:p>
          <a:p>
            <a:pPr marL="914400" lvl="1" indent="-355600" algn="l" rtl="0">
              <a:lnSpc>
                <a:spcPct val="100000"/>
              </a:lnSpc>
              <a:spcBef>
                <a:spcPts val="0"/>
              </a:spcBef>
              <a:spcAft>
                <a:spcPts val="0"/>
              </a:spcAft>
              <a:buSzPts val="2000"/>
              <a:buFont typeface="Garamond"/>
              <a:buChar char="■"/>
            </a:pPr>
            <a:r>
              <a:rPr lang="en-US" sz="1900" b="0" dirty="0"/>
              <a:t>Two-Way (TWSME): SMA has two trained states, one at low temperatures and one at high temperatures</a:t>
            </a:r>
          </a:p>
          <a:p>
            <a:pPr marL="457200" lvl="0" indent="-355600" algn="l" rtl="0">
              <a:lnSpc>
                <a:spcPct val="100000"/>
              </a:lnSpc>
              <a:spcBef>
                <a:spcPts val="0"/>
              </a:spcBef>
              <a:spcAft>
                <a:spcPts val="0"/>
              </a:spcAft>
              <a:buSzPts val="2000"/>
              <a:buFont typeface="Garamond"/>
              <a:buChar char="●"/>
            </a:pPr>
            <a:r>
              <a:rPr lang="en-US" sz="1900" b="0" dirty="0"/>
              <a:t>Advantages</a:t>
            </a:r>
          </a:p>
          <a:p>
            <a:pPr marL="914400" lvl="1" indent="-355600" algn="l" rtl="0">
              <a:lnSpc>
                <a:spcPct val="100000"/>
              </a:lnSpc>
              <a:spcBef>
                <a:spcPts val="0"/>
              </a:spcBef>
              <a:spcAft>
                <a:spcPts val="0"/>
              </a:spcAft>
              <a:buSzPts val="2000"/>
              <a:buFont typeface="Garamond"/>
              <a:buChar char="■"/>
            </a:pPr>
            <a:r>
              <a:rPr lang="en-US" sz="1900" b="0" dirty="0"/>
              <a:t>High force to weight ratio, low cost</a:t>
            </a:r>
            <a:endParaRPr sz="1900" b="0" dirty="0"/>
          </a:p>
          <a:p>
            <a:pPr marL="457200" lvl="0" indent="-355600" algn="l" rtl="0">
              <a:lnSpc>
                <a:spcPct val="100000"/>
              </a:lnSpc>
              <a:spcBef>
                <a:spcPts val="0"/>
              </a:spcBef>
              <a:spcAft>
                <a:spcPts val="0"/>
              </a:spcAft>
              <a:buSzPts val="2000"/>
              <a:buFont typeface="Garamond"/>
              <a:buChar char="●"/>
            </a:pPr>
            <a:r>
              <a:rPr lang="en-US" sz="1900" b="0" dirty="0"/>
              <a:t>How does this fit into the hard docking model?</a:t>
            </a:r>
            <a:endParaRPr sz="1900" b="0" dirty="0"/>
          </a:p>
          <a:p>
            <a:pPr marL="914400" lvl="1" indent="-355600" algn="l" rtl="0">
              <a:lnSpc>
                <a:spcPct val="100000"/>
              </a:lnSpc>
              <a:spcBef>
                <a:spcPts val="0"/>
              </a:spcBef>
              <a:spcAft>
                <a:spcPts val="0"/>
              </a:spcAft>
              <a:buSzPts val="2000"/>
              <a:buFont typeface="Garamond"/>
              <a:buChar char="■"/>
            </a:pPr>
            <a:r>
              <a:rPr lang="en-US" sz="1900" b="0" dirty="0"/>
              <a:t>TWSME spring actuates latch</a:t>
            </a:r>
          </a:p>
          <a:p>
            <a:pPr marL="914400" lvl="1" indent="-355600" algn="l" rtl="0">
              <a:lnSpc>
                <a:spcPct val="100000"/>
              </a:lnSpc>
              <a:spcBef>
                <a:spcPts val="0"/>
              </a:spcBef>
              <a:spcAft>
                <a:spcPts val="0"/>
              </a:spcAft>
              <a:buSzPts val="2000"/>
              <a:buFont typeface="Garamond"/>
              <a:buChar char="■"/>
            </a:pPr>
            <a:r>
              <a:rPr lang="en-US" sz="1900" b="0" dirty="0"/>
              <a:t>Low temperature: extended (lock)</a:t>
            </a:r>
          </a:p>
          <a:p>
            <a:pPr marL="914400" lvl="1" indent="-355600" algn="l" rtl="0">
              <a:lnSpc>
                <a:spcPct val="100000"/>
              </a:lnSpc>
              <a:spcBef>
                <a:spcPts val="0"/>
              </a:spcBef>
              <a:spcAft>
                <a:spcPts val="0"/>
              </a:spcAft>
              <a:buSzPts val="2000"/>
              <a:buFont typeface="Garamond"/>
              <a:buChar char="■"/>
            </a:pPr>
            <a:r>
              <a:rPr lang="en-US" sz="1900" b="0" dirty="0"/>
              <a:t>High temperature: compressed (unlock)</a:t>
            </a:r>
          </a:p>
        </p:txBody>
      </p:sp>
      <p:grpSp>
        <p:nvGrpSpPr>
          <p:cNvPr id="316" name="Google Shape;316;g1ade88f092d_0_25"/>
          <p:cNvGrpSpPr/>
          <p:nvPr/>
        </p:nvGrpSpPr>
        <p:grpSpPr>
          <a:xfrm>
            <a:off x="5683596" y="4766421"/>
            <a:ext cx="3393836" cy="1729517"/>
            <a:chOff x="457200" y="4616600"/>
            <a:chExt cx="3876519" cy="2218062"/>
          </a:xfrm>
        </p:grpSpPr>
        <p:pic>
          <p:nvPicPr>
            <p:cNvPr id="317" name="Google Shape;317;g1ade88f092d_0_25"/>
            <p:cNvPicPr preferRelativeResize="0"/>
            <p:nvPr/>
          </p:nvPicPr>
          <p:blipFill rotWithShape="1">
            <a:blip r:embed="rId3">
              <a:alphaModFix/>
            </a:blip>
            <a:srcRect/>
            <a:stretch/>
          </p:blipFill>
          <p:spPr>
            <a:xfrm>
              <a:off x="457200" y="4616600"/>
              <a:ext cx="3876519" cy="1990450"/>
            </a:xfrm>
            <a:prstGeom prst="rect">
              <a:avLst/>
            </a:prstGeom>
            <a:noFill/>
            <a:ln>
              <a:noFill/>
            </a:ln>
          </p:spPr>
        </p:pic>
        <p:sp>
          <p:nvSpPr>
            <p:cNvPr id="318" name="Google Shape;318;g1ade88f092d_0_25"/>
            <p:cNvSpPr txBox="1"/>
            <p:nvPr/>
          </p:nvSpPr>
          <p:spPr>
            <a:xfrm>
              <a:off x="971365" y="6495962"/>
              <a:ext cx="2848200" cy="338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1000" b="1" i="1" u="none" strike="noStrike" cap="none" dirty="0">
                  <a:solidFill>
                    <a:srgbClr val="000000"/>
                  </a:solidFill>
                  <a:latin typeface="Garamond"/>
                  <a:ea typeface="Garamond"/>
                  <a:cs typeface="Garamond"/>
                  <a:sym typeface="Garamond"/>
                </a:rPr>
                <a:t>SMA phase change loop</a:t>
              </a:r>
              <a:r>
                <a:rPr lang="en-US" sz="1000" b="1" i="1" u="none" strike="noStrike" cap="none" baseline="30000" dirty="0">
                  <a:solidFill>
                    <a:srgbClr val="000000"/>
                  </a:solidFill>
                  <a:latin typeface="Garamond"/>
                  <a:ea typeface="Garamond"/>
                  <a:cs typeface="Garamond"/>
                  <a:sym typeface="Garamond"/>
                </a:rPr>
                <a:t>6</a:t>
              </a:r>
              <a:endParaRPr sz="1000" b="1" i="1" u="none" strike="noStrike" cap="none" baseline="30000" dirty="0">
                <a:solidFill>
                  <a:srgbClr val="000000"/>
                </a:solidFill>
                <a:latin typeface="Garamond"/>
                <a:ea typeface="Garamond"/>
                <a:cs typeface="Garamond"/>
                <a:sym typeface="Garamond"/>
              </a:endParaRPr>
            </a:p>
          </p:txBody>
        </p:sp>
      </p:grpSp>
    </p:spTree>
  </p:cSld>
  <p:clrMapOvr>
    <a:masterClrMapping/>
  </p:clrMapOvr>
</p:sld>
</file>

<file path=ppt/theme/theme1.xml><?xml version="1.0" encoding="utf-8"?>
<a:theme xmlns:a="http://schemas.openxmlformats.org/drawingml/2006/main" name="1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3328</TotalTime>
  <Words>1171</Words>
  <Application>Microsoft Office PowerPoint</Application>
  <PresentationFormat>On-screen Show (4:3)</PresentationFormat>
  <Paragraphs>156</Paragraphs>
  <Slides>18</Slides>
  <Notes>17</Notes>
  <HiddenSlides>0</HiddenSlides>
  <MMClips>7</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Calibri</vt:lpstr>
      <vt:lpstr>Garamond</vt:lpstr>
      <vt:lpstr>Noto Sans</vt:lpstr>
      <vt:lpstr>Arial</vt:lpstr>
      <vt:lpstr>Times New Roman</vt:lpstr>
      <vt:lpstr>1_Stream</vt:lpstr>
      <vt:lpstr>2_Stream</vt:lpstr>
      <vt:lpstr>PowerPoint Presentation</vt:lpstr>
      <vt:lpstr>Outline</vt:lpstr>
      <vt:lpstr>Introduction and Motivation</vt:lpstr>
      <vt:lpstr>Related Work</vt:lpstr>
      <vt:lpstr>Related Work</vt:lpstr>
      <vt:lpstr>Objectives</vt:lpstr>
      <vt:lpstr>Methodology: System Architecture</vt:lpstr>
      <vt:lpstr>Concept of Operations</vt:lpstr>
      <vt:lpstr>Introduction to SMA</vt:lpstr>
      <vt:lpstr>Design</vt:lpstr>
      <vt:lpstr>Interfacing</vt:lpstr>
      <vt:lpstr>SMA Spring Characterization</vt:lpstr>
      <vt:lpstr>Testing Facility</vt:lpstr>
      <vt:lpstr>Results and Discussion</vt:lpstr>
      <vt:lpstr>Conclusions and Future Work</vt:lpstr>
      <vt:lpstr>Questions?</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Jekan</dc:creator>
  <cp:lastModifiedBy>Nicolas Gross</cp:lastModifiedBy>
  <cp:revision>13</cp:revision>
  <dcterms:created xsi:type="dcterms:W3CDTF">2008-05-21T01:02:12Z</dcterms:created>
  <dcterms:modified xsi:type="dcterms:W3CDTF">2023-04-28T05:39:31Z</dcterms:modified>
</cp:coreProperties>
</file>