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11" r:id="rId4"/>
  </p:sldMasterIdLst>
  <p:notesMasterIdLst>
    <p:notesMasterId r:id="rId22"/>
  </p:notesMasterIdLst>
  <p:handoutMasterIdLst>
    <p:handoutMasterId r:id="rId23"/>
  </p:handoutMasterIdLst>
  <p:sldIdLst>
    <p:sldId id="329" r:id="rId5"/>
    <p:sldId id="6223" r:id="rId6"/>
    <p:sldId id="6207" r:id="rId7"/>
    <p:sldId id="6206" r:id="rId8"/>
    <p:sldId id="6211" r:id="rId9"/>
    <p:sldId id="331" r:id="rId10"/>
    <p:sldId id="358" r:id="rId11"/>
    <p:sldId id="6210" r:id="rId12"/>
    <p:sldId id="361" r:id="rId13"/>
    <p:sldId id="362" r:id="rId14"/>
    <p:sldId id="6220" r:id="rId15"/>
    <p:sldId id="6221" r:id="rId16"/>
    <p:sldId id="6212" r:id="rId17"/>
    <p:sldId id="6216" r:id="rId18"/>
    <p:sldId id="6217" r:id="rId19"/>
    <p:sldId id="6219" r:id="rId20"/>
    <p:sldId id="622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Slides" id="{202CF9FE-9410-45A5-8EDC-3BC51C6D77C3}">
          <p14:sldIdLst>
            <p14:sldId id="329"/>
            <p14:sldId id="6223"/>
            <p14:sldId id="6207"/>
            <p14:sldId id="6206"/>
            <p14:sldId id="6211"/>
            <p14:sldId id="331"/>
            <p14:sldId id="358"/>
            <p14:sldId id="6210"/>
            <p14:sldId id="361"/>
            <p14:sldId id="362"/>
            <p14:sldId id="6220"/>
            <p14:sldId id="6221"/>
            <p14:sldId id="6212"/>
            <p14:sldId id="6216"/>
            <p14:sldId id="6217"/>
            <p14:sldId id="6219"/>
            <p14:sldId id="6222"/>
          </p14:sldIdLst>
        </p14:section>
        <p14:section name="Back-up" id="{E9293538-7E38-42CF-AEAE-CAF99C96B73F}">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Gowan, Kristine P (US 1844)" initials="MKP(1" lastIdx="1" clrIdx="0">
    <p:extLst>
      <p:ext uri="{19B8F6BF-5375-455C-9EA6-DF929625EA0E}">
        <p15:presenceInfo xmlns:p15="http://schemas.microsoft.com/office/powerpoint/2012/main" userId="S-1-5-21-1608413684-1126320247-1535859923-2052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292E"/>
    <a:srgbClr val="CD4B51"/>
    <a:srgbClr val="FFFFFF"/>
    <a:srgbClr val="F5E3C8"/>
    <a:srgbClr val="B8CAD8"/>
    <a:srgbClr val="CB4148"/>
    <a:srgbClr val="F4BFC3"/>
    <a:srgbClr val="F4D036"/>
    <a:srgbClr val="A5875E"/>
    <a:srgbClr val="D68D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77" autoAdjust="0"/>
    <p:restoredTop sz="82990" autoAdjust="0"/>
  </p:normalViewPr>
  <p:slideViewPr>
    <p:cSldViewPr snapToGrid="0" snapToObjects="1">
      <p:cViewPr>
        <p:scale>
          <a:sx n="80" d="100"/>
          <a:sy n="80" d="100"/>
        </p:scale>
        <p:origin x="1070" y="110"/>
      </p:cViewPr>
      <p:guideLst/>
    </p:cSldViewPr>
  </p:slideViewPr>
  <p:outlineViewPr>
    <p:cViewPr>
      <p:scale>
        <a:sx n="33" d="100"/>
        <a:sy n="33" d="100"/>
      </p:scale>
      <p:origin x="0" y="-401"/>
    </p:cViewPr>
  </p:outlineViewPr>
  <p:notesTextViewPr>
    <p:cViewPr>
      <p:scale>
        <a:sx n="1" d="1"/>
        <a:sy n="1" d="1"/>
      </p:scale>
      <p:origin x="0" y="0"/>
    </p:cViewPr>
  </p:notesTextViewPr>
  <p:sorterViewPr>
    <p:cViewPr>
      <p:scale>
        <a:sx n="130" d="100"/>
        <a:sy n="130" d="100"/>
      </p:scale>
      <p:origin x="0" y="0"/>
    </p:cViewPr>
  </p:sorterViewPr>
  <p:notesViewPr>
    <p:cSldViewPr snapToGrid="0" snapToObjects="1">
      <p:cViewPr varScale="1">
        <p:scale>
          <a:sx n="64" d="100"/>
          <a:sy n="64" d="100"/>
        </p:scale>
        <p:origin x="3180" y="4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ho, Ingie (US 355A)" userId="b3f7d17c-925e-41e4-a9e0-c4836e4754ae" providerId="ADAL" clId="{CBF44814-BBB5-48BC-BB7E-F5F56EDDA9AE}"/>
    <pc:docChg chg="undo custSel addSld delSld modSld sldOrd modSection">
      <pc:chgData name="Baho, Ingie (US 355A)" userId="b3f7d17c-925e-41e4-a9e0-c4836e4754ae" providerId="ADAL" clId="{CBF44814-BBB5-48BC-BB7E-F5F56EDDA9AE}" dt="2023-04-18T00:31:19.371" v="5552" actId="20577"/>
      <pc:docMkLst>
        <pc:docMk/>
      </pc:docMkLst>
      <pc:sldChg chg="modSp">
        <pc:chgData name="Baho, Ingie (US 355A)" userId="b3f7d17c-925e-41e4-a9e0-c4836e4754ae" providerId="ADAL" clId="{CBF44814-BBB5-48BC-BB7E-F5F56EDDA9AE}" dt="2023-04-17T21:44:09.645" v="2937" actId="20577"/>
        <pc:sldMkLst>
          <pc:docMk/>
          <pc:sldMk cId="2138060869" sldId="329"/>
        </pc:sldMkLst>
        <pc:spChg chg="mod">
          <ac:chgData name="Baho, Ingie (US 355A)" userId="b3f7d17c-925e-41e4-a9e0-c4836e4754ae" providerId="ADAL" clId="{CBF44814-BBB5-48BC-BB7E-F5F56EDDA9AE}" dt="2023-04-17T21:43:59.772" v="2922" actId="14100"/>
          <ac:spMkLst>
            <pc:docMk/>
            <pc:sldMk cId="2138060869" sldId="329"/>
            <ac:spMk id="2" creationId="{00000000-0000-0000-0000-000000000000}"/>
          </ac:spMkLst>
        </pc:spChg>
        <pc:spChg chg="mod">
          <ac:chgData name="Baho, Ingie (US 355A)" userId="b3f7d17c-925e-41e4-a9e0-c4836e4754ae" providerId="ADAL" clId="{CBF44814-BBB5-48BC-BB7E-F5F56EDDA9AE}" dt="2023-04-17T21:44:09.645" v="2937" actId="20577"/>
          <ac:spMkLst>
            <pc:docMk/>
            <pc:sldMk cId="2138060869" sldId="329"/>
            <ac:spMk id="6" creationId="{00000000-0000-0000-0000-000000000000}"/>
          </ac:spMkLst>
        </pc:spChg>
        <pc:spChg chg="mod">
          <ac:chgData name="Baho, Ingie (US 355A)" userId="b3f7d17c-925e-41e4-a9e0-c4836e4754ae" providerId="ADAL" clId="{CBF44814-BBB5-48BC-BB7E-F5F56EDDA9AE}" dt="2023-04-13T01:18:36.710" v="7" actId="20577"/>
          <ac:spMkLst>
            <pc:docMk/>
            <pc:sldMk cId="2138060869" sldId="329"/>
            <ac:spMk id="7" creationId="{00000000-0000-0000-0000-000000000000}"/>
          </ac:spMkLst>
        </pc:spChg>
      </pc:sldChg>
      <pc:sldChg chg="modSp">
        <pc:chgData name="Baho, Ingie (US 355A)" userId="b3f7d17c-925e-41e4-a9e0-c4836e4754ae" providerId="ADAL" clId="{CBF44814-BBB5-48BC-BB7E-F5F56EDDA9AE}" dt="2023-04-17T23:58:46.310" v="4832" actId="20577"/>
        <pc:sldMkLst>
          <pc:docMk/>
          <pc:sldMk cId="276036948" sldId="331"/>
        </pc:sldMkLst>
        <pc:spChg chg="mod">
          <ac:chgData name="Baho, Ingie (US 355A)" userId="b3f7d17c-925e-41e4-a9e0-c4836e4754ae" providerId="ADAL" clId="{CBF44814-BBB5-48BC-BB7E-F5F56EDDA9AE}" dt="2023-04-17T23:58:36.776" v="4795" actId="14100"/>
          <ac:spMkLst>
            <pc:docMk/>
            <pc:sldMk cId="276036948" sldId="331"/>
            <ac:spMk id="2" creationId="{6ABBC6B9-30A4-43EF-B246-1EF4A45914D4}"/>
          </ac:spMkLst>
        </pc:spChg>
        <pc:spChg chg="mod">
          <ac:chgData name="Baho, Ingie (US 355A)" userId="b3f7d17c-925e-41e4-a9e0-c4836e4754ae" providerId="ADAL" clId="{CBF44814-BBB5-48BC-BB7E-F5F56EDDA9AE}" dt="2023-04-17T23:58:46.310" v="4832" actId="20577"/>
          <ac:spMkLst>
            <pc:docMk/>
            <pc:sldMk cId="276036948" sldId="331"/>
            <ac:spMk id="4" creationId="{9CC5C81A-B3C6-4AE7-8018-56F9159AB540}"/>
          </ac:spMkLst>
        </pc:spChg>
      </pc:sldChg>
      <pc:sldChg chg="modSp">
        <pc:chgData name="Baho, Ingie (US 355A)" userId="b3f7d17c-925e-41e4-a9e0-c4836e4754ae" providerId="ADAL" clId="{CBF44814-BBB5-48BC-BB7E-F5F56EDDA9AE}" dt="2023-04-18T00:01:47.278" v="4855" actId="20577"/>
        <pc:sldMkLst>
          <pc:docMk/>
          <pc:sldMk cId="2964675737" sldId="358"/>
        </pc:sldMkLst>
        <pc:spChg chg="mod">
          <ac:chgData name="Baho, Ingie (US 355A)" userId="b3f7d17c-925e-41e4-a9e0-c4836e4754ae" providerId="ADAL" clId="{CBF44814-BBB5-48BC-BB7E-F5F56EDDA9AE}" dt="2023-04-18T00:01:47.278" v="4855" actId="20577"/>
          <ac:spMkLst>
            <pc:docMk/>
            <pc:sldMk cId="2964675737" sldId="358"/>
            <ac:spMk id="4" creationId="{90E72D37-2251-4724-B116-E038CD396046}"/>
          </ac:spMkLst>
        </pc:spChg>
        <pc:spChg chg="mod">
          <ac:chgData name="Baho, Ingie (US 355A)" userId="b3f7d17c-925e-41e4-a9e0-c4836e4754ae" providerId="ADAL" clId="{CBF44814-BBB5-48BC-BB7E-F5F56EDDA9AE}" dt="2023-04-18T00:01:10.263" v="4840"/>
          <ac:spMkLst>
            <pc:docMk/>
            <pc:sldMk cId="2964675737" sldId="358"/>
            <ac:spMk id="5" creationId="{1452DF04-20A6-40BA-B208-E14B3538DC75}"/>
          </ac:spMkLst>
        </pc:spChg>
      </pc:sldChg>
      <pc:sldChg chg="addSp delSp modSp">
        <pc:chgData name="Baho, Ingie (US 355A)" userId="b3f7d17c-925e-41e4-a9e0-c4836e4754ae" providerId="ADAL" clId="{CBF44814-BBB5-48BC-BB7E-F5F56EDDA9AE}" dt="2023-04-18T00:21:28.604" v="5098" actId="20577"/>
        <pc:sldMkLst>
          <pc:docMk/>
          <pc:sldMk cId="34583168" sldId="361"/>
        </pc:sldMkLst>
        <pc:spChg chg="mod">
          <ac:chgData name="Baho, Ingie (US 355A)" userId="b3f7d17c-925e-41e4-a9e0-c4836e4754ae" providerId="ADAL" clId="{CBF44814-BBB5-48BC-BB7E-F5F56EDDA9AE}" dt="2023-04-18T00:17:26.873" v="5015" actId="20577"/>
          <ac:spMkLst>
            <pc:docMk/>
            <pc:sldMk cId="34583168" sldId="361"/>
            <ac:spMk id="2" creationId="{51C68450-B80D-49B9-AD9A-3437C014D1CA}"/>
          </ac:spMkLst>
        </pc:spChg>
        <pc:spChg chg="mod">
          <ac:chgData name="Baho, Ingie (US 355A)" userId="b3f7d17c-925e-41e4-a9e0-c4836e4754ae" providerId="ADAL" clId="{CBF44814-BBB5-48BC-BB7E-F5F56EDDA9AE}" dt="2023-04-18T00:21:28.604" v="5098" actId="20577"/>
          <ac:spMkLst>
            <pc:docMk/>
            <pc:sldMk cId="34583168" sldId="361"/>
            <ac:spMk id="6" creationId="{AAC5402C-85D2-4B67-B2FE-FE85B7CCA63F}"/>
          </ac:spMkLst>
        </pc:spChg>
        <pc:spChg chg="add mod">
          <ac:chgData name="Baho, Ingie (US 355A)" userId="b3f7d17c-925e-41e4-a9e0-c4836e4754ae" providerId="ADAL" clId="{CBF44814-BBB5-48BC-BB7E-F5F56EDDA9AE}" dt="2023-04-18T00:18:09.608" v="5033" actId="1076"/>
          <ac:spMkLst>
            <pc:docMk/>
            <pc:sldMk cId="34583168" sldId="361"/>
            <ac:spMk id="7" creationId="{3E75A0E6-4951-438F-B526-E74292227B93}"/>
          </ac:spMkLst>
        </pc:spChg>
        <pc:picChg chg="add mod modCrop">
          <ac:chgData name="Baho, Ingie (US 355A)" userId="b3f7d17c-925e-41e4-a9e0-c4836e4754ae" providerId="ADAL" clId="{CBF44814-BBB5-48BC-BB7E-F5F56EDDA9AE}" dt="2023-04-18T00:17:54.837" v="5026" actId="1076"/>
          <ac:picMkLst>
            <pc:docMk/>
            <pc:sldMk cId="34583168" sldId="361"/>
            <ac:picMk id="3" creationId="{DB41F877-341D-410D-A169-7468C1051704}"/>
          </ac:picMkLst>
        </pc:picChg>
        <pc:picChg chg="del">
          <ac:chgData name="Baho, Ingie (US 355A)" userId="b3f7d17c-925e-41e4-a9e0-c4836e4754ae" providerId="ADAL" clId="{CBF44814-BBB5-48BC-BB7E-F5F56EDDA9AE}" dt="2023-04-17T20:50:41.957" v="2865" actId="478"/>
          <ac:picMkLst>
            <pc:docMk/>
            <pc:sldMk cId="34583168" sldId="361"/>
            <ac:picMk id="5" creationId="{5C149B23-E9C0-42EB-A1D1-A2FC1485E9C0}"/>
          </ac:picMkLst>
        </pc:picChg>
        <pc:cxnChg chg="add mod">
          <ac:chgData name="Baho, Ingie (US 355A)" userId="b3f7d17c-925e-41e4-a9e0-c4836e4754ae" providerId="ADAL" clId="{CBF44814-BBB5-48BC-BB7E-F5F56EDDA9AE}" dt="2023-04-18T00:19:45.404" v="5062" actId="14100"/>
          <ac:cxnSpMkLst>
            <pc:docMk/>
            <pc:sldMk cId="34583168" sldId="361"/>
            <ac:cxnSpMk id="8" creationId="{5E28EE9B-F39D-4685-927A-03D54FCAD733}"/>
          </ac:cxnSpMkLst>
        </pc:cxnChg>
      </pc:sldChg>
      <pc:sldChg chg="addSp delSp modSp modNotesTx">
        <pc:chgData name="Baho, Ingie (US 355A)" userId="b3f7d17c-925e-41e4-a9e0-c4836e4754ae" providerId="ADAL" clId="{CBF44814-BBB5-48BC-BB7E-F5F56EDDA9AE}" dt="2023-04-18T00:27:27.497" v="5454" actId="1076"/>
        <pc:sldMkLst>
          <pc:docMk/>
          <pc:sldMk cId="1559553084" sldId="362"/>
        </pc:sldMkLst>
        <pc:spChg chg="mod">
          <ac:chgData name="Baho, Ingie (US 355A)" userId="b3f7d17c-925e-41e4-a9e0-c4836e4754ae" providerId="ADAL" clId="{CBF44814-BBB5-48BC-BB7E-F5F56EDDA9AE}" dt="2023-04-18T00:25:41.977" v="5434" actId="20577"/>
          <ac:spMkLst>
            <pc:docMk/>
            <pc:sldMk cId="1559553084" sldId="362"/>
            <ac:spMk id="2" creationId="{19E46ECC-F586-4399-85AC-BED7015C424A}"/>
          </ac:spMkLst>
        </pc:spChg>
        <pc:spChg chg="mod">
          <ac:chgData name="Baho, Ingie (US 355A)" userId="b3f7d17c-925e-41e4-a9e0-c4836e4754ae" providerId="ADAL" clId="{CBF44814-BBB5-48BC-BB7E-F5F56EDDA9AE}" dt="2023-04-18T00:26:47.793" v="5440" actId="20577"/>
          <ac:spMkLst>
            <pc:docMk/>
            <pc:sldMk cId="1559553084" sldId="362"/>
            <ac:spMk id="6" creationId="{868B35A4-25A5-4ACB-84F4-4284ACE35316}"/>
          </ac:spMkLst>
        </pc:spChg>
        <pc:spChg chg="add del mod">
          <ac:chgData name="Baho, Ingie (US 355A)" userId="b3f7d17c-925e-41e4-a9e0-c4836e4754ae" providerId="ADAL" clId="{CBF44814-BBB5-48BC-BB7E-F5F56EDDA9AE}" dt="2023-04-18T00:27:23.735" v="5453" actId="478"/>
          <ac:spMkLst>
            <pc:docMk/>
            <pc:sldMk cId="1559553084" sldId="362"/>
            <ac:spMk id="8" creationId="{68B61AA0-A781-4EC1-8506-3CA9D07EED67}"/>
          </ac:spMkLst>
        </pc:spChg>
        <pc:spChg chg="add mod">
          <ac:chgData name="Baho, Ingie (US 355A)" userId="b3f7d17c-925e-41e4-a9e0-c4836e4754ae" providerId="ADAL" clId="{CBF44814-BBB5-48BC-BB7E-F5F56EDDA9AE}" dt="2023-04-18T00:25:19.112" v="5424" actId="20577"/>
          <ac:spMkLst>
            <pc:docMk/>
            <pc:sldMk cId="1559553084" sldId="362"/>
            <ac:spMk id="9" creationId="{49B92B8D-2E92-428C-AC05-0F4F54D12C37}"/>
          </ac:spMkLst>
        </pc:spChg>
        <pc:graphicFrameChg chg="add mod modGraphic">
          <ac:chgData name="Baho, Ingie (US 355A)" userId="b3f7d17c-925e-41e4-a9e0-c4836e4754ae" providerId="ADAL" clId="{CBF44814-BBB5-48BC-BB7E-F5F56EDDA9AE}" dt="2023-04-18T00:27:27.497" v="5454" actId="1076"/>
          <ac:graphicFrameMkLst>
            <pc:docMk/>
            <pc:sldMk cId="1559553084" sldId="362"/>
            <ac:graphicFrameMk id="10" creationId="{9C65426F-C1A7-4782-BF68-EC0341A9BD4A}"/>
          </ac:graphicFrameMkLst>
        </pc:graphicFrameChg>
        <pc:picChg chg="add mod modCrop">
          <ac:chgData name="Baho, Ingie (US 355A)" userId="b3f7d17c-925e-41e4-a9e0-c4836e4754ae" providerId="ADAL" clId="{CBF44814-BBB5-48BC-BB7E-F5F56EDDA9AE}" dt="2023-04-17T21:07:26.867" v="2892" actId="1076"/>
          <ac:picMkLst>
            <pc:docMk/>
            <pc:sldMk cId="1559553084" sldId="362"/>
            <ac:picMk id="3" creationId="{CC1E7A85-91BC-46D4-AEE1-CC90ADE2F1DB}"/>
          </ac:picMkLst>
        </pc:picChg>
        <pc:picChg chg="del">
          <ac:chgData name="Baho, Ingie (US 355A)" userId="b3f7d17c-925e-41e4-a9e0-c4836e4754ae" providerId="ADAL" clId="{CBF44814-BBB5-48BC-BB7E-F5F56EDDA9AE}" dt="2023-04-17T21:07:15.058" v="2886" actId="478"/>
          <ac:picMkLst>
            <pc:docMk/>
            <pc:sldMk cId="1559553084" sldId="362"/>
            <ac:picMk id="4" creationId="{18812B52-3E26-4A8F-BCB3-DFFFD042ED19}"/>
          </ac:picMkLst>
        </pc:picChg>
        <pc:picChg chg="del mod">
          <ac:chgData name="Baho, Ingie (US 355A)" userId="b3f7d17c-925e-41e4-a9e0-c4836e4754ae" providerId="ADAL" clId="{CBF44814-BBB5-48BC-BB7E-F5F56EDDA9AE}" dt="2023-04-18T00:27:07.317" v="5445" actId="478"/>
          <ac:picMkLst>
            <pc:docMk/>
            <pc:sldMk cId="1559553084" sldId="362"/>
            <ac:picMk id="7" creationId="{5BF22BB3-3EBF-431B-8272-B39CDDD0D4C0}"/>
          </ac:picMkLst>
        </pc:picChg>
      </pc:sldChg>
      <pc:sldChg chg="addSp delSp modSp add ord modAnim modNotesTx">
        <pc:chgData name="Baho, Ingie (US 355A)" userId="b3f7d17c-925e-41e4-a9e0-c4836e4754ae" providerId="ADAL" clId="{CBF44814-BBB5-48BC-BB7E-F5F56EDDA9AE}" dt="2023-04-17T23:57:47.503" v="4784" actId="20577"/>
        <pc:sldMkLst>
          <pc:docMk/>
          <pc:sldMk cId="586200362" sldId="6206"/>
        </pc:sldMkLst>
        <pc:spChg chg="mod">
          <ac:chgData name="Baho, Ingie (US 355A)" userId="b3f7d17c-925e-41e4-a9e0-c4836e4754ae" providerId="ADAL" clId="{CBF44814-BBB5-48BC-BB7E-F5F56EDDA9AE}" dt="2023-04-17T23:56:32.535" v="4709" actId="20577"/>
          <ac:spMkLst>
            <pc:docMk/>
            <pc:sldMk cId="586200362" sldId="6206"/>
            <ac:spMk id="2" creationId="{6ABBC6B9-30A4-43EF-B246-1EF4A45914D4}"/>
          </ac:spMkLst>
        </pc:spChg>
        <pc:spChg chg="mod">
          <ac:chgData name="Baho, Ingie (US 355A)" userId="b3f7d17c-925e-41e4-a9e0-c4836e4754ae" providerId="ADAL" clId="{CBF44814-BBB5-48BC-BB7E-F5F56EDDA9AE}" dt="2023-04-13T01:19:40.066" v="25" actId="20577"/>
          <ac:spMkLst>
            <pc:docMk/>
            <pc:sldMk cId="586200362" sldId="6206"/>
            <ac:spMk id="4" creationId="{9CC5C81A-B3C6-4AE7-8018-56F9159AB540}"/>
          </ac:spMkLst>
        </pc:spChg>
        <pc:spChg chg="add mod">
          <ac:chgData name="Baho, Ingie (US 355A)" userId="b3f7d17c-925e-41e4-a9e0-c4836e4754ae" providerId="ADAL" clId="{CBF44814-BBB5-48BC-BB7E-F5F56EDDA9AE}" dt="2023-04-17T23:57:47.503" v="4784" actId="20577"/>
          <ac:spMkLst>
            <pc:docMk/>
            <pc:sldMk cId="586200362" sldId="6206"/>
            <ac:spMk id="6" creationId="{62AE0207-C64A-430D-A1DE-27BD1D7B7F55}"/>
          </ac:spMkLst>
        </pc:spChg>
        <pc:spChg chg="add del">
          <ac:chgData name="Baho, Ingie (US 355A)" userId="b3f7d17c-925e-41e4-a9e0-c4836e4754ae" providerId="ADAL" clId="{CBF44814-BBB5-48BC-BB7E-F5F56EDDA9AE}" dt="2023-04-13T01:20:18.062" v="29"/>
          <ac:spMkLst>
            <pc:docMk/>
            <pc:sldMk cId="586200362" sldId="6206"/>
            <ac:spMk id="7" creationId="{BBD1AC9C-4B6F-4670-8812-24DF4BD062FF}"/>
          </ac:spMkLst>
        </pc:spChg>
        <pc:spChg chg="add del mod">
          <ac:chgData name="Baho, Ingie (US 355A)" userId="b3f7d17c-925e-41e4-a9e0-c4836e4754ae" providerId="ADAL" clId="{CBF44814-BBB5-48BC-BB7E-F5F56EDDA9AE}" dt="2023-04-13T01:49:21.564" v="525" actId="478"/>
          <ac:spMkLst>
            <pc:docMk/>
            <pc:sldMk cId="586200362" sldId="6206"/>
            <ac:spMk id="10" creationId="{02FE7FB6-4AB2-4274-98CC-7611D6795FC1}"/>
          </ac:spMkLst>
        </pc:spChg>
        <pc:spChg chg="add del mod">
          <ac:chgData name="Baho, Ingie (US 355A)" userId="b3f7d17c-925e-41e4-a9e0-c4836e4754ae" providerId="ADAL" clId="{CBF44814-BBB5-48BC-BB7E-F5F56EDDA9AE}" dt="2023-04-17T16:29:51.870" v="682" actId="478"/>
          <ac:spMkLst>
            <pc:docMk/>
            <pc:sldMk cId="586200362" sldId="6206"/>
            <ac:spMk id="11" creationId="{06EBA907-9FF4-4826-960B-0575AEA64F11}"/>
          </ac:spMkLst>
        </pc:spChg>
        <pc:picChg chg="add mod">
          <ac:chgData name="Baho, Ingie (US 355A)" userId="b3f7d17c-925e-41e4-a9e0-c4836e4754ae" providerId="ADAL" clId="{CBF44814-BBB5-48BC-BB7E-F5F56EDDA9AE}" dt="2023-04-17T23:55:11.333" v="4649" actId="1076"/>
          <ac:picMkLst>
            <pc:docMk/>
            <pc:sldMk cId="586200362" sldId="6206"/>
            <ac:picMk id="3" creationId="{98675D4D-C6E2-4451-85D1-8437252D6F4F}"/>
          </ac:picMkLst>
        </pc:picChg>
        <pc:picChg chg="add">
          <ac:chgData name="Baho, Ingie (US 355A)" userId="b3f7d17c-925e-41e4-a9e0-c4836e4754ae" providerId="ADAL" clId="{CBF44814-BBB5-48BC-BB7E-F5F56EDDA9AE}" dt="2023-04-13T01:19:23.679" v="23"/>
          <ac:picMkLst>
            <pc:docMk/>
            <pc:sldMk cId="586200362" sldId="6206"/>
            <ac:picMk id="5" creationId="{FAC0FFC0-4C76-4B3C-9B94-A3D985B219FD}"/>
          </ac:picMkLst>
        </pc:picChg>
        <pc:picChg chg="add del mod">
          <ac:chgData name="Baho, Ingie (US 355A)" userId="b3f7d17c-925e-41e4-a9e0-c4836e4754ae" providerId="ADAL" clId="{CBF44814-BBB5-48BC-BB7E-F5F56EDDA9AE}" dt="2023-04-13T01:41:27.931" v="346" actId="478"/>
          <ac:picMkLst>
            <pc:docMk/>
            <pc:sldMk cId="586200362" sldId="6206"/>
            <ac:picMk id="8" creationId="{FEDF2BE6-7B4C-4858-AC3A-9775855E7263}"/>
          </ac:picMkLst>
        </pc:picChg>
        <pc:picChg chg="add del">
          <ac:chgData name="Baho, Ingie (US 355A)" userId="b3f7d17c-925e-41e4-a9e0-c4836e4754ae" providerId="ADAL" clId="{CBF44814-BBB5-48BC-BB7E-F5F56EDDA9AE}" dt="2023-04-13T01:47:58.236" v="508"/>
          <ac:picMkLst>
            <pc:docMk/>
            <pc:sldMk cId="586200362" sldId="6206"/>
            <ac:picMk id="9" creationId="{B15BAFCB-08F5-4674-A96C-753CA19D7E6E}"/>
          </ac:picMkLst>
        </pc:picChg>
        <pc:picChg chg="add mod">
          <ac:chgData name="Baho, Ingie (US 355A)" userId="b3f7d17c-925e-41e4-a9e0-c4836e4754ae" providerId="ADAL" clId="{CBF44814-BBB5-48BC-BB7E-F5F56EDDA9AE}" dt="2023-04-17T23:55:13.244" v="4650" actId="14100"/>
          <ac:picMkLst>
            <pc:docMk/>
            <pc:sldMk cId="586200362" sldId="6206"/>
            <ac:picMk id="13" creationId="{ED6AF0CD-8E48-4D87-8540-EA8B8E99FBD9}"/>
          </ac:picMkLst>
        </pc:picChg>
        <pc:picChg chg="add del mod modCrop">
          <ac:chgData name="Baho, Ingie (US 355A)" userId="b3f7d17c-925e-41e4-a9e0-c4836e4754ae" providerId="ADAL" clId="{CBF44814-BBB5-48BC-BB7E-F5F56EDDA9AE}" dt="2023-04-17T23:53:38.118" v="4549" actId="478"/>
          <ac:picMkLst>
            <pc:docMk/>
            <pc:sldMk cId="586200362" sldId="6206"/>
            <ac:picMk id="1026" creationId="{3B78BC97-0C19-403E-B9EE-E66DA2E271B9}"/>
          </ac:picMkLst>
        </pc:picChg>
      </pc:sldChg>
      <pc:sldChg chg="addSp delSp modSp add ord delAnim">
        <pc:chgData name="Baho, Ingie (US 355A)" userId="b3f7d17c-925e-41e4-a9e0-c4836e4754ae" providerId="ADAL" clId="{CBF44814-BBB5-48BC-BB7E-F5F56EDDA9AE}" dt="2023-04-18T00:03:20.182" v="4951" actId="20577"/>
        <pc:sldMkLst>
          <pc:docMk/>
          <pc:sldMk cId="561821868" sldId="6207"/>
        </pc:sldMkLst>
        <pc:spChg chg="mod">
          <ac:chgData name="Baho, Ingie (US 355A)" userId="b3f7d17c-925e-41e4-a9e0-c4836e4754ae" providerId="ADAL" clId="{CBF44814-BBB5-48BC-BB7E-F5F56EDDA9AE}" dt="2023-04-17T16:20:18.907" v="558" actId="20577"/>
          <ac:spMkLst>
            <pc:docMk/>
            <pc:sldMk cId="561821868" sldId="6207"/>
            <ac:spMk id="2" creationId="{6ABBC6B9-30A4-43EF-B246-1EF4A45914D4}"/>
          </ac:spMkLst>
        </pc:spChg>
        <pc:spChg chg="del mod">
          <ac:chgData name="Baho, Ingie (US 355A)" userId="b3f7d17c-925e-41e4-a9e0-c4836e4754ae" providerId="ADAL" clId="{CBF44814-BBB5-48BC-BB7E-F5F56EDDA9AE}" dt="2023-04-17T18:19:41.708" v="2087" actId="478"/>
          <ac:spMkLst>
            <pc:docMk/>
            <pc:sldMk cId="561821868" sldId="6207"/>
            <ac:spMk id="4" creationId="{9CC5C81A-B3C6-4AE7-8018-56F9159AB540}"/>
          </ac:spMkLst>
        </pc:spChg>
        <pc:spChg chg="add mod">
          <ac:chgData name="Baho, Ingie (US 355A)" userId="b3f7d17c-925e-41e4-a9e0-c4836e4754ae" providerId="ADAL" clId="{CBF44814-BBB5-48BC-BB7E-F5F56EDDA9AE}" dt="2023-04-18T00:03:20.182" v="4951" actId="20577"/>
          <ac:spMkLst>
            <pc:docMk/>
            <pc:sldMk cId="561821868" sldId="6207"/>
            <ac:spMk id="5" creationId="{91FA7BAD-D577-4C89-89A5-A8C8C33B04B1}"/>
          </ac:spMkLst>
        </pc:spChg>
        <pc:spChg chg="mod">
          <ac:chgData name="Baho, Ingie (US 355A)" userId="b3f7d17c-925e-41e4-a9e0-c4836e4754ae" providerId="ADAL" clId="{CBF44814-BBB5-48BC-BB7E-F5F56EDDA9AE}" dt="2023-04-17T23:53:28.675" v="4547" actId="14100"/>
          <ac:spMkLst>
            <pc:docMk/>
            <pc:sldMk cId="561821868" sldId="6207"/>
            <ac:spMk id="6" creationId="{62AE0207-C64A-430D-A1DE-27BD1D7B7F55}"/>
          </ac:spMkLst>
        </pc:spChg>
        <pc:spChg chg="add mod">
          <ac:chgData name="Baho, Ingie (US 355A)" userId="b3f7d17c-925e-41e4-a9e0-c4836e4754ae" providerId="ADAL" clId="{CBF44814-BBB5-48BC-BB7E-F5F56EDDA9AE}" dt="2023-04-17T23:53:33.236" v="4548" actId="14100"/>
          <ac:spMkLst>
            <pc:docMk/>
            <pc:sldMk cId="561821868" sldId="6207"/>
            <ac:spMk id="7" creationId="{B83C3B33-B438-4796-AA55-ABE1CD4E0623}"/>
          </ac:spMkLst>
        </pc:spChg>
        <pc:spChg chg="add mod">
          <ac:chgData name="Baho, Ingie (US 355A)" userId="b3f7d17c-925e-41e4-a9e0-c4836e4754ae" providerId="ADAL" clId="{CBF44814-BBB5-48BC-BB7E-F5F56EDDA9AE}" dt="2023-04-17T23:52:59.718" v="4536" actId="1076"/>
          <ac:spMkLst>
            <pc:docMk/>
            <pc:sldMk cId="561821868" sldId="6207"/>
            <ac:spMk id="8" creationId="{225FA83F-125B-4406-8A9C-FEFC4E6E57B7}"/>
          </ac:spMkLst>
        </pc:spChg>
        <pc:spChg chg="add del mod">
          <ac:chgData name="Baho, Ingie (US 355A)" userId="b3f7d17c-925e-41e4-a9e0-c4836e4754ae" providerId="ADAL" clId="{CBF44814-BBB5-48BC-BB7E-F5F56EDDA9AE}" dt="2023-04-17T18:42:37.144" v="2102" actId="478"/>
          <ac:spMkLst>
            <pc:docMk/>
            <pc:sldMk cId="561821868" sldId="6207"/>
            <ac:spMk id="10" creationId="{C1D4A81C-7117-470E-9A91-8690EFBA1D9A}"/>
          </ac:spMkLst>
        </pc:spChg>
        <pc:spChg chg="del">
          <ac:chgData name="Baho, Ingie (US 355A)" userId="b3f7d17c-925e-41e4-a9e0-c4836e4754ae" providerId="ADAL" clId="{CBF44814-BBB5-48BC-BB7E-F5F56EDDA9AE}" dt="2023-04-17T16:20:24.660" v="560" actId="478"/>
          <ac:spMkLst>
            <pc:docMk/>
            <pc:sldMk cId="561821868" sldId="6207"/>
            <ac:spMk id="11" creationId="{06EBA907-9FF4-4826-960B-0575AEA64F11}"/>
          </ac:spMkLst>
        </pc:spChg>
        <pc:spChg chg="add del mod">
          <ac:chgData name="Baho, Ingie (US 355A)" userId="b3f7d17c-925e-41e4-a9e0-c4836e4754ae" providerId="ADAL" clId="{CBF44814-BBB5-48BC-BB7E-F5F56EDDA9AE}" dt="2023-04-17T18:47:51.207" v="2127" actId="478"/>
          <ac:spMkLst>
            <pc:docMk/>
            <pc:sldMk cId="561821868" sldId="6207"/>
            <ac:spMk id="12" creationId="{31101DC2-ECF0-4C3C-96DC-CAF2ED118942}"/>
          </ac:spMkLst>
        </pc:spChg>
        <pc:spChg chg="add del mod">
          <ac:chgData name="Baho, Ingie (US 355A)" userId="b3f7d17c-925e-41e4-a9e0-c4836e4754ae" providerId="ADAL" clId="{CBF44814-BBB5-48BC-BB7E-F5F56EDDA9AE}" dt="2023-04-17T18:46:40.049" v="2119" actId="478"/>
          <ac:spMkLst>
            <pc:docMk/>
            <pc:sldMk cId="561821868" sldId="6207"/>
            <ac:spMk id="13" creationId="{1CE394F6-A1E2-4C98-AC0D-64F7C1B97923}"/>
          </ac:spMkLst>
        </pc:spChg>
        <pc:spChg chg="add del mod">
          <ac:chgData name="Baho, Ingie (US 355A)" userId="b3f7d17c-925e-41e4-a9e0-c4836e4754ae" providerId="ADAL" clId="{CBF44814-BBB5-48BC-BB7E-F5F56EDDA9AE}" dt="2023-04-17T18:21:01.856" v="2092" actId="478"/>
          <ac:spMkLst>
            <pc:docMk/>
            <pc:sldMk cId="561821868" sldId="6207"/>
            <ac:spMk id="14" creationId="{F833BC26-DC80-434C-A2A7-1F3B48371C44}"/>
          </ac:spMkLst>
        </pc:spChg>
        <pc:spChg chg="add del mod">
          <ac:chgData name="Baho, Ingie (US 355A)" userId="b3f7d17c-925e-41e4-a9e0-c4836e4754ae" providerId="ADAL" clId="{CBF44814-BBB5-48BC-BB7E-F5F56EDDA9AE}" dt="2023-04-17T18:46:38.979" v="2118" actId="478"/>
          <ac:spMkLst>
            <pc:docMk/>
            <pc:sldMk cId="561821868" sldId="6207"/>
            <ac:spMk id="15" creationId="{EAF275F4-3B29-4117-A0A6-48056DE7981C}"/>
          </ac:spMkLst>
        </pc:spChg>
        <pc:spChg chg="add del mod">
          <ac:chgData name="Baho, Ingie (US 355A)" userId="b3f7d17c-925e-41e4-a9e0-c4836e4754ae" providerId="ADAL" clId="{CBF44814-BBB5-48BC-BB7E-F5F56EDDA9AE}" dt="2023-04-17T18:19:48.376" v="2088" actId="478"/>
          <ac:spMkLst>
            <pc:docMk/>
            <pc:sldMk cId="561821868" sldId="6207"/>
            <ac:spMk id="16" creationId="{67A64D81-62BC-4F66-A57D-981E63BDC6F3}"/>
          </ac:spMkLst>
        </pc:spChg>
        <pc:spChg chg="add mod">
          <ac:chgData name="Baho, Ingie (US 355A)" userId="b3f7d17c-925e-41e4-a9e0-c4836e4754ae" providerId="ADAL" clId="{CBF44814-BBB5-48BC-BB7E-F5F56EDDA9AE}" dt="2023-04-17T23:53:11.117" v="4540" actId="1076"/>
          <ac:spMkLst>
            <pc:docMk/>
            <pc:sldMk cId="561821868" sldId="6207"/>
            <ac:spMk id="19" creationId="{E4DE1478-0704-4D8F-B2EF-BB22D326BD73}"/>
          </ac:spMkLst>
        </pc:spChg>
        <pc:spChg chg="add mod">
          <ac:chgData name="Baho, Ingie (US 355A)" userId="b3f7d17c-925e-41e4-a9e0-c4836e4754ae" providerId="ADAL" clId="{CBF44814-BBB5-48BC-BB7E-F5F56EDDA9AE}" dt="2023-04-17T23:53:17.382" v="4542" actId="1076"/>
          <ac:spMkLst>
            <pc:docMk/>
            <pc:sldMk cId="561821868" sldId="6207"/>
            <ac:spMk id="20" creationId="{B626F5D8-D6DE-459E-B90D-35BC6CF73C98}"/>
          </ac:spMkLst>
        </pc:spChg>
        <pc:picChg chg="del">
          <ac:chgData name="Baho, Ingie (US 355A)" userId="b3f7d17c-925e-41e4-a9e0-c4836e4754ae" providerId="ADAL" clId="{CBF44814-BBB5-48BC-BB7E-F5F56EDDA9AE}" dt="2023-04-17T16:20:21.163" v="559" actId="478"/>
          <ac:picMkLst>
            <pc:docMk/>
            <pc:sldMk cId="561821868" sldId="6207"/>
            <ac:picMk id="3" creationId="{98675D4D-C6E2-4451-85D1-8437252D6F4F}"/>
          </ac:picMkLst>
        </pc:picChg>
        <pc:picChg chg="add del mod">
          <ac:chgData name="Baho, Ingie (US 355A)" userId="b3f7d17c-925e-41e4-a9e0-c4836e4754ae" providerId="ADAL" clId="{CBF44814-BBB5-48BC-BB7E-F5F56EDDA9AE}" dt="2023-04-17T18:46:40.708" v="2120" actId="478"/>
          <ac:picMkLst>
            <pc:docMk/>
            <pc:sldMk cId="561821868" sldId="6207"/>
            <ac:picMk id="18" creationId="{2D90294D-5F22-4DC3-BAB0-EA2F161F240E}"/>
          </ac:picMkLst>
        </pc:picChg>
        <pc:picChg chg="add del mod">
          <ac:chgData name="Baho, Ingie (US 355A)" userId="b3f7d17c-925e-41e4-a9e0-c4836e4754ae" providerId="ADAL" clId="{CBF44814-BBB5-48BC-BB7E-F5F56EDDA9AE}" dt="2023-04-17T18:58:00.133" v="2564" actId="478"/>
          <ac:picMkLst>
            <pc:docMk/>
            <pc:sldMk cId="561821868" sldId="6207"/>
            <ac:picMk id="21" creationId="{79116E75-272D-4572-B9F8-EF883270D129}"/>
          </ac:picMkLst>
        </pc:picChg>
        <pc:picChg chg="add mod modCrop">
          <ac:chgData name="Baho, Ingie (US 355A)" userId="b3f7d17c-925e-41e4-a9e0-c4836e4754ae" providerId="ADAL" clId="{CBF44814-BBB5-48BC-BB7E-F5F56EDDA9AE}" dt="2023-04-17T23:53:04.527" v="4538" actId="1076"/>
          <ac:picMkLst>
            <pc:docMk/>
            <pc:sldMk cId="561821868" sldId="6207"/>
            <ac:picMk id="22" creationId="{273C8E12-CB13-4658-B065-4953960F340C}"/>
          </ac:picMkLst>
        </pc:picChg>
      </pc:sldChg>
      <pc:sldChg chg="addSp delSp modSp add modNotesTx">
        <pc:chgData name="Baho, Ingie (US 355A)" userId="b3f7d17c-925e-41e4-a9e0-c4836e4754ae" providerId="ADAL" clId="{CBF44814-BBB5-48BC-BB7E-F5F56EDDA9AE}" dt="2023-04-18T00:03:13.630" v="4950" actId="20577"/>
        <pc:sldMkLst>
          <pc:docMk/>
          <pc:sldMk cId="850446723" sldId="6210"/>
        </pc:sldMkLst>
        <pc:spChg chg="mod">
          <ac:chgData name="Baho, Ingie (US 355A)" userId="b3f7d17c-925e-41e4-a9e0-c4836e4754ae" providerId="ADAL" clId="{CBF44814-BBB5-48BC-BB7E-F5F56EDDA9AE}" dt="2023-04-17T20:36:01.575" v="2833"/>
          <ac:spMkLst>
            <pc:docMk/>
            <pc:sldMk cId="850446723" sldId="6210"/>
            <ac:spMk id="2" creationId="{CB448093-891A-469B-8519-B75B6276BA9F}"/>
          </ac:spMkLst>
        </pc:spChg>
        <pc:spChg chg="add del">
          <ac:chgData name="Baho, Ingie (US 355A)" userId="b3f7d17c-925e-41e4-a9e0-c4836e4754ae" providerId="ADAL" clId="{CBF44814-BBB5-48BC-BB7E-F5F56EDDA9AE}" dt="2023-04-17T19:56:50.558" v="2597" actId="478"/>
          <ac:spMkLst>
            <pc:docMk/>
            <pc:sldMk cId="850446723" sldId="6210"/>
            <ac:spMk id="7" creationId="{FEDB9264-08D7-47DD-B7A9-AEB809504D4E}"/>
          </ac:spMkLst>
        </pc:spChg>
        <pc:spChg chg="add mod">
          <ac:chgData name="Baho, Ingie (US 355A)" userId="b3f7d17c-925e-41e4-a9e0-c4836e4754ae" providerId="ADAL" clId="{CBF44814-BBB5-48BC-BB7E-F5F56EDDA9AE}" dt="2023-04-17T20:05:47.711" v="2634" actId="1076"/>
          <ac:spMkLst>
            <pc:docMk/>
            <pc:sldMk cId="850446723" sldId="6210"/>
            <ac:spMk id="14" creationId="{A4200536-67A3-4DC6-97C0-8A9BEC3A789B}"/>
          </ac:spMkLst>
        </pc:spChg>
        <pc:spChg chg="add mod">
          <ac:chgData name="Baho, Ingie (US 355A)" userId="b3f7d17c-925e-41e4-a9e0-c4836e4754ae" providerId="ADAL" clId="{CBF44814-BBB5-48BC-BB7E-F5F56EDDA9AE}" dt="2023-04-17T20:22:32.661" v="2648" actId="14100"/>
          <ac:spMkLst>
            <pc:docMk/>
            <pc:sldMk cId="850446723" sldId="6210"/>
            <ac:spMk id="15" creationId="{55DFB9DF-928C-4766-9FA8-8DE3335C53E9}"/>
          </ac:spMkLst>
        </pc:spChg>
        <pc:spChg chg="add mod">
          <ac:chgData name="Baho, Ingie (US 355A)" userId="b3f7d17c-925e-41e4-a9e0-c4836e4754ae" providerId="ADAL" clId="{CBF44814-BBB5-48BC-BB7E-F5F56EDDA9AE}" dt="2023-04-17T20:29:04.855" v="2758" actId="1076"/>
          <ac:spMkLst>
            <pc:docMk/>
            <pc:sldMk cId="850446723" sldId="6210"/>
            <ac:spMk id="28" creationId="{2FD58A58-52B3-43D2-AF8B-AFDF8AE169FF}"/>
          </ac:spMkLst>
        </pc:spChg>
        <pc:spChg chg="add mod">
          <ac:chgData name="Baho, Ingie (US 355A)" userId="b3f7d17c-925e-41e4-a9e0-c4836e4754ae" providerId="ADAL" clId="{CBF44814-BBB5-48BC-BB7E-F5F56EDDA9AE}" dt="2023-04-17T20:25:24.879" v="2680" actId="1582"/>
          <ac:spMkLst>
            <pc:docMk/>
            <pc:sldMk cId="850446723" sldId="6210"/>
            <ac:spMk id="29" creationId="{85511EAF-0FBD-482F-A39E-2C1CFB604BB8}"/>
          </ac:spMkLst>
        </pc:spChg>
        <pc:spChg chg="add mod">
          <ac:chgData name="Baho, Ingie (US 355A)" userId="b3f7d17c-925e-41e4-a9e0-c4836e4754ae" providerId="ADAL" clId="{CBF44814-BBB5-48BC-BB7E-F5F56EDDA9AE}" dt="2023-04-17T20:27:25.523" v="2703" actId="20577"/>
          <ac:spMkLst>
            <pc:docMk/>
            <pc:sldMk cId="850446723" sldId="6210"/>
            <ac:spMk id="30" creationId="{45B5DCC5-8EE0-44E7-BE0F-54670CF6F994}"/>
          </ac:spMkLst>
        </pc:spChg>
        <pc:spChg chg="add mod">
          <ac:chgData name="Baho, Ingie (US 355A)" userId="b3f7d17c-925e-41e4-a9e0-c4836e4754ae" providerId="ADAL" clId="{CBF44814-BBB5-48BC-BB7E-F5F56EDDA9AE}" dt="2023-04-17T20:29:51.358" v="2767" actId="1076"/>
          <ac:spMkLst>
            <pc:docMk/>
            <pc:sldMk cId="850446723" sldId="6210"/>
            <ac:spMk id="44" creationId="{D048E62C-28F5-473A-88B9-034365C345A8}"/>
          </ac:spMkLst>
        </pc:spChg>
        <pc:spChg chg="add mod">
          <ac:chgData name="Baho, Ingie (US 355A)" userId="b3f7d17c-925e-41e4-a9e0-c4836e4754ae" providerId="ADAL" clId="{CBF44814-BBB5-48BC-BB7E-F5F56EDDA9AE}" dt="2023-04-17T20:30:29.254" v="2771" actId="1076"/>
          <ac:spMkLst>
            <pc:docMk/>
            <pc:sldMk cId="850446723" sldId="6210"/>
            <ac:spMk id="46" creationId="{FFA3B501-07E7-4C45-9889-4B9F37AA9FA2}"/>
          </ac:spMkLst>
        </pc:spChg>
        <pc:spChg chg="add mod">
          <ac:chgData name="Baho, Ingie (US 355A)" userId="b3f7d17c-925e-41e4-a9e0-c4836e4754ae" providerId="ADAL" clId="{CBF44814-BBB5-48BC-BB7E-F5F56EDDA9AE}" dt="2023-04-17T20:28:30.391" v="2753" actId="1076"/>
          <ac:spMkLst>
            <pc:docMk/>
            <pc:sldMk cId="850446723" sldId="6210"/>
            <ac:spMk id="50" creationId="{8013FB8B-91BF-4265-9FEC-BE944BCB35B6}"/>
          </ac:spMkLst>
        </pc:spChg>
        <pc:spChg chg="add mod">
          <ac:chgData name="Baho, Ingie (US 355A)" userId="b3f7d17c-925e-41e4-a9e0-c4836e4754ae" providerId="ADAL" clId="{CBF44814-BBB5-48BC-BB7E-F5F56EDDA9AE}" dt="2023-04-17T20:31:38.168" v="2788" actId="1076"/>
          <ac:spMkLst>
            <pc:docMk/>
            <pc:sldMk cId="850446723" sldId="6210"/>
            <ac:spMk id="59" creationId="{EA703460-A6CE-4EC5-8447-C04EC84E3700}"/>
          </ac:spMkLst>
        </pc:spChg>
        <pc:spChg chg="add mod">
          <ac:chgData name="Baho, Ingie (US 355A)" userId="b3f7d17c-925e-41e4-a9e0-c4836e4754ae" providerId="ADAL" clId="{CBF44814-BBB5-48BC-BB7E-F5F56EDDA9AE}" dt="2023-04-17T20:36:36.032" v="2835" actId="1076"/>
          <ac:spMkLst>
            <pc:docMk/>
            <pc:sldMk cId="850446723" sldId="6210"/>
            <ac:spMk id="76" creationId="{47E908EB-1FA6-4951-8AE3-ABEBC4A082F6}"/>
          </ac:spMkLst>
        </pc:spChg>
        <pc:spChg chg="add mod">
          <ac:chgData name="Baho, Ingie (US 355A)" userId="b3f7d17c-925e-41e4-a9e0-c4836e4754ae" providerId="ADAL" clId="{CBF44814-BBB5-48BC-BB7E-F5F56EDDA9AE}" dt="2023-04-17T20:35:53.248" v="2832" actId="1076"/>
          <ac:spMkLst>
            <pc:docMk/>
            <pc:sldMk cId="850446723" sldId="6210"/>
            <ac:spMk id="83" creationId="{89B7C491-8529-451F-BF66-6E73DC665686}"/>
          </ac:spMkLst>
        </pc:spChg>
        <pc:spChg chg="add mod">
          <ac:chgData name="Baho, Ingie (US 355A)" userId="b3f7d17c-925e-41e4-a9e0-c4836e4754ae" providerId="ADAL" clId="{CBF44814-BBB5-48BC-BB7E-F5F56EDDA9AE}" dt="2023-04-18T00:02:25.533" v="4869" actId="14100"/>
          <ac:spMkLst>
            <pc:docMk/>
            <pc:sldMk cId="850446723" sldId="6210"/>
            <ac:spMk id="88" creationId="{26370F0B-CDA0-4BC6-BBC5-0EBDCF421028}"/>
          </ac:spMkLst>
        </pc:spChg>
        <pc:grpChg chg="add mod">
          <ac:chgData name="Baho, Ingie (US 355A)" userId="b3f7d17c-925e-41e4-a9e0-c4836e4754ae" providerId="ADAL" clId="{CBF44814-BBB5-48BC-BB7E-F5F56EDDA9AE}" dt="2023-04-17T20:28:55.950" v="2757" actId="1076"/>
          <ac:grpSpMkLst>
            <pc:docMk/>
            <pc:sldMk cId="850446723" sldId="6210"/>
            <ac:grpSpMk id="10" creationId="{DD97E5F6-F425-4226-812D-D0E8A94E8DCD}"/>
          </ac:grpSpMkLst>
        </pc:grpChg>
        <pc:picChg chg="add del mod modCrop">
          <ac:chgData name="Baho, Ingie (US 355A)" userId="b3f7d17c-925e-41e4-a9e0-c4836e4754ae" providerId="ADAL" clId="{CBF44814-BBB5-48BC-BB7E-F5F56EDDA9AE}" dt="2023-04-17T19:54:03.016" v="2577" actId="478"/>
          <ac:picMkLst>
            <pc:docMk/>
            <pc:sldMk cId="850446723" sldId="6210"/>
            <ac:picMk id="3" creationId="{37D4EBA8-B57E-40CF-B352-45756715DC93}"/>
          </ac:picMkLst>
        </pc:picChg>
        <pc:picChg chg="add del mod modCrop">
          <ac:chgData name="Baho, Ingie (US 355A)" userId="b3f7d17c-925e-41e4-a9e0-c4836e4754ae" providerId="ADAL" clId="{CBF44814-BBB5-48BC-BB7E-F5F56EDDA9AE}" dt="2023-04-17T19:55:52.818" v="2589" actId="478"/>
          <ac:picMkLst>
            <pc:docMk/>
            <pc:sldMk cId="850446723" sldId="6210"/>
            <ac:picMk id="4" creationId="{E15F341D-A19B-4771-B9E4-1D63724BACDB}"/>
          </ac:picMkLst>
        </pc:picChg>
        <pc:picChg chg="add mod modCrop">
          <ac:chgData name="Baho, Ingie (US 355A)" userId="b3f7d17c-925e-41e4-a9e0-c4836e4754ae" providerId="ADAL" clId="{CBF44814-BBB5-48BC-BB7E-F5F56EDDA9AE}" dt="2023-04-17T20:27:12.430" v="2700" actId="1076"/>
          <ac:picMkLst>
            <pc:docMk/>
            <pc:sldMk cId="850446723" sldId="6210"/>
            <ac:picMk id="5" creationId="{F7056AC9-4CAB-4A3C-B9F4-40C5F3F1D311}"/>
          </ac:picMkLst>
        </pc:picChg>
        <pc:picChg chg="add del">
          <ac:chgData name="Baho, Ingie (US 355A)" userId="b3f7d17c-925e-41e4-a9e0-c4836e4754ae" providerId="ADAL" clId="{CBF44814-BBB5-48BC-BB7E-F5F56EDDA9AE}" dt="2023-04-17T19:56:49.473" v="2596" actId="478"/>
          <ac:picMkLst>
            <pc:docMk/>
            <pc:sldMk cId="850446723" sldId="6210"/>
            <ac:picMk id="6" creationId="{58CB5090-00D9-420B-B5F5-9535DA6F96EF}"/>
          </ac:picMkLst>
        </pc:picChg>
        <pc:picChg chg="add mod modCrop">
          <ac:chgData name="Baho, Ingie (US 355A)" userId="b3f7d17c-925e-41e4-a9e0-c4836e4754ae" providerId="ADAL" clId="{CBF44814-BBB5-48BC-BB7E-F5F56EDDA9AE}" dt="2023-04-17T20:22:59.230" v="2653" actId="1076"/>
          <ac:picMkLst>
            <pc:docMk/>
            <pc:sldMk cId="850446723" sldId="6210"/>
            <ac:picMk id="9" creationId="{229EF793-9199-4BAB-9670-B55C61B8B23C}"/>
          </ac:picMkLst>
        </pc:picChg>
        <pc:cxnChg chg="add del mod">
          <ac:chgData name="Baho, Ingie (US 355A)" userId="b3f7d17c-925e-41e4-a9e0-c4836e4754ae" providerId="ADAL" clId="{CBF44814-BBB5-48BC-BB7E-F5F56EDDA9AE}" dt="2023-04-17T19:56:48.808" v="2595" actId="478"/>
          <ac:cxnSpMkLst>
            <pc:docMk/>
            <pc:sldMk cId="850446723" sldId="6210"/>
            <ac:cxnSpMk id="8" creationId="{9D526400-04B3-4DE1-8B32-D65430EE9900}"/>
          </ac:cxnSpMkLst>
        </pc:cxnChg>
        <pc:cxnChg chg="add mod">
          <ac:chgData name="Baho, Ingie (US 355A)" userId="b3f7d17c-925e-41e4-a9e0-c4836e4754ae" providerId="ADAL" clId="{CBF44814-BBB5-48BC-BB7E-F5F56EDDA9AE}" dt="2023-04-17T20:28:55.950" v="2757" actId="1076"/>
          <ac:cxnSpMkLst>
            <pc:docMk/>
            <pc:sldMk cId="850446723" sldId="6210"/>
            <ac:cxnSpMk id="13" creationId="{E48594D6-6D19-4AC9-921A-BE282492DE53}"/>
          </ac:cxnSpMkLst>
        </pc:cxnChg>
        <pc:cxnChg chg="add mod">
          <ac:chgData name="Baho, Ingie (US 355A)" userId="b3f7d17c-925e-41e4-a9e0-c4836e4754ae" providerId="ADAL" clId="{CBF44814-BBB5-48BC-BB7E-F5F56EDDA9AE}" dt="2023-04-17T20:36:47.488" v="2837" actId="14100"/>
          <ac:cxnSpMkLst>
            <pc:docMk/>
            <pc:sldMk cId="850446723" sldId="6210"/>
            <ac:cxnSpMk id="16" creationId="{6430EF64-0043-4C63-AFCE-12BA0E1ED1F0}"/>
          </ac:cxnSpMkLst>
        </pc:cxnChg>
        <pc:cxnChg chg="add mod">
          <ac:chgData name="Baho, Ingie (US 355A)" userId="b3f7d17c-925e-41e4-a9e0-c4836e4754ae" providerId="ADAL" clId="{CBF44814-BBB5-48BC-BB7E-F5F56EDDA9AE}" dt="2023-04-17T20:26:43.686" v="2695" actId="14100"/>
          <ac:cxnSpMkLst>
            <pc:docMk/>
            <pc:sldMk cId="850446723" sldId="6210"/>
            <ac:cxnSpMk id="31" creationId="{160AAEA3-6E76-4029-8C32-97C0ADD6B43C}"/>
          </ac:cxnSpMkLst>
        </pc:cxnChg>
        <pc:cxnChg chg="add mod">
          <ac:chgData name="Baho, Ingie (US 355A)" userId="b3f7d17c-925e-41e4-a9e0-c4836e4754ae" providerId="ADAL" clId="{CBF44814-BBB5-48BC-BB7E-F5F56EDDA9AE}" dt="2023-04-17T20:26:39.189" v="2693" actId="14100"/>
          <ac:cxnSpMkLst>
            <pc:docMk/>
            <pc:sldMk cId="850446723" sldId="6210"/>
            <ac:cxnSpMk id="35" creationId="{1C82AD56-3AC2-4DBF-B0CD-ACD3D7030994}"/>
          </ac:cxnSpMkLst>
        </pc:cxnChg>
        <pc:cxnChg chg="add mod">
          <ac:chgData name="Baho, Ingie (US 355A)" userId="b3f7d17c-925e-41e4-a9e0-c4836e4754ae" providerId="ADAL" clId="{CBF44814-BBB5-48BC-BB7E-F5F56EDDA9AE}" dt="2023-04-17T20:30:02.679" v="2770" actId="14100"/>
          <ac:cxnSpMkLst>
            <pc:docMk/>
            <pc:sldMk cId="850446723" sldId="6210"/>
            <ac:cxnSpMk id="45" creationId="{5159210F-E047-4F8A-B878-742780F18F92}"/>
          </ac:cxnSpMkLst>
        </pc:cxnChg>
        <pc:cxnChg chg="add mod">
          <ac:chgData name="Baho, Ingie (US 355A)" userId="b3f7d17c-925e-41e4-a9e0-c4836e4754ae" providerId="ADAL" clId="{CBF44814-BBB5-48BC-BB7E-F5F56EDDA9AE}" dt="2023-04-17T20:32:22.038" v="2801" actId="14100"/>
          <ac:cxnSpMkLst>
            <pc:docMk/>
            <pc:sldMk cId="850446723" sldId="6210"/>
            <ac:cxnSpMk id="47" creationId="{43D076F2-5C28-46EC-97FF-79C477890052}"/>
          </ac:cxnSpMkLst>
        </pc:cxnChg>
        <pc:cxnChg chg="add mod">
          <ac:chgData name="Baho, Ingie (US 355A)" userId="b3f7d17c-925e-41e4-a9e0-c4836e4754ae" providerId="ADAL" clId="{CBF44814-BBB5-48BC-BB7E-F5F56EDDA9AE}" dt="2023-04-17T20:28:36.230" v="2755" actId="14100"/>
          <ac:cxnSpMkLst>
            <pc:docMk/>
            <pc:sldMk cId="850446723" sldId="6210"/>
            <ac:cxnSpMk id="51" creationId="{828823EF-9208-491D-B682-694F0B2D16E0}"/>
          </ac:cxnSpMkLst>
        </pc:cxnChg>
        <pc:cxnChg chg="add mod">
          <ac:chgData name="Baho, Ingie (US 355A)" userId="b3f7d17c-925e-41e4-a9e0-c4836e4754ae" providerId="ADAL" clId="{CBF44814-BBB5-48BC-BB7E-F5F56EDDA9AE}" dt="2023-04-17T20:28:33.447" v="2754" actId="14100"/>
          <ac:cxnSpMkLst>
            <pc:docMk/>
            <pc:sldMk cId="850446723" sldId="6210"/>
            <ac:cxnSpMk id="52" creationId="{488593D5-362D-40C4-89E1-E48A48C4CAEC}"/>
          </ac:cxnSpMkLst>
        </pc:cxnChg>
        <pc:cxnChg chg="add del mod">
          <ac:chgData name="Baho, Ingie (US 355A)" userId="b3f7d17c-925e-41e4-a9e0-c4836e4754ae" providerId="ADAL" clId="{CBF44814-BBB5-48BC-BB7E-F5F56EDDA9AE}" dt="2023-04-17T20:31:19.879" v="2776" actId="478"/>
          <ac:cxnSpMkLst>
            <pc:docMk/>
            <pc:sldMk cId="850446723" sldId="6210"/>
            <ac:cxnSpMk id="60" creationId="{F6D376E3-D214-4123-9869-25130F1F87BD}"/>
          </ac:cxnSpMkLst>
        </pc:cxnChg>
        <pc:cxnChg chg="add mod">
          <ac:chgData name="Baho, Ingie (US 355A)" userId="b3f7d17c-925e-41e4-a9e0-c4836e4754ae" providerId="ADAL" clId="{CBF44814-BBB5-48BC-BB7E-F5F56EDDA9AE}" dt="2023-04-17T20:31:46.583" v="2789" actId="14100"/>
          <ac:cxnSpMkLst>
            <pc:docMk/>
            <pc:sldMk cId="850446723" sldId="6210"/>
            <ac:cxnSpMk id="61" creationId="{3B257CC7-9A86-411A-8328-AFD544BC64B2}"/>
          </ac:cxnSpMkLst>
        </pc:cxnChg>
        <pc:cxnChg chg="add mod">
          <ac:chgData name="Baho, Ingie (US 355A)" userId="b3f7d17c-925e-41e4-a9e0-c4836e4754ae" providerId="ADAL" clId="{CBF44814-BBB5-48BC-BB7E-F5F56EDDA9AE}" dt="2023-04-17T20:36:37.983" v="2836" actId="14100"/>
          <ac:cxnSpMkLst>
            <pc:docMk/>
            <pc:sldMk cId="850446723" sldId="6210"/>
            <ac:cxnSpMk id="77" creationId="{8BA84876-3964-4174-A096-A7F1000DDFAD}"/>
          </ac:cxnSpMkLst>
        </pc:cxnChg>
        <pc:cxnChg chg="add mod">
          <ac:chgData name="Baho, Ingie (US 355A)" userId="b3f7d17c-925e-41e4-a9e0-c4836e4754ae" providerId="ADAL" clId="{CBF44814-BBB5-48BC-BB7E-F5F56EDDA9AE}" dt="2023-04-17T20:35:53.248" v="2832" actId="1076"/>
          <ac:cxnSpMkLst>
            <pc:docMk/>
            <pc:sldMk cId="850446723" sldId="6210"/>
            <ac:cxnSpMk id="84" creationId="{54344D21-374A-44B9-86AC-4D3DC0AD114C}"/>
          </ac:cxnSpMkLst>
        </pc:cxnChg>
        <pc:cxnChg chg="add mod">
          <ac:chgData name="Baho, Ingie (US 355A)" userId="b3f7d17c-925e-41e4-a9e0-c4836e4754ae" providerId="ADAL" clId="{CBF44814-BBB5-48BC-BB7E-F5F56EDDA9AE}" dt="2023-04-18T00:02:25.533" v="4869" actId="14100"/>
          <ac:cxnSpMkLst>
            <pc:docMk/>
            <pc:sldMk cId="850446723" sldId="6210"/>
            <ac:cxnSpMk id="89" creationId="{81B576DC-2596-48B8-9953-8D0F18456C8D}"/>
          </ac:cxnSpMkLst>
        </pc:cxnChg>
        <pc:cxnChg chg="add mod">
          <ac:chgData name="Baho, Ingie (US 355A)" userId="b3f7d17c-925e-41e4-a9e0-c4836e4754ae" providerId="ADAL" clId="{CBF44814-BBB5-48BC-BB7E-F5F56EDDA9AE}" dt="2023-04-18T00:02:25.533" v="4869" actId="14100"/>
          <ac:cxnSpMkLst>
            <pc:docMk/>
            <pc:sldMk cId="850446723" sldId="6210"/>
            <ac:cxnSpMk id="94" creationId="{B7983050-4780-46FF-A192-242611F612A9}"/>
          </ac:cxnSpMkLst>
        </pc:cxnChg>
      </pc:sldChg>
      <pc:sldChg chg="addSp delSp modSp add">
        <pc:chgData name="Baho, Ingie (US 355A)" userId="b3f7d17c-925e-41e4-a9e0-c4836e4754ae" providerId="ADAL" clId="{CBF44814-BBB5-48BC-BB7E-F5F56EDDA9AE}" dt="2023-04-17T23:34:28.202" v="4446" actId="20577"/>
        <pc:sldMkLst>
          <pc:docMk/>
          <pc:sldMk cId="331305732" sldId="6211"/>
        </pc:sldMkLst>
        <pc:spChg chg="mod">
          <ac:chgData name="Baho, Ingie (US 355A)" userId="b3f7d17c-925e-41e4-a9e0-c4836e4754ae" providerId="ADAL" clId="{CBF44814-BBB5-48BC-BB7E-F5F56EDDA9AE}" dt="2023-04-17T22:02:38.529" v="3337" actId="20577"/>
          <ac:spMkLst>
            <pc:docMk/>
            <pc:sldMk cId="331305732" sldId="6211"/>
            <ac:spMk id="2" creationId="{6ABBC6B9-30A4-43EF-B246-1EF4A45914D4}"/>
          </ac:spMkLst>
        </pc:spChg>
        <pc:spChg chg="mod">
          <ac:chgData name="Baho, Ingie (US 355A)" userId="b3f7d17c-925e-41e4-a9e0-c4836e4754ae" providerId="ADAL" clId="{CBF44814-BBB5-48BC-BB7E-F5F56EDDA9AE}" dt="2023-04-17T22:27:59.823" v="3862" actId="1076"/>
          <ac:spMkLst>
            <pc:docMk/>
            <pc:sldMk cId="331305732" sldId="6211"/>
            <ac:spMk id="4" creationId="{9CC5C81A-B3C6-4AE7-8018-56F9159AB540}"/>
          </ac:spMkLst>
        </pc:spChg>
        <pc:spChg chg="mod">
          <ac:chgData name="Baho, Ingie (US 355A)" userId="b3f7d17c-925e-41e4-a9e0-c4836e4754ae" providerId="ADAL" clId="{CBF44814-BBB5-48BC-BB7E-F5F56EDDA9AE}" dt="2023-04-17T23:19:51.561" v="4271" actId="20577"/>
          <ac:spMkLst>
            <pc:docMk/>
            <pc:sldMk cId="331305732" sldId="6211"/>
            <ac:spMk id="6" creationId="{62AE0207-C64A-430D-A1DE-27BD1D7B7F55}"/>
          </ac:spMkLst>
        </pc:spChg>
        <pc:spChg chg="mod">
          <ac:chgData name="Baho, Ingie (US 355A)" userId="b3f7d17c-925e-41e4-a9e0-c4836e4754ae" providerId="ADAL" clId="{CBF44814-BBB5-48BC-BB7E-F5F56EDDA9AE}" dt="2023-04-17T22:28:07.149" v="3863" actId="1076"/>
          <ac:spMkLst>
            <pc:docMk/>
            <pc:sldMk cId="331305732" sldId="6211"/>
            <ac:spMk id="10" creationId="{4F20C3A9-926C-4D71-BEB0-A7E89EB81F86}"/>
          </ac:spMkLst>
        </pc:spChg>
        <pc:spChg chg="mod">
          <ac:chgData name="Baho, Ingie (US 355A)" userId="b3f7d17c-925e-41e4-a9e0-c4836e4754ae" providerId="ADAL" clId="{CBF44814-BBB5-48BC-BB7E-F5F56EDDA9AE}" dt="2023-04-17T22:28:07.149" v="3863" actId="1076"/>
          <ac:spMkLst>
            <pc:docMk/>
            <pc:sldMk cId="331305732" sldId="6211"/>
            <ac:spMk id="13" creationId="{F1B60686-6616-40B8-860C-2A96BE95ACF8}"/>
          </ac:spMkLst>
        </pc:spChg>
        <pc:spChg chg="add mod">
          <ac:chgData name="Baho, Ingie (US 355A)" userId="b3f7d17c-925e-41e4-a9e0-c4836e4754ae" providerId="ADAL" clId="{CBF44814-BBB5-48BC-BB7E-F5F56EDDA9AE}" dt="2023-04-17T22:13:42.032" v="3500" actId="1076"/>
          <ac:spMkLst>
            <pc:docMk/>
            <pc:sldMk cId="331305732" sldId="6211"/>
            <ac:spMk id="17" creationId="{047926B1-A808-40C2-B43D-10DC687AB51B}"/>
          </ac:spMkLst>
        </pc:spChg>
        <pc:spChg chg="add mod">
          <ac:chgData name="Baho, Ingie (US 355A)" userId="b3f7d17c-925e-41e4-a9e0-c4836e4754ae" providerId="ADAL" clId="{CBF44814-BBB5-48BC-BB7E-F5F56EDDA9AE}" dt="2023-04-17T22:14:21.016" v="3511" actId="1076"/>
          <ac:spMkLst>
            <pc:docMk/>
            <pc:sldMk cId="331305732" sldId="6211"/>
            <ac:spMk id="18" creationId="{CABD8F01-A4A0-4587-B62C-512095DC7153}"/>
          </ac:spMkLst>
        </pc:spChg>
        <pc:spChg chg="add mod">
          <ac:chgData name="Baho, Ingie (US 355A)" userId="b3f7d17c-925e-41e4-a9e0-c4836e4754ae" providerId="ADAL" clId="{CBF44814-BBB5-48BC-BB7E-F5F56EDDA9AE}" dt="2023-04-17T22:29:34.548" v="3894" actId="1076"/>
          <ac:spMkLst>
            <pc:docMk/>
            <pc:sldMk cId="331305732" sldId="6211"/>
            <ac:spMk id="21" creationId="{6D1E1F41-F10B-4931-A97E-33D4361140A5}"/>
          </ac:spMkLst>
        </pc:spChg>
        <pc:spChg chg="add mod">
          <ac:chgData name="Baho, Ingie (US 355A)" userId="b3f7d17c-925e-41e4-a9e0-c4836e4754ae" providerId="ADAL" clId="{CBF44814-BBB5-48BC-BB7E-F5F56EDDA9AE}" dt="2023-04-17T22:30:02.703" v="3912" actId="255"/>
          <ac:spMkLst>
            <pc:docMk/>
            <pc:sldMk cId="331305732" sldId="6211"/>
            <ac:spMk id="22" creationId="{DD4F5BA4-8E94-4342-BE6E-3203A7BAA568}"/>
          </ac:spMkLst>
        </pc:spChg>
        <pc:spChg chg="add mod">
          <ac:chgData name="Baho, Ingie (US 355A)" userId="b3f7d17c-925e-41e4-a9e0-c4836e4754ae" providerId="ADAL" clId="{CBF44814-BBB5-48BC-BB7E-F5F56EDDA9AE}" dt="2023-04-17T22:29:31.484" v="3893" actId="1076"/>
          <ac:spMkLst>
            <pc:docMk/>
            <pc:sldMk cId="331305732" sldId="6211"/>
            <ac:spMk id="30" creationId="{BC125951-66EB-48F0-B70B-39A26018D6FC}"/>
          </ac:spMkLst>
        </pc:spChg>
        <pc:spChg chg="add mod">
          <ac:chgData name="Baho, Ingie (US 355A)" userId="b3f7d17c-925e-41e4-a9e0-c4836e4754ae" providerId="ADAL" clId="{CBF44814-BBB5-48BC-BB7E-F5F56EDDA9AE}" dt="2023-04-17T22:49:28.296" v="3992" actId="20577"/>
          <ac:spMkLst>
            <pc:docMk/>
            <pc:sldMk cId="331305732" sldId="6211"/>
            <ac:spMk id="54" creationId="{4E616F47-6B06-4386-A03B-659FAA923A2C}"/>
          </ac:spMkLst>
        </pc:spChg>
        <pc:spChg chg="add del">
          <ac:chgData name="Baho, Ingie (US 355A)" userId="b3f7d17c-925e-41e4-a9e0-c4836e4754ae" providerId="ADAL" clId="{CBF44814-BBB5-48BC-BB7E-F5F56EDDA9AE}" dt="2023-04-17T22:47:45.138" v="3929"/>
          <ac:spMkLst>
            <pc:docMk/>
            <pc:sldMk cId="331305732" sldId="6211"/>
            <ac:spMk id="58" creationId="{755BB6EB-D11A-4A89-BFBC-5BAD3FDBB9EB}"/>
          </ac:spMkLst>
        </pc:spChg>
        <pc:spChg chg="add mod">
          <ac:chgData name="Baho, Ingie (US 355A)" userId="b3f7d17c-925e-41e4-a9e0-c4836e4754ae" providerId="ADAL" clId="{CBF44814-BBB5-48BC-BB7E-F5F56EDDA9AE}" dt="2023-04-17T22:49:09.102" v="3989" actId="1076"/>
          <ac:spMkLst>
            <pc:docMk/>
            <pc:sldMk cId="331305732" sldId="6211"/>
            <ac:spMk id="60" creationId="{27831154-4937-4F12-8591-A32C9A183C82}"/>
          </ac:spMkLst>
        </pc:spChg>
        <pc:spChg chg="add mod">
          <ac:chgData name="Baho, Ingie (US 355A)" userId="b3f7d17c-925e-41e4-a9e0-c4836e4754ae" providerId="ADAL" clId="{CBF44814-BBB5-48BC-BB7E-F5F56EDDA9AE}" dt="2023-04-17T22:49:05.946" v="3988" actId="14100"/>
          <ac:spMkLst>
            <pc:docMk/>
            <pc:sldMk cId="331305732" sldId="6211"/>
            <ac:spMk id="64" creationId="{017D48E1-20B9-4268-8FD8-82D3342E8F5F}"/>
          </ac:spMkLst>
        </pc:spChg>
        <pc:spChg chg="add mod">
          <ac:chgData name="Baho, Ingie (US 355A)" userId="b3f7d17c-925e-41e4-a9e0-c4836e4754ae" providerId="ADAL" clId="{CBF44814-BBB5-48BC-BB7E-F5F56EDDA9AE}" dt="2023-04-17T23:34:28.202" v="4446" actId="20577"/>
          <ac:spMkLst>
            <pc:docMk/>
            <pc:sldMk cId="331305732" sldId="6211"/>
            <ac:spMk id="71" creationId="{A2310875-DA35-40E4-951B-FB42EE7C07B1}"/>
          </ac:spMkLst>
        </pc:spChg>
        <pc:picChg chg="mod">
          <ac:chgData name="Baho, Ingie (US 355A)" userId="b3f7d17c-925e-41e4-a9e0-c4836e4754ae" providerId="ADAL" clId="{CBF44814-BBB5-48BC-BB7E-F5F56EDDA9AE}" dt="2023-04-17T22:47:41.423" v="3928" actId="1076"/>
          <ac:picMkLst>
            <pc:docMk/>
            <pc:sldMk cId="331305732" sldId="6211"/>
            <ac:picMk id="9" creationId="{9C811204-AA26-4EAD-84A3-75D55542855A}"/>
          </ac:picMkLst>
        </pc:picChg>
        <pc:picChg chg="add mod modCrop">
          <ac:chgData name="Baho, Ingie (US 355A)" userId="b3f7d17c-925e-41e4-a9e0-c4836e4754ae" providerId="ADAL" clId="{CBF44814-BBB5-48BC-BB7E-F5F56EDDA9AE}" dt="2023-04-17T22:29:31.484" v="3893" actId="1076"/>
          <ac:picMkLst>
            <pc:docMk/>
            <pc:sldMk cId="331305732" sldId="6211"/>
            <ac:picMk id="16" creationId="{D76BB66D-42A4-48C4-B7BB-11F854C2DF17}"/>
          </ac:picMkLst>
        </pc:picChg>
        <pc:picChg chg="add del mod modCrop">
          <ac:chgData name="Baho, Ingie (US 355A)" userId="b3f7d17c-925e-41e4-a9e0-c4836e4754ae" providerId="ADAL" clId="{CBF44814-BBB5-48BC-BB7E-F5F56EDDA9AE}" dt="2023-04-17T22:26:03.679" v="3828" actId="478"/>
          <ac:picMkLst>
            <pc:docMk/>
            <pc:sldMk cId="331305732" sldId="6211"/>
            <ac:picMk id="35" creationId="{EF26AB44-E370-4542-B627-F4BCED8BC018}"/>
          </ac:picMkLst>
        </pc:picChg>
        <pc:picChg chg="add mod modCrop">
          <ac:chgData name="Baho, Ingie (US 355A)" userId="b3f7d17c-925e-41e4-a9e0-c4836e4754ae" providerId="ADAL" clId="{CBF44814-BBB5-48BC-BB7E-F5F56EDDA9AE}" dt="2023-04-17T22:47:02.786" v="3920" actId="14100"/>
          <ac:picMkLst>
            <pc:docMk/>
            <pc:sldMk cId="331305732" sldId="6211"/>
            <ac:picMk id="40" creationId="{59CBA505-87FB-45B5-8A7B-09166AA72EE4}"/>
          </ac:picMkLst>
        </pc:picChg>
        <pc:picChg chg="del">
          <ac:chgData name="Baho, Ingie (US 355A)" userId="b3f7d17c-925e-41e4-a9e0-c4836e4754ae" providerId="ADAL" clId="{CBF44814-BBB5-48BC-BB7E-F5F56EDDA9AE}" dt="2023-04-17T22:02:49.827" v="3339" actId="478"/>
          <ac:picMkLst>
            <pc:docMk/>
            <pc:sldMk cId="331305732" sldId="6211"/>
            <ac:picMk id="2050" creationId="{9780AEEB-ECCA-470B-8376-29135B7189E8}"/>
          </ac:picMkLst>
        </pc:picChg>
        <pc:picChg chg="add del mod">
          <ac:chgData name="Baho, Ingie (US 355A)" userId="b3f7d17c-925e-41e4-a9e0-c4836e4754ae" providerId="ADAL" clId="{CBF44814-BBB5-48BC-BB7E-F5F56EDDA9AE}" dt="2023-04-17T22:11:21.600" v="3444" actId="478"/>
          <ac:picMkLst>
            <pc:docMk/>
            <pc:sldMk cId="331305732" sldId="6211"/>
            <ac:picMk id="3074" creationId="{79083F86-CECC-40C4-BFB8-4DB6817AF1B7}"/>
          </ac:picMkLst>
        </pc:picChg>
        <pc:picChg chg="add del mod">
          <ac:chgData name="Baho, Ingie (US 355A)" userId="b3f7d17c-925e-41e4-a9e0-c4836e4754ae" providerId="ADAL" clId="{CBF44814-BBB5-48BC-BB7E-F5F56EDDA9AE}" dt="2023-04-17T22:11:43.303" v="3452" actId="478"/>
          <ac:picMkLst>
            <pc:docMk/>
            <pc:sldMk cId="331305732" sldId="6211"/>
            <ac:picMk id="3076" creationId="{FE781E6A-7559-4E32-BC0B-B6050A187ED3}"/>
          </ac:picMkLst>
        </pc:picChg>
        <pc:picChg chg="add mod modCrop">
          <ac:chgData name="Baho, Ingie (US 355A)" userId="b3f7d17c-925e-41e4-a9e0-c4836e4754ae" providerId="ADAL" clId="{CBF44814-BBB5-48BC-BB7E-F5F56EDDA9AE}" dt="2023-04-17T22:29:16.836" v="3891" actId="1076"/>
          <ac:picMkLst>
            <pc:docMk/>
            <pc:sldMk cId="331305732" sldId="6211"/>
            <ac:picMk id="3078" creationId="{079D43BF-35F7-4198-B140-2676912E683D}"/>
          </ac:picMkLst>
        </pc:picChg>
        <pc:cxnChg chg="add mod">
          <ac:chgData name="Baho, Ingie (US 355A)" userId="b3f7d17c-925e-41e4-a9e0-c4836e4754ae" providerId="ADAL" clId="{CBF44814-BBB5-48BC-BB7E-F5F56EDDA9AE}" dt="2023-04-17T22:29:31.484" v="3893" actId="1076"/>
          <ac:cxnSpMkLst>
            <pc:docMk/>
            <pc:sldMk cId="331305732" sldId="6211"/>
            <ac:cxnSpMk id="5" creationId="{A2CA7E2B-00D4-44EC-9863-D5862AE96331}"/>
          </ac:cxnSpMkLst>
        </pc:cxnChg>
        <pc:cxnChg chg="mod">
          <ac:chgData name="Baho, Ingie (US 355A)" userId="b3f7d17c-925e-41e4-a9e0-c4836e4754ae" providerId="ADAL" clId="{CBF44814-BBB5-48BC-BB7E-F5F56EDDA9AE}" dt="2023-04-17T22:28:07.149" v="3863" actId="1076"/>
          <ac:cxnSpMkLst>
            <pc:docMk/>
            <pc:sldMk cId="331305732" sldId="6211"/>
            <ac:cxnSpMk id="12" creationId="{13DF11E8-3ABB-4A9A-9360-3ED2CE4852A0}"/>
          </ac:cxnSpMkLst>
        </pc:cxnChg>
        <pc:cxnChg chg="mod">
          <ac:chgData name="Baho, Ingie (US 355A)" userId="b3f7d17c-925e-41e4-a9e0-c4836e4754ae" providerId="ADAL" clId="{CBF44814-BBB5-48BC-BB7E-F5F56EDDA9AE}" dt="2023-04-17T22:28:07.149" v="3863" actId="1076"/>
          <ac:cxnSpMkLst>
            <pc:docMk/>
            <pc:sldMk cId="331305732" sldId="6211"/>
            <ac:cxnSpMk id="14" creationId="{7738DA19-A4AC-4669-8D70-B3AF01B5E56C}"/>
          </ac:cxnSpMkLst>
        </pc:cxnChg>
        <pc:cxnChg chg="mod">
          <ac:chgData name="Baho, Ingie (US 355A)" userId="b3f7d17c-925e-41e4-a9e0-c4836e4754ae" providerId="ADAL" clId="{CBF44814-BBB5-48BC-BB7E-F5F56EDDA9AE}" dt="2023-04-17T22:28:07.149" v="3863" actId="1076"/>
          <ac:cxnSpMkLst>
            <pc:docMk/>
            <pc:sldMk cId="331305732" sldId="6211"/>
            <ac:cxnSpMk id="15" creationId="{7DEE81AF-5FBD-4901-90F7-1DDC2521E7D6}"/>
          </ac:cxnSpMkLst>
        </pc:cxnChg>
        <pc:cxnChg chg="add mod">
          <ac:chgData name="Baho, Ingie (US 355A)" userId="b3f7d17c-925e-41e4-a9e0-c4836e4754ae" providerId="ADAL" clId="{CBF44814-BBB5-48BC-BB7E-F5F56EDDA9AE}" dt="2023-04-17T22:29:31.484" v="3893" actId="1076"/>
          <ac:cxnSpMkLst>
            <pc:docMk/>
            <pc:sldMk cId="331305732" sldId="6211"/>
            <ac:cxnSpMk id="24" creationId="{2A7DC602-71CC-4EB8-AAD9-F05F1EB5B838}"/>
          </ac:cxnSpMkLst>
        </pc:cxnChg>
        <pc:cxnChg chg="add mod">
          <ac:chgData name="Baho, Ingie (US 355A)" userId="b3f7d17c-925e-41e4-a9e0-c4836e4754ae" providerId="ADAL" clId="{CBF44814-BBB5-48BC-BB7E-F5F56EDDA9AE}" dt="2023-04-17T22:29:31.484" v="3893" actId="1076"/>
          <ac:cxnSpMkLst>
            <pc:docMk/>
            <pc:sldMk cId="331305732" sldId="6211"/>
            <ac:cxnSpMk id="27" creationId="{D28CC485-E265-4205-94ED-40725BCA4058}"/>
          </ac:cxnSpMkLst>
        </pc:cxnChg>
        <pc:cxnChg chg="add del mod">
          <ac:chgData name="Baho, Ingie (US 355A)" userId="b3f7d17c-925e-41e4-a9e0-c4836e4754ae" providerId="ADAL" clId="{CBF44814-BBB5-48BC-BB7E-F5F56EDDA9AE}" dt="2023-04-17T22:47:24.936" v="3923" actId="478"/>
          <ac:cxnSpMkLst>
            <pc:docMk/>
            <pc:sldMk cId="331305732" sldId="6211"/>
            <ac:cxnSpMk id="55" creationId="{8D3E406A-F00D-46E7-86CA-AE766D1A72A3}"/>
          </ac:cxnSpMkLst>
        </pc:cxnChg>
        <pc:cxnChg chg="add mod">
          <ac:chgData name="Baho, Ingie (US 355A)" userId="b3f7d17c-925e-41e4-a9e0-c4836e4754ae" providerId="ADAL" clId="{CBF44814-BBB5-48BC-BB7E-F5F56EDDA9AE}" dt="2023-04-17T22:47:32.472" v="3925" actId="14100"/>
          <ac:cxnSpMkLst>
            <pc:docMk/>
            <pc:sldMk cId="331305732" sldId="6211"/>
            <ac:cxnSpMk id="56" creationId="{AD40DE5A-6B20-49EF-B304-A8B673A4579F}"/>
          </ac:cxnSpMkLst>
        </pc:cxnChg>
        <pc:cxnChg chg="add del">
          <ac:chgData name="Baho, Ingie (US 355A)" userId="b3f7d17c-925e-41e4-a9e0-c4836e4754ae" providerId="ADAL" clId="{CBF44814-BBB5-48BC-BB7E-F5F56EDDA9AE}" dt="2023-04-17T22:47:45.138" v="3929"/>
          <ac:cxnSpMkLst>
            <pc:docMk/>
            <pc:sldMk cId="331305732" sldId="6211"/>
            <ac:cxnSpMk id="59" creationId="{19070F47-0400-4B68-8932-EF2ED29FAF8A}"/>
          </ac:cxnSpMkLst>
        </pc:cxnChg>
        <pc:cxnChg chg="add mod">
          <ac:chgData name="Baho, Ingie (US 355A)" userId="b3f7d17c-925e-41e4-a9e0-c4836e4754ae" providerId="ADAL" clId="{CBF44814-BBB5-48BC-BB7E-F5F56EDDA9AE}" dt="2023-04-17T22:49:13.597" v="3990" actId="14100"/>
          <ac:cxnSpMkLst>
            <pc:docMk/>
            <pc:sldMk cId="331305732" sldId="6211"/>
            <ac:cxnSpMk id="61" creationId="{3F511581-ACC1-4C4D-95D3-4E4544AEFAE6}"/>
          </ac:cxnSpMkLst>
        </pc:cxnChg>
        <pc:cxnChg chg="add mod">
          <ac:chgData name="Baho, Ingie (US 355A)" userId="b3f7d17c-925e-41e4-a9e0-c4836e4754ae" providerId="ADAL" clId="{CBF44814-BBB5-48BC-BB7E-F5F56EDDA9AE}" dt="2023-04-17T22:49:22.685" v="3991" actId="14100"/>
          <ac:cxnSpMkLst>
            <pc:docMk/>
            <pc:sldMk cId="331305732" sldId="6211"/>
            <ac:cxnSpMk id="65" creationId="{21950518-EBD6-4B28-B2E7-52787897B356}"/>
          </ac:cxnSpMkLst>
        </pc:cxnChg>
      </pc:sldChg>
    </pc:docChg>
  </pc:docChgLst>
  <pc:docChgLst>
    <pc:chgData name="Baho, Ingie (US 355A)" userId="b3f7d17c-925e-41e4-a9e0-c4836e4754ae" providerId="ADAL" clId="{9091B30E-762B-41E3-99E4-28A155082842}"/>
    <pc:docChg chg="undo custSel addSld delSld modSld addSection delSection modSection">
      <pc:chgData name="Baho, Ingie (US 355A)" userId="b3f7d17c-925e-41e4-a9e0-c4836e4754ae" providerId="ADAL" clId="{9091B30E-762B-41E3-99E4-28A155082842}" dt="2023-04-18T18:51:38.823" v="920" actId="20577"/>
      <pc:docMkLst>
        <pc:docMk/>
      </pc:docMkLst>
      <pc:sldChg chg="addSp delSp modSp mod">
        <pc:chgData name="Baho, Ingie (US 355A)" userId="b3f7d17c-925e-41e4-a9e0-c4836e4754ae" providerId="ADAL" clId="{9091B30E-762B-41E3-99E4-28A155082842}" dt="2023-04-18T17:11:59.854" v="569" actId="14100"/>
        <pc:sldMkLst>
          <pc:docMk/>
          <pc:sldMk cId="2964675737" sldId="358"/>
        </pc:sldMkLst>
        <pc:spChg chg="add del mod">
          <ac:chgData name="Baho, Ingie (US 355A)" userId="b3f7d17c-925e-41e4-a9e0-c4836e4754ae" providerId="ADAL" clId="{9091B30E-762B-41E3-99E4-28A155082842}" dt="2023-04-18T16:21:03.682" v="496" actId="478"/>
          <ac:spMkLst>
            <pc:docMk/>
            <pc:sldMk cId="2964675737" sldId="358"/>
            <ac:spMk id="3" creationId="{CBC538EB-09A9-940C-A763-F41008334526}"/>
          </ac:spMkLst>
        </pc:spChg>
        <pc:spChg chg="mod">
          <ac:chgData name="Baho, Ingie (US 355A)" userId="b3f7d17c-925e-41e4-a9e0-c4836e4754ae" providerId="ADAL" clId="{9091B30E-762B-41E3-99E4-28A155082842}" dt="2023-04-18T17:11:59.854" v="569" actId="14100"/>
          <ac:spMkLst>
            <pc:docMk/>
            <pc:sldMk cId="2964675737" sldId="358"/>
            <ac:spMk id="4" creationId="{90E72D37-2251-4724-B116-E038CD396046}"/>
          </ac:spMkLst>
        </pc:spChg>
        <pc:picChg chg="add mod">
          <ac:chgData name="Baho, Ingie (US 355A)" userId="b3f7d17c-925e-41e4-a9e0-c4836e4754ae" providerId="ADAL" clId="{9091B30E-762B-41E3-99E4-28A155082842}" dt="2023-04-18T16:21:13.482" v="502" actId="1076"/>
          <ac:picMkLst>
            <pc:docMk/>
            <pc:sldMk cId="2964675737" sldId="358"/>
            <ac:picMk id="6" creationId="{0C4EB4C5-4841-2405-EF6A-FE84393C15B0}"/>
          </ac:picMkLst>
        </pc:picChg>
        <pc:picChg chg="mod">
          <ac:chgData name="Baho, Ingie (US 355A)" userId="b3f7d17c-925e-41e4-a9e0-c4836e4754ae" providerId="ADAL" clId="{9091B30E-762B-41E3-99E4-28A155082842}" dt="2023-04-18T16:21:16.545" v="504" actId="14100"/>
          <ac:picMkLst>
            <pc:docMk/>
            <pc:sldMk cId="2964675737" sldId="358"/>
            <ac:picMk id="1028" creationId="{863D8FD6-3126-415C-A50A-4A6395A5C6E2}"/>
          </ac:picMkLst>
        </pc:picChg>
      </pc:sldChg>
      <pc:sldChg chg="modSp mod">
        <pc:chgData name="Baho, Ingie (US 355A)" userId="b3f7d17c-925e-41e4-a9e0-c4836e4754ae" providerId="ADAL" clId="{9091B30E-762B-41E3-99E4-28A155082842}" dt="2023-04-18T15:59:51.844" v="25" actId="20577"/>
        <pc:sldMkLst>
          <pc:docMk/>
          <pc:sldMk cId="34583168" sldId="361"/>
        </pc:sldMkLst>
        <pc:spChg chg="mod">
          <ac:chgData name="Baho, Ingie (US 355A)" userId="b3f7d17c-925e-41e4-a9e0-c4836e4754ae" providerId="ADAL" clId="{9091B30E-762B-41E3-99E4-28A155082842}" dt="2023-04-18T15:59:51.844" v="25" actId="20577"/>
          <ac:spMkLst>
            <pc:docMk/>
            <pc:sldMk cId="34583168" sldId="361"/>
            <ac:spMk id="6" creationId="{AAC5402C-85D2-4B67-B2FE-FE85B7CCA63F}"/>
          </ac:spMkLst>
        </pc:spChg>
      </pc:sldChg>
      <pc:sldChg chg="addSp delSp modSp mod modNotesTx">
        <pc:chgData name="Baho, Ingie (US 355A)" userId="b3f7d17c-925e-41e4-a9e0-c4836e4754ae" providerId="ADAL" clId="{9091B30E-762B-41E3-99E4-28A155082842}" dt="2023-04-18T18:08:59.093" v="584" actId="20577"/>
        <pc:sldMkLst>
          <pc:docMk/>
          <pc:sldMk cId="1559553084" sldId="362"/>
        </pc:sldMkLst>
        <pc:graphicFrameChg chg="add mod modGraphic">
          <ac:chgData name="Baho, Ingie (US 355A)" userId="b3f7d17c-925e-41e4-a9e0-c4836e4754ae" providerId="ADAL" clId="{9091B30E-762B-41E3-99E4-28A155082842}" dt="2023-04-18T18:08:59.093" v="584" actId="20577"/>
          <ac:graphicFrameMkLst>
            <pc:docMk/>
            <pc:sldMk cId="1559553084" sldId="362"/>
            <ac:graphicFrameMk id="4" creationId="{233DC91A-4689-B338-0663-A33F46EF5E77}"/>
          </ac:graphicFrameMkLst>
        </pc:graphicFrameChg>
        <pc:graphicFrameChg chg="del">
          <ac:chgData name="Baho, Ingie (US 355A)" userId="b3f7d17c-925e-41e4-a9e0-c4836e4754ae" providerId="ADAL" clId="{9091B30E-762B-41E3-99E4-28A155082842}" dt="2023-04-18T18:08:47.399" v="581" actId="478"/>
          <ac:graphicFrameMkLst>
            <pc:docMk/>
            <pc:sldMk cId="1559553084" sldId="362"/>
            <ac:graphicFrameMk id="10" creationId="{9C65426F-C1A7-4782-BF68-EC0341A9BD4A}"/>
          </ac:graphicFrameMkLst>
        </pc:graphicFrameChg>
      </pc:sldChg>
      <pc:sldChg chg="modSp mod">
        <pc:chgData name="Baho, Ingie (US 355A)" userId="b3f7d17c-925e-41e4-a9e0-c4836e4754ae" providerId="ADAL" clId="{9091B30E-762B-41E3-99E4-28A155082842}" dt="2023-04-18T15:58:51.088" v="23" actId="20577"/>
        <pc:sldMkLst>
          <pc:docMk/>
          <pc:sldMk cId="586200362" sldId="6206"/>
        </pc:sldMkLst>
        <pc:spChg chg="mod">
          <ac:chgData name="Baho, Ingie (US 355A)" userId="b3f7d17c-925e-41e4-a9e0-c4836e4754ae" providerId="ADAL" clId="{9091B30E-762B-41E3-99E4-28A155082842}" dt="2023-04-18T15:58:51.088" v="23" actId="20577"/>
          <ac:spMkLst>
            <pc:docMk/>
            <pc:sldMk cId="586200362" sldId="6206"/>
            <ac:spMk id="2" creationId="{6ABBC6B9-30A4-43EF-B246-1EF4A45914D4}"/>
          </ac:spMkLst>
        </pc:spChg>
      </pc:sldChg>
      <pc:sldChg chg="modSp mod">
        <pc:chgData name="Baho, Ingie (US 355A)" userId="b3f7d17c-925e-41e4-a9e0-c4836e4754ae" providerId="ADAL" clId="{9091B30E-762B-41E3-99E4-28A155082842}" dt="2023-04-18T16:21:37.602" v="518" actId="20577"/>
        <pc:sldMkLst>
          <pc:docMk/>
          <pc:sldMk cId="850446723" sldId="6210"/>
        </pc:sldMkLst>
        <pc:spChg chg="mod">
          <ac:chgData name="Baho, Ingie (US 355A)" userId="b3f7d17c-925e-41e4-a9e0-c4836e4754ae" providerId="ADAL" clId="{9091B30E-762B-41E3-99E4-28A155082842}" dt="2023-04-18T16:21:37.602" v="518" actId="20577"/>
          <ac:spMkLst>
            <pc:docMk/>
            <pc:sldMk cId="850446723" sldId="6210"/>
            <ac:spMk id="2" creationId="{CB448093-891A-469B-8519-B75B6276BA9F}"/>
          </ac:spMkLst>
        </pc:spChg>
      </pc:sldChg>
      <pc:sldChg chg="addSp delSp modSp add mod modNotesTx">
        <pc:chgData name="Baho, Ingie (US 355A)" userId="b3f7d17c-925e-41e4-a9e0-c4836e4754ae" providerId="ADAL" clId="{9091B30E-762B-41E3-99E4-28A155082842}" dt="2023-04-18T18:49:29.017" v="716" actId="5793"/>
        <pc:sldMkLst>
          <pc:docMk/>
          <pc:sldMk cId="4247495038" sldId="6212"/>
        </pc:sldMkLst>
        <pc:spChg chg="add mod">
          <ac:chgData name="Baho, Ingie (US 355A)" userId="b3f7d17c-925e-41e4-a9e0-c4836e4754ae" providerId="ADAL" clId="{9091B30E-762B-41E3-99E4-28A155082842}" dt="2023-04-18T16:18:01.185" v="495" actId="1076"/>
          <ac:spMkLst>
            <pc:docMk/>
            <pc:sldMk cId="4247495038" sldId="6212"/>
            <ac:spMk id="5" creationId="{14C3E4EF-C0AD-8191-07FE-4CDD6719E4DF}"/>
          </ac:spMkLst>
        </pc:spChg>
        <pc:spChg chg="mod">
          <ac:chgData name="Baho, Ingie (US 355A)" userId="b3f7d17c-925e-41e4-a9e0-c4836e4754ae" providerId="ADAL" clId="{9091B30E-762B-41E3-99E4-28A155082842}" dt="2023-04-18T18:49:29.017" v="716" actId="5793"/>
          <ac:spMkLst>
            <pc:docMk/>
            <pc:sldMk cId="4247495038" sldId="6212"/>
            <ac:spMk id="6" creationId="{1153585C-30E5-4EB7-9595-4D4CFE90A7B3}"/>
          </ac:spMkLst>
        </pc:spChg>
        <pc:spChg chg="add mod">
          <ac:chgData name="Baho, Ingie (US 355A)" userId="b3f7d17c-925e-41e4-a9e0-c4836e4754ae" providerId="ADAL" clId="{9091B30E-762B-41E3-99E4-28A155082842}" dt="2023-04-18T16:17:55.216" v="493" actId="1076"/>
          <ac:spMkLst>
            <pc:docMk/>
            <pc:sldMk cId="4247495038" sldId="6212"/>
            <ac:spMk id="7" creationId="{44B4C156-406C-6683-AD55-468B9F34B58B}"/>
          </ac:spMkLst>
        </pc:spChg>
        <pc:spChg chg="mod">
          <ac:chgData name="Baho, Ingie (US 355A)" userId="b3f7d17c-925e-41e4-a9e0-c4836e4754ae" providerId="ADAL" clId="{9091B30E-762B-41E3-99E4-28A155082842}" dt="2023-04-18T16:14:39.021" v="444" actId="20577"/>
          <ac:spMkLst>
            <pc:docMk/>
            <pc:sldMk cId="4247495038" sldId="6212"/>
            <ac:spMk id="9" creationId="{1F16775C-0F1A-48D3-8B4A-674EDF5B84AA}"/>
          </ac:spMkLst>
        </pc:spChg>
        <pc:spChg chg="add mod">
          <ac:chgData name="Baho, Ingie (US 355A)" userId="b3f7d17c-925e-41e4-a9e0-c4836e4754ae" providerId="ADAL" clId="{9091B30E-762B-41E3-99E4-28A155082842}" dt="2023-04-18T16:17:26.504" v="485" actId="1076"/>
          <ac:spMkLst>
            <pc:docMk/>
            <pc:sldMk cId="4247495038" sldId="6212"/>
            <ac:spMk id="10" creationId="{9AEBD6B7-7141-77FD-8EFD-70F76BEFB2CB}"/>
          </ac:spMkLst>
        </pc:spChg>
        <pc:picChg chg="add mod">
          <ac:chgData name="Baho, Ingie (US 355A)" userId="b3f7d17c-925e-41e4-a9e0-c4836e4754ae" providerId="ADAL" clId="{9091B30E-762B-41E3-99E4-28A155082842}" dt="2023-04-18T16:15:45.471" v="458" actId="1076"/>
          <ac:picMkLst>
            <pc:docMk/>
            <pc:sldMk cId="4247495038" sldId="6212"/>
            <ac:picMk id="2" creationId="{5152F62B-C0CD-B29A-547E-2B11836161C0}"/>
          </ac:picMkLst>
        </pc:picChg>
        <pc:picChg chg="del">
          <ac:chgData name="Baho, Ingie (US 355A)" userId="b3f7d17c-925e-41e4-a9e0-c4836e4754ae" providerId="ADAL" clId="{9091B30E-762B-41E3-99E4-28A155082842}" dt="2023-04-18T16:08:05.479" v="239" actId="478"/>
          <ac:picMkLst>
            <pc:docMk/>
            <pc:sldMk cId="4247495038" sldId="6212"/>
            <ac:picMk id="3" creationId="{3C6FA0A3-05AD-4E96-9BA8-D5051004D8FB}"/>
          </ac:picMkLst>
        </pc:picChg>
        <pc:picChg chg="add mod">
          <ac:chgData name="Baho, Ingie (US 355A)" userId="b3f7d17c-925e-41e4-a9e0-c4836e4754ae" providerId="ADAL" clId="{9091B30E-762B-41E3-99E4-28A155082842}" dt="2023-04-18T16:15:39.111" v="456" actId="1076"/>
          <ac:picMkLst>
            <pc:docMk/>
            <pc:sldMk cId="4247495038" sldId="6212"/>
            <ac:picMk id="4" creationId="{0F9AE9EB-A63F-F156-083F-64AE56FB3CFA}"/>
          </ac:picMkLst>
        </pc:picChg>
        <pc:picChg chg="add del mod">
          <ac:chgData name="Baho, Ingie (US 355A)" userId="b3f7d17c-925e-41e4-a9e0-c4836e4754ae" providerId="ADAL" clId="{9091B30E-762B-41E3-99E4-28A155082842}" dt="2023-04-18T16:16:51.871" v="465" actId="478"/>
          <ac:picMkLst>
            <pc:docMk/>
            <pc:sldMk cId="4247495038" sldId="6212"/>
            <ac:picMk id="1026" creationId="{528ACE8F-072C-79F8-1993-95D5DAAA7592}"/>
          </ac:picMkLst>
        </pc:picChg>
        <pc:picChg chg="add mod">
          <ac:chgData name="Baho, Ingie (US 355A)" userId="b3f7d17c-925e-41e4-a9e0-c4836e4754ae" providerId="ADAL" clId="{9091B30E-762B-41E3-99E4-28A155082842}" dt="2023-04-18T16:17:08.457" v="470" actId="167"/>
          <ac:picMkLst>
            <pc:docMk/>
            <pc:sldMk cId="4247495038" sldId="6212"/>
            <ac:picMk id="1028" creationId="{468C6746-6757-E8B6-41AA-3DE158323BB2}"/>
          </ac:picMkLst>
        </pc:picChg>
      </pc:sldChg>
      <pc:sldChg chg="addSp delSp modSp add mod">
        <pc:chgData name="Baho, Ingie (US 355A)" userId="b3f7d17c-925e-41e4-a9e0-c4836e4754ae" providerId="ADAL" clId="{9091B30E-762B-41E3-99E4-28A155082842}" dt="2023-04-18T18:44:47.723" v="692" actId="14100"/>
        <pc:sldMkLst>
          <pc:docMk/>
          <pc:sldMk cId="2532249803" sldId="6216"/>
        </pc:sldMkLst>
        <pc:spChg chg="mod">
          <ac:chgData name="Baho, Ingie (US 355A)" userId="b3f7d17c-925e-41e4-a9e0-c4836e4754ae" providerId="ADAL" clId="{9091B30E-762B-41E3-99E4-28A155082842}" dt="2023-04-18T18:40:59.324" v="661" actId="1076"/>
          <ac:spMkLst>
            <pc:docMk/>
            <pc:sldMk cId="2532249803" sldId="6216"/>
            <ac:spMk id="10" creationId="{95AD3953-034A-4B4B-B249-6F030AB1DFA5}"/>
          </ac:spMkLst>
        </pc:spChg>
        <pc:spChg chg="mod">
          <ac:chgData name="Baho, Ingie (US 355A)" userId="b3f7d17c-925e-41e4-a9e0-c4836e4754ae" providerId="ADAL" clId="{9091B30E-762B-41E3-99E4-28A155082842}" dt="2023-04-18T18:40:55.588" v="660" actId="1076"/>
          <ac:spMkLst>
            <pc:docMk/>
            <pc:sldMk cId="2532249803" sldId="6216"/>
            <ac:spMk id="13" creationId="{3FC5EF45-EDF4-4526-A3AE-B5CB65EEA496}"/>
          </ac:spMkLst>
        </pc:spChg>
        <pc:spChg chg="mod">
          <ac:chgData name="Baho, Ingie (US 355A)" userId="b3f7d17c-925e-41e4-a9e0-c4836e4754ae" providerId="ADAL" clId="{9091B30E-762B-41E3-99E4-28A155082842}" dt="2023-04-18T18:16:23.024" v="604" actId="1076"/>
          <ac:spMkLst>
            <pc:docMk/>
            <pc:sldMk cId="2532249803" sldId="6216"/>
            <ac:spMk id="56" creationId="{E888EC08-F98B-4EDD-9F03-A106AEF2E97B}"/>
          </ac:spMkLst>
        </pc:spChg>
        <pc:spChg chg="mod">
          <ac:chgData name="Baho, Ingie (US 355A)" userId="b3f7d17c-925e-41e4-a9e0-c4836e4754ae" providerId="ADAL" clId="{9091B30E-762B-41E3-99E4-28A155082842}" dt="2023-04-18T18:16:08.478" v="599" actId="207"/>
          <ac:spMkLst>
            <pc:docMk/>
            <pc:sldMk cId="2532249803" sldId="6216"/>
            <ac:spMk id="77" creationId="{4FF09812-3FAC-4B61-BEBF-A32FE07D227E}"/>
          </ac:spMkLst>
        </pc:spChg>
        <pc:picChg chg="add del mod ord">
          <ac:chgData name="Baho, Ingie (US 355A)" userId="b3f7d17c-925e-41e4-a9e0-c4836e4754ae" providerId="ADAL" clId="{9091B30E-762B-41E3-99E4-28A155082842}" dt="2023-04-18T18:38:29.435" v="646" actId="478"/>
          <ac:picMkLst>
            <pc:docMk/>
            <pc:sldMk cId="2532249803" sldId="6216"/>
            <ac:picMk id="4" creationId="{139FAF59-F99D-A2D7-2F91-4AE7FC1E3D00}"/>
          </ac:picMkLst>
        </pc:picChg>
        <pc:picChg chg="del">
          <ac:chgData name="Baho, Ingie (US 355A)" userId="b3f7d17c-925e-41e4-a9e0-c4836e4754ae" providerId="ADAL" clId="{9091B30E-762B-41E3-99E4-28A155082842}" dt="2023-04-18T18:15:43.650" v="595" actId="478"/>
          <ac:picMkLst>
            <pc:docMk/>
            <pc:sldMk cId="2532249803" sldId="6216"/>
            <ac:picMk id="19" creationId="{0F61A886-C70D-42E1-8532-61635AE4012D}"/>
          </ac:picMkLst>
        </pc:picChg>
        <pc:picChg chg="add del mod">
          <ac:chgData name="Baho, Ingie (US 355A)" userId="b3f7d17c-925e-41e4-a9e0-c4836e4754ae" providerId="ADAL" clId="{9091B30E-762B-41E3-99E4-28A155082842}" dt="2023-04-18T18:21:26.180" v="643" actId="478"/>
          <ac:picMkLst>
            <pc:docMk/>
            <pc:sldMk cId="2532249803" sldId="6216"/>
            <ac:picMk id="23" creationId="{21EDE137-8077-7EBA-3806-94B617F8987E}"/>
          </ac:picMkLst>
        </pc:picChg>
        <pc:picChg chg="add mod ord">
          <ac:chgData name="Baho, Ingie (US 355A)" userId="b3f7d17c-925e-41e4-a9e0-c4836e4754ae" providerId="ADAL" clId="{9091B30E-762B-41E3-99E4-28A155082842}" dt="2023-04-18T18:40:48.463" v="659" actId="1076"/>
          <ac:picMkLst>
            <pc:docMk/>
            <pc:sldMk cId="2532249803" sldId="6216"/>
            <ac:picMk id="26" creationId="{D80926DA-0661-5D68-8F57-BF4AEC14D215}"/>
          </ac:picMkLst>
        </pc:picChg>
        <pc:picChg chg="mod">
          <ac:chgData name="Baho, Ingie (US 355A)" userId="b3f7d17c-925e-41e4-a9e0-c4836e4754ae" providerId="ADAL" clId="{9091B30E-762B-41E3-99E4-28A155082842}" dt="2023-04-18T18:16:13.474" v="600" actId="1076"/>
          <ac:picMkLst>
            <pc:docMk/>
            <pc:sldMk cId="2532249803" sldId="6216"/>
            <ac:picMk id="50" creationId="{FAD66ED6-316C-4616-A914-A74795099671}"/>
          </ac:picMkLst>
        </pc:picChg>
        <pc:picChg chg="mod">
          <ac:chgData name="Baho, Ingie (US 355A)" userId="b3f7d17c-925e-41e4-a9e0-c4836e4754ae" providerId="ADAL" clId="{9091B30E-762B-41E3-99E4-28A155082842}" dt="2023-04-18T18:16:25.275" v="605" actId="1076"/>
          <ac:picMkLst>
            <pc:docMk/>
            <pc:sldMk cId="2532249803" sldId="6216"/>
            <ac:picMk id="59" creationId="{21E47D79-9722-4B61-B861-861DE16404EA}"/>
          </ac:picMkLst>
        </pc:picChg>
        <pc:cxnChg chg="mod">
          <ac:chgData name="Baho, Ingie (US 355A)" userId="b3f7d17c-925e-41e4-a9e0-c4836e4754ae" providerId="ADAL" clId="{9091B30E-762B-41E3-99E4-28A155082842}" dt="2023-04-18T18:43:54.436" v="682" actId="14100"/>
          <ac:cxnSpMkLst>
            <pc:docMk/>
            <pc:sldMk cId="2532249803" sldId="6216"/>
            <ac:cxnSpMk id="6" creationId="{757CDF6C-064C-497F-86C1-506D4C7DD22C}"/>
          </ac:cxnSpMkLst>
        </pc:cxnChg>
        <pc:cxnChg chg="mod">
          <ac:chgData name="Baho, Ingie (US 355A)" userId="b3f7d17c-925e-41e4-a9e0-c4836e4754ae" providerId="ADAL" clId="{9091B30E-762B-41E3-99E4-28A155082842}" dt="2023-04-18T18:44:47.723" v="692" actId="14100"/>
          <ac:cxnSpMkLst>
            <pc:docMk/>
            <pc:sldMk cId="2532249803" sldId="6216"/>
            <ac:cxnSpMk id="8" creationId="{3488A43E-F708-4069-8FAE-9264783261E0}"/>
          </ac:cxnSpMkLst>
        </pc:cxnChg>
        <pc:cxnChg chg="mod">
          <ac:chgData name="Baho, Ingie (US 355A)" userId="b3f7d17c-925e-41e4-a9e0-c4836e4754ae" providerId="ADAL" clId="{9091B30E-762B-41E3-99E4-28A155082842}" dt="2023-04-18T18:40:59.324" v="661" actId="1076"/>
          <ac:cxnSpMkLst>
            <pc:docMk/>
            <pc:sldMk cId="2532249803" sldId="6216"/>
            <ac:cxnSpMk id="12" creationId="{DB1A8CDF-B2B7-47AD-BD22-07AA76331762}"/>
          </ac:cxnSpMkLst>
        </pc:cxnChg>
        <pc:cxnChg chg="del mod">
          <ac:chgData name="Baho, Ingie (US 355A)" userId="b3f7d17c-925e-41e4-a9e0-c4836e4754ae" providerId="ADAL" clId="{9091B30E-762B-41E3-99E4-28A155082842}" dt="2023-04-18T18:44:34.445" v="688" actId="478"/>
          <ac:cxnSpMkLst>
            <pc:docMk/>
            <pc:sldMk cId="2532249803" sldId="6216"/>
            <ac:cxnSpMk id="15" creationId="{85D0F4E9-63E7-4A10-9838-06DDC88BBDCB}"/>
          </ac:cxnSpMkLst>
        </pc:cxnChg>
        <pc:cxnChg chg="mod">
          <ac:chgData name="Baho, Ingie (US 355A)" userId="b3f7d17c-925e-41e4-a9e0-c4836e4754ae" providerId="ADAL" clId="{9091B30E-762B-41E3-99E4-28A155082842}" dt="2023-04-18T18:44:09.900" v="686" actId="14100"/>
          <ac:cxnSpMkLst>
            <pc:docMk/>
            <pc:sldMk cId="2532249803" sldId="6216"/>
            <ac:cxnSpMk id="25" creationId="{73ECBBD5-C272-4582-AA62-7917D71F14D5}"/>
          </ac:cxnSpMkLst>
        </pc:cxnChg>
        <pc:cxnChg chg="mod">
          <ac:chgData name="Baho, Ingie (US 355A)" userId="b3f7d17c-925e-41e4-a9e0-c4836e4754ae" providerId="ADAL" clId="{9091B30E-762B-41E3-99E4-28A155082842}" dt="2023-04-18T18:40:20.789" v="653" actId="1076"/>
          <ac:cxnSpMkLst>
            <pc:docMk/>
            <pc:sldMk cId="2532249803" sldId="6216"/>
            <ac:cxnSpMk id="32" creationId="{6BDAB0A8-98F0-457D-8D21-B44A53C408D8}"/>
          </ac:cxnSpMkLst>
        </pc:cxnChg>
        <pc:cxnChg chg="mod">
          <ac:chgData name="Baho, Ingie (US 355A)" userId="b3f7d17c-925e-41e4-a9e0-c4836e4754ae" providerId="ADAL" clId="{9091B30E-762B-41E3-99E4-28A155082842}" dt="2023-04-18T18:40:25.815" v="654" actId="14100"/>
          <ac:cxnSpMkLst>
            <pc:docMk/>
            <pc:sldMk cId="2532249803" sldId="6216"/>
            <ac:cxnSpMk id="34" creationId="{43C7E4E2-8423-4B1F-9630-869FA4821C37}"/>
          </ac:cxnSpMkLst>
        </pc:cxnChg>
        <pc:cxnChg chg="mod">
          <ac:chgData name="Baho, Ingie (US 355A)" userId="b3f7d17c-925e-41e4-a9e0-c4836e4754ae" providerId="ADAL" clId="{9091B30E-762B-41E3-99E4-28A155082842}" dt="2023-04-18T18:40:55.588" v="660" actId="1076"/>
          <ac:cxnSpMkLst>
            <pc:docMk/>
            <pc:sldMk cId="2532249803" sldId="6216"/>
            <ac:cxnSpMk id="36" creationId="{CB2C0506-856D-4799-8268-D944D5F5B2C2}"/>
          </ac:cxnSpMkLst>
        </pc:cxnChg>
        <pc:cxnChg chg="add mod">
          <ac:chgData name="Baho, Ingie (US 355A)" userId="b3f7d17c-925e-41e4-a9e0-c4836e4754ae" providerId="ADAL" clId="{9091B30E-762B-41E3-99E4-28A155082842}" dt="2023-04-18T18:44:40.412" v="691" actId="1076"/>
          <ac:cxnSpMkLst>
            <pc:docMk/>
            <pc:sldMk cId="2532249803" sldId="6216"/>
            <ac:cxnSpMk id="51" creationId="{ADCE6462-0DB6-29A7-0C2F-4C08A556E787}"/>
          </ac:cxnSpMkLst>
        </pc:cxnChg>
        <pc:cxnChg chg="mod">
          <ac:chgData name="Baho, Ingie (US 355A)" userId="b3f7d17c-925e-41e4-a9e0-c4836e4754ae" providerId="ADAL" clId="{9091B30E-762B-41E3-99E4-28A155082842}" dt="2023-04-18T18:41:40.413" v="674" actId="14100"/>
          <ac:cxnSpMkLst>
            <pc:docMk/>
            <pc:sldMk cId="2532249803" sldId="6216"/>
            <ac:cxnSpMk id="68" creationId="{22EF3E2D-0AF4-4EAF-ACA7-8506ACD2DACA}"/>
          </ac:cxnSpMkLst>
        </pc:cxnChg>
        <pc:cxnChg chg="mod">
          <ac:chgData name="Baho, Ingie (US 355A)" userId="b3f7d17c-925e-41e4-a9e0-c4836e4754ae" providerId="ADAL" clId="{9091B30E-762B-41E3-99E4-28A155082842}" dt="2023-04-18T18:41:36.868" v="673" actId="14100"/>
          <ac:cxnSpMkLst>
            <pc:docMk/>
            <pc:sldMk cId="2532249803" sldId="6216"/>
            <ac:cxnSpMk id="79" creationId="{BF8B5D73-581F-44E7-ABC7-1BD482CCE00C}"/>
          </ac:cxnSpMkLst>
        </pc:cxnChg>
      </pc:sldChg>
      <pc:sldChg chg="addSp delSp modSp add mod">
        <pc:chgData name="Baho, Ingie (US 355A)" userId="b3f7d17c-925e-41e4-a9e0-c4836e4754ae" providerId="ADAL" clId="{9091B30E-762B-41E3-99E4-28A155082842}" dt="2023-04-18T18:46:59.664" v="714" actId="1076"/>
        <pc:sldMkLst>
          <pc:docMk/>
          <pc:sldMk cId="2884001428" sldId="6217"/>
        </pc:sldMkLst>
        <pc:spChg chg="mod">
          <ac:chgData name="Baho, Ingie (US 355A)" userId="b3f7d17c-925e-41e4-a9e0-c4836e4754ae" providerId="ADAL" clId="{9091B30E-762B-41E3-99E4-28A155082842}" dt="2023-04-18T18:21:46.637" v="644" actId="207"/>
          <ac:spMkLst>
            <pc:docMk/>
            <pc:sldMk cId="2884001428" sldId="6217"/>
            <ac:spMk id="46" creationId="{BEF529C5-72A0-4E2E-9BBB-CA95498B28B2}"/>
          </ac:spMkLst>
        </pc:spChg>
        <pc:spChg chg="mod">
          <ac:chgData name="Baho, Ingie (US 355A)" userId="b3f7d17c-925e-41e4-a9e0-c4836e4754ae" providerId="ADAL" clId="{9091B30E-762B-41E3-99E4-28A155082842}" dt="2023-04-18T18:46:52.212" v="711" actId="1076"/>
          <ac:spMkLst>
            <pc:docMk/>
            <pc:sldMk cId="2884001428" sldId="6217"/>
            <ac:spMk id="55" creationId="{93EEDBAA-EFC8-4416-973F-60122C3D9A75}"/>
          </ac:spMkLst>
        </pc:spChg>
        <pc:spChg chg="mod">
          <ac:chgData name="Baho, Ingie (US 355A)" userId="b3f7d17c-925e-41e4-a9e0-c4836e4754ae" providerId="ADAL" clId="{9091B30E-762B-41E3-99E4-28A155082842}" dt="2023-04-18T18:46:54.456" v="712" actId="1076"/>
          <ac:spMkLst>
            <pc:docMk/>
            <pc:sldMk cId="2884001428" sldId="6217"/>
            <ac:spMk id="56" creationId="{E888EC08-F98B-4EDD-9F03-A106AEF2E97B}"/>
          </ac:spMkLst>
        </pc:spChg>
        <pc:grpChg chg="mod">
          <ac:chgData name="Baho, Ingie (US 355A)" userId="b3f7d17c-925e-41e4-a9e0-c4836e4754ae" providerId="ADAL" clId="{9091B30E-762B-41E3-99E4-28A155082842}" dt="2023-04-18T18:45:35.739" v="697" actId="14100"/>
          <ac:grpSpMkLst>
            <pc:docMk/>
            <pc:sldMk cId="2884001428" sldId="6217"/>
            <ac:grpSpMk id="52" creationId="{DC229414-F8D1-4A93-A3B0-B02EC5145C8F}"/>
          </ac:grpSpMkLst>
        </pc:grpChg>
        <pc:picChg chg="add mod ord">
          <ac:chgData name="Baho, Ingie (US 355A)" userId="b3f7d17c-925e-41e4-a9e0-c4836e4754ae" providerId="ADAL" clId="{9091B30E-762B-41E3-99E4-28A155082842}" dt="2023-04-18T18:45:13.837" v="693" actId="14100"/>
          <ac:picMkLst>
            <pc:docMk/>
            <pc:sldMk cId="2884001428" sldId="6217"/>
            <ac:picMk id="4" creationId="{1B3ACF9D-6633-815E-CC19-B22AB0EA38E6}"/>
          </ac:picMkLst>
        </pc:picChg>
        <pc:picChg chg="del">
          <ac:chgData name="Baho, Ingie (US 355A)" userId="b3f7d17c-925e-41e4-a9e0-c4836e4754ae" providerId="ADAL" clId="{9091B30E-762B-41E3-99E4-28A155082842}" dt="2023-04-18T18:43:13.423" v="675" actId="478"/>
          <ac:picMkLst>
            <pc:docMk/>
            <pc:sldMk cId="2884001428" sldId="6217"/>
            <ac:picMk id="5" creationId="{427941A8-F3DD-49CA-95E2-CE0941ECF553}"/>
          </ac:picMkLst>
        </pc:picChg>
        <pc:picChg chg="mod">
          <ac:chgData name="Baho, Ingie (US 355A)" userId="b3f7d17c-925e-41e4-a9e0-c4836e4754ae" providerId="ADAL" clId="{9091B30E-762B-41E3-99E4-28A155082842}" dt="2023-04-18T18:46:57.456" v="713" actId="1076"/>
          <ac:picMkLst>
            <pc:docMk/>
            <pc:sldMk cId="2884001428" sldId="6217"/>
            <ac:picMk id="28" creationId="{652416A8-CA88-446C-8314-3F8F65D3ACCD}"/>
          </ac:picMkLst>
        </pc:picChg>
        <pc:picChg chg="mod">
          <ac:chgData name="Baho, Ingie (US 355A)" userId="b3f7d17c-925e-41e4-a9e0-c4836e4754ae" providerId="ADAL" clId="{9091B30E-762B-41E3-99E4-28A155082842}" dt="2023-04-18T18:46:59.664" v="714" actId="1076"/>
          <ac:picMkLst>
            <pc:docMk/>
            <pc:sldMk cId="2884001428" sldId="6217"/>
            <ac:picMk id="31" creationId="{0FD431B5-FE8F-461A-B5B9-7094087F03CA}"/>
          </ac:picMkLst>
        </pc:picChg>
        <pc:cxnChg chg="mod">
          <ac:chgData name="Baho, Ingie (US 355A)" userId="b3f7d17c-925e-41e4-a9e0-c4836e4754ae" providerId="ADAL" clId="{9091B30E-762B-41E3-99E4-28A155082842}" dt="2023-04-18T18:45:43.554" v="698" actId="14100"/>
          <ac:cxnSpMkLst>
            <pc:docMk/>
            <pc:sldMk cId="2884001428" sldId="6217"/>
            <ac:cxnSpMk id="30" creationId="{97C99FE0-300C-4F39-AD58-575D71573643}"/>
          </ac:cxnSpMkLst>
        </pc:cxnChg>
        <pc:cxnChg chg="mod">
          <ac:chgData name="Baho, Ingie (US 355A)" userId="b3f7d17c-925e-41e4-a9e0-c4836e4754ae" providerId="ADAL" clId="{9091B30E-762B-41E3-99E4-28A155082842}" dt="2023-04-18T18:45:51.809" v="700" actId="14100"/>
          <ac:cxnSpMkLst>
            <pc:docMk/>
            <pc:sldMk cId="2884001428" sldId="6217"/>
            <ac:cxnSpMk id="35" creationId="{27F4DF98-2E0C-4607-9F82-42EB365781CE}"/>
          </ac:cxnSpMkLst>
        </pc:cxnChg>
        <pc:cxnChg chg="mod">
          <ac:chgData name="Baho, Ingie (US 355A)" userId="b3f7d17c-925e-41e4-a9e0-c4836e4754ae" providerId="ADAL" clId="{9091B30E-762B-41E3-99E4-28A155082842}" dt="2023-04-18T18:46:01.810" v="702" actId="14100"/>
          <ac:cxnSpMkLst>
            <pc:docMk/>
            <pc:sldMk cId="2884001428" sldId="6217"/>
            <ac:cxnSpMk id="36" creationId="{1D48953D-1BB9-4EA4-A9D7-1D0CEA2A93C6}"/>
          </ac:cxnSpMkLst>
        </pc:cxnChg>
        <pc:cxnChg chg="mod">
          <ac:chgData name="Baho, Ingie (US 355A)" userId="b3f7d17c-925e-41e4-a9e0-c4836e4754ae" providerId="ADAL" clId="{9091B30E-762B-41E3-99E4-28A155082842}" dt="2023-04-18T18:45:58.963" v="701" actId="14100"/>
          <ac:cxnSpMkLst>
            <pc:docMk/>
            <pc:sldMk cId="2884001428" sldId="6217"/>
            <ac:cxnSpMk id="54" creationId="{56D4C49B-E368-4DAA-8DCC-A606D01A84B1}"/>
          </ac:cxnSpMkLst>
        </pc:cxnChg>
      </pc:sldChg>
      <pc:sldChg chg="modSp new mod">
        <pc:chgData name="Baho, Ingie (US 355A)" userId="b3f7d17c-925e-41e4-a9e0-c4836e4754ae" providerId="ADAL" clId="{9091B30E-762B-41E3-99E4-28A155082842}" dt="2023-04-18T18:51:38.823" v="920" actId="20577"/>
        <pc:sldMkLst>
          <pc:docMk/>
          <pc:sldMk cId="2909329792" sldId="6219"/>
        </pc:sldMkLst>
        <pc:spChg chg="mod">
          <ac:chgData name="Baho, Ingie (US 355A)" userId="b3f7d17c-925e-41e4-a9e0-c4836e4754ae" providerId="ADAL" clId="{9091B30E-762B-41E3-99E4-28A155082842}" dt="2023-04-18T18:51:38.823" v="920" actId="20577"/>
          <ac:spMkLst>
            <pc:docMk/>
            <pc:sldMk cId="2909329792" sldId="6219"/>
            <ac:spMk id="2" creationId="{5861D034-756F-42AE-5F5C-A918181C4025}"/>
          </ac:spMkLst>
        </pc:spChg>
        <pc:spChg chg="mod">
          <ac:chgData name="Baho, Ingie (US 355A)" userId="b3f7d17c-925e-41e4-a9e0-c4836e4754ae" providerId="ADAL" clId="{9091B30E-762B-41E3-99E4-28A155082842}" dt="2023-04-18T18:50:46.560" v="756"/>
          <ac:spMkLst>
            <pc:docMk/>
            <pc:sldMk cId="2909329792" sldId="6219"/>
            <ac:spMk id="3" creationId="{E6286B08-D064-10E0-AE80-8F85D5298EE8}"/>
          </ac:spMkLst>
        </pc:spChg>
      </pc:sldChg>
    </pc:docChg>
  </pc:docChgLst>
  <pc:docChgLst>
    <pc:chgData name="Baho, Ingie (US 355A)" userId="b3f7d17c-925e-41e4-a9e0-c4836e4754ae" providerId="ADAL" clId="{787515B8-A29E-4321-92F6-5750167615F4}"/>
    <pc:docChg chg="undo custSel addSld delSld modSld sldOrd modSection">
      <pc:chgData name="Baho, Ingie (US 355A)" userId="b3f7d17c-925e-41e4-a9e0-c4836e4754ae" providerId="ADAL" clId="{787515B8-A29E-4321-92F6-5750167615F4}" dt="2023-04-18T22:24:24.625" v="1632" actId="20577"/>
      <pc:docMkLst>
        <pc:docMk/>
      </pc:docMkLst>
      <pc:sldChg chg="modSp mod">
        <pc:chgData name="Baho, Ingie (US 355A)" userId="b3f7d17c-925e-41e4-a9e0-c4836e4754ae" providerId="ADAL" clId="{787515B8-A29E-4321-92F6-5750167615F4}" dt="2023-04-18T21:39:54.809" v="845" actId="20577"/>
        <pc:sldMkLst>
          <pc:docMk/>
          <pc:sldMk cId="2138060869" sldId="329"/>
        </pc:sldMkLst>
        <pc:spChg chg="mod">
          <ac:chgData name="Baho, Ingie (US 355A)" userId="b3f7d17c-925e-41e4-a9e0-c4836e4754ae" providerId="ADAL" clId="{787515B8-A29E-4321-92F6-5750167615F4}" dt="2023-04-18T21:39:54.809" v="845" actId="20577"/>
          <ac:spMkLst>
            <pc:docMk/>
            <pc:sldMk cId="2138060869" sldId="329"/>
            <ac:spMk id="2" creationId="{00000000-0000-0000-0000-000000000000}"/>
          </ac:spMkLst>
        </pc:spChg>
      </pc:sldChg>
      <pc:sldChg chg="modSp mod modNotesTx">
        <pc:chgData name="Baho, Ingie (US 355A)" userId="b3f7d17c-925e-41e4-a9e0-c4836e4754ae" providerId="ADAL" clId="{787515B8-A29E-4321-92F6-5750167615F4}" dt="2023-04-18T22:13:43.135" v="1023" actId="14100"/>
        <pc:sldMkLst>
          <pc:docMk/>
          <pc:sldMk cId="276036948" sldId="331"/>
        </pc:sldMkLst>
        <pc:spChg chg="mod">
          <ac:chgData name="Baho, Ingie (US 355A)" userId="b3f7d17c-925e-41e4-a9e0-c4836e4754ae" providerId="ADAL" clId="{787515B8-A29E-4321-92F6-5750167615F4}" dt="2023-04-18T19:43:42.669" v="399" actId="20577"/>
          <ac:spMkLst>
            <pc:docMk/>
            <pc:sldMk cId="276036948" sldId="331"/>
            <ac:spMk id="2" creationId="{6ABBC6B9-30A4-43EF-B246-1EF4A45914D4}"/>
          </ac:spMkLst>
        </pc:spChg>
        <pc:spChg chg="mod">
          <ac:chgData name="Baho, Ingie (US 355A)" userId="b3f7d17c-925e-41e4-a9e0-c4836e4754ae" providerId="ADAL" clId="{787515B8-A29E-4321-92F6-5750167615F4}" dt="2023-04-18T22:13:43.135" v="1023" actId="14100"/>
          <ac:spMkLst>
            <pc:docMk/>
            <pc:sldMk cId="276036948" sldId="331"/>
            <ac:spMk id="4" creationId="{9CC5C81A-B3C6-4AE7-8018-56F9159AB540}"/>
          </ac:spMkLst>
        </pc:spChg>
      </pc:sldChg>
      <pc:sldChg chg="modSp mod">
        <pc:chgData name="Baho, Ingie (US 355A)" userId="b3f7d17c-925e-41e4-a9e0-c4836e4754ae" providerId="ADAL" clId="{787515B8-A29E-4321-92F6-5750167615F4}" dt="2023-04-18T19:01:11.578" v="23" actId="20577"/>
        <pc:sldMkLst>
          <pc:docMk/>
          <pc:sldMk cId="2964675737" sldId="358"/>
        </pc:sldMkLst>
        <pc:spChg chg="mod">
          <ac:chgData name="Baho, Ingie (US 355A)" userId="b3f7d17c-925e-41e4-a9e0-c4836e4754ae" providerId="ADAL" clId="{787515B8-A29E-4321-92F6-5750167615F4}" dt="2023-04-18T19:01:11.578" v="23" actId="20577"/>
          <ac:spMkLst>
            <pc:docMk/>
            <pc:sldMk cId="2964675737" sldId="358"/>
            <ac:spMk id="4" creationId="{90E72D37-2251-4724-B116-E038CD396046}"/>
          </ac:spMkLst>
        </pc:spChg>
      </pc:sldChg>
      <pc:sldChg chg="addSp delSp modSp add del mod">
        <pc:chgData name="Baho, Ingie (US 355A)" userId="b3f7d17c-925e-41e4-a9e0-c4836e4754ae" providerId="ADAL" clId="{787515B8-A29E-4321-92F6-5750167615F4}" dt="2023-04-18T19:28:49.764" v="268" actId="1076"/>
        <pc:sldMkLst>
          <pc:docMk/>
          <pc:sldMk cId="34583168" sldId="361"/>
        </pc:sldMkLst>
        <pc:spChg chg="add mod">
          <ac:chgData name="Baho, Ingie (US 355A)" userId="b3f7d17c-925e-41e4-a9e0-c4836e4754ae" providerId="ADAL" clId="{787515B8-A29E-4321-92F6-5750167615F4}" dt="2023-04-18T19:28:49.764" v="268" actId="1076"/>
          <ac:spMkLst>
            <pc:docMk/>
            <pc:sldMk cId="34583168" sldId="361"/>
            <ac:spMk id="4" creationId="{38E0326D-AEDA-1584-46B6-495CC1423C51}"/>
          </ac:spMkLst>
        </pc:spChg>
        <pc:spChg chg="add mod">
          <ac:chgData name="Baho, Ingie (US 355A)" userId="b3f7d17c-925e-41e4-a9e0-c4836e4754ae" providerId="ADAL" clId="{787515B8-A29E-4321-92F6-5750167615F4}" dt="2023-04-18T19:17:59.816" v="123" actId="1076"/>
          <ac:spMkLst>
            <pc:docMk/>
            <pc:sldMk cId="34583168" sldId="361"/>
            <ac:spMk id="5" creationId="{CE1944D3-068B-5DDE-4AC4-8F1CE0FBC79D}"/>
          </ac:spMkLst>
        </pc:spChg>
        <pc:spChg chg="del">
          <ac:chgData name="Baho, Ingie (US 355A)" userId="b3f7d17c-925e-41e4-a9e0-c4836e4754ae" providerId="ADAL" clId="{787515B8-A29E-4321-92F6-5750167615F4}" dt="2023-04-18T19:17:42.223" v="118" actId="478"/>
          <ac:spMkLst>
            <pc:docMk/>
            <pc:sldMk cId="34583168" sldId="361"/>
            <ac:spMk id="6" creationId="{AAC5402C-85D2-4B67-B2FE-FE85B7CCA63F}"/>
          </ac:spMkLst>
        </pc:spChg>
        <pc:spChg chg="mod">
          <ac:chgData name="Baho, Ingie (US 355A)" userId="b3f7d17c-925e-41e4-a9e0-c4836e4754ae" providerId="ADAL" clId="{787515B8-A29E-4321-92F6-5750167615F4}" dt="2023-04-18T19:24:04.452" v="184" actId="1076"/>
          <ac:spMkLst>
            <pc:docMk/>
            <pc:sldMk cId="34583168" sldId="361"/>
            <ac:spMk id="7" creationId="{2E778FF1-9F13-45A3-90F7-E917A45B5426}"/>
          </ac:spMkLst>
        </pc:spChg>
        <pc:picChg chg="mod modCrop">
          <ac:chgData name="Baho, Ingie (US 355A)" userId="b3f7d17c-925e-41e4-a9e0-c4836e4754ae" providerId="ADAL" clId="{787515B8-A29E-4321-92F6-5750167615F4}" dt="2023-04-18T19:23:54.547" v="180" actId="14100"/>
          <ac:picMkLst>
            <pc:docMk/>
            <pc:sldMk cId="34583168" sldId="361"/>
            <ac:picMk id="3" creationId="{1C140413-E9F9-4DBA-9B01-9E513890199A}"/>
          </ac:picMkLst>
        </pc:picChg>
        <pc:cxnChg chg="mod">
          <ac:chgData name="Baho, Ingie (US 355A)" userId="b3f7d17c-925e-41e4-a9e0-c4836e4754ae" providerId="ADAL" clId="{787515B8-A29E-4321-92F6-5750167615F4}" dt="2023-04-18T19:24:06.851" v="185" actId="14100"/>
          <ac:cxnSpMkLst>
            <pc:docMk/>
            <pc:sldMk cId="34583168" sldId="361"/>
            <ac:cxnSpMk id="8" creationId="{7D793BE3-BBFC-4A83-9BA3-C9BA3DD349A6}"/>
          </ac:cxnSpMkLst>
        </pc:cxnChg>
      </pc:sldChg>
      <pc:sldChg chg="addSp delSp modSp add del mod modNotesTx">
        <pc:chgData name="Baho, Ingie (US 355A)" userId="b3f7d17c-925e-41e4-a9e0-c4836e4754ae" providerId="ADAL" clId="{787515B8-A29E-4321-92F6-5750167615F4}" dt="2023-04-18T19:23:43.428" v="178" actId="1076"/>
        <pc:sldMkLst>
          <pc:docMk/>
          <pc:sldMk cId="1559553084" sldId="362"/>
        </pc:sldMkLst>
        <pc:spChg chg="add mod">
          <ac:chgData name="Baho, Ingie (US 355A)" userId="b3f7d17c-925e-41e4-a9e0-c4836e4754ae" providerId="ADAL" clId="{787515B8-A29E-4321-92F6-5750167615F4}" dt="2023-04-18T19:20:58.243" v="132"/>
          <ac:spMkLst>
            <pc:docMk/>
            <pc:sldMk cId="1559553084" sldId="362"/>
            <ac:spMk id="4" creationId="{4137DABB-C33A-EEA2-A634-916BC2131106}"/>
          </ac:spMkLst>
        </pc:spChg>
        <pc:spChg chg="add mod">
          <ac:chgData name="Baho, Ingie (US 355A)" userId="b3f7d17c-925e-41e4-a9e0-c4836e4754ae" providerId="ADAL" clId="{787515B8-A29E-4321-92F6-5750167615F4}" dt="2023-04-18T19:23:43.428" v="178" actId="1076"/>
          <ac:spMkLst>
            <pc:docMk/>
            <pc:sldMk cId="1559553084" sldId="362"/>
            <ac:spMk id="5" creationId="{85FC31F7-42E3-6C30-F3BC-4E8B36FAECA8}"/>
          </ac:spMkLst>
        </pc:spChg>
        <pc:spChg chg="del">
          <ac:chgData name="Baho, Ingie (US 355A)" userId="b3f7d17c-925e-41e4-a9e0-c4836e4754ae" providerId="ADAL" clId="{787515B8-A29E-4321-92F6-5750167615F4}" dt="2023-04-18T19:21:06.606" v="133" actId="478"/>
          <ac:spMkLst>
            <pc:docMk/>
            <pc:sldMk cId="1559553084" sldId="362"/>
            <ac:spMk id="6" creationId="{868B35A4-25A5-4ACB-84F4-4284ACE35316}"/>
          </ac:spMkLst>
        </pc:spChg>
        <pc:spChg chg="del">
          <ac:chgData name="Baho, Ingie (US 355A)" userId="b3f7d17c-925e-41e4-a9e0-c4836e4754ae" providerId="ADAL" clId="{787515B8-A29E-4321-92F6-5750167615F4}" dt="2023-04-18T19:21:07.981" v="135" actId="478"/>
          <ac:spMkLst>
            <pc:docMk/>
            <pc:sldMk cId="1559553084" sldId="362"/>
            <ac:spMk id="8" creationId="{68B61AA0-A781-4EC1-8506-3CA9D07EED67}"/>
          </ac:spMkLst>
        </pc:spChg>
        <pc:graphicFrameChg chg="add mod modGraphic">
          <ac:chgData name="Baho, Ingie (US 355A)" userId="b3f7d17c-925e-41e4-a9e0-c4836e4754ae" providerId="ADAL" clId="{787515B8-A29E-4321-92F6-5750167615F4}" dt="2023-04-18T19:23:32.773" v="175" actId="1076"/>
          <ac:graphicFrameMkLst>
            <pc:docMk/>
            <pc:sldMk cId="1559553084" sldId="362"/>
            <ac:graphicFrameMk id="9" creationId="{4A9AB208-D6A8-A907-EE5D-44969303DA19}"/>
          </ac:graphicFrameMkLst>
        </pc:graphicFrameChg>
        <pc:picChg chg="mod modCrop">
          <ac:chgData name="Baho, Ingie (US 355A)" userId="b3f7d17c-925e-41e4-a9e0-c4836e4754ae" providerId="ADAL" clId="{787515B8-A29E-4321-92F6-5750167615F4}" dt="2023-04-18T19:23:10.205" v="164" actId="1076"/>
          <ac:picMkLst>
            <pc:docMk/>
            <pc:sldMk cId="1559553084" sldId="362"/>
            <ac:picMk id="3" creationId="{4A78CA7A-7C2B-4BD4-A7BD-ACA45AC3AFCA}"/>
          </ac:picMkLst>
        </pc:picChg>
        <pc:picChg chg="del">
          <ac:chgData name="Baho, Ingie (US 355A)" userId="b3f7d17c-925e-41e4-a9e0-c4836e4754ae" providerId="ADAL" clId="{787515B8-A29E-4321-92F6-5750167615F4}" dt="2023-04-18T19:21:07.084" v="134" actId="478"/>
          <ac:picMkLst>
            <pc:docMk/>
            <pc:sldMk cId="1559553084" sldId="362"/>
            <ac:picMk id="7" creationId="{5BF22BB3-3EBF-431B-8272-B39CDDD0D4C0}"/>
          </ac:picMkLst>
        </pc:picChg>
      </pc:sldChg>
      <pc:sldChg chg="modSp mod">
        <pc:chgData name="Baho, Ingie (US 355A)" userId="b3f7d17c-925e-41e4-a9e0-c4836e4754ae" providerId="ADAL" clId="{787515B8-A29E-4321-92F6-5750167615F4}" dt="2023-04-18T21:45:35.447" v="968" actId="20577"/>
        <pc:sldMkLst>
          <pc:docMk/>
          <pc:sldMk cId="586200362" sldId="6206"/>
        </pc:sldMkLst>
        <pc:spChg chg="mod">
          <ac:chgData name="Baho, Ingie (US 355A)" userId="b3f7d17c-925e-41e4-a9e0-c4836e4754ae" providerId="ADAL" clId="{787515B8-A29E-4321-92F6-5750167615F4}" dt="2023-04-18T21:45:35.447" v="968" actId="20577"/>
          <ac:spMkLst>
            <pc:docMk/>
            <pc:sldMk cId="586200362" sldId="6206"/>
            <ac:spMk id="6" creationId="{62AE0207-C64A-430D-A1DE-27BD1D7B7F55}"/>
          </ac:spMkLst>
        </pc:spChg>
      </pc:sldChg>
      <pc:sldChg chg="addSp delSp modSp mod">
        <pc:chgData name="Baho, Ingie (US 355A)" userId="b3f7d17c-925e-41e4-a9e0-c4836e4754ae" providerId="ADAL" clId="{787515B8-A29E-4321-92F6-5750167615F4}" dt="2023-04-18T22:08:49.320" v="981" actId="1076"/>
        <pc:sldMkLst>
          <pc:docMk/>
          <pc:sldMk cId="561821868" sldId="6207"/>
        </pc:sldMkLst>
        <pc:spChg chg="mod">
          <ac:chgData name="Baho, Ingie (US 355A)" userId="b3f7d17c-925e-41e4-a9e0-c4836e4754ae" providerId="ADAL" clId="{787515B8-A29E-4321-92F6-5750167615F4}" dt="2023-04-18T19:39:18.579" v="319" actId="1076"/>
          <ac:spMkLst>
            <pc:docMk/>
            <pc:sldMk cId="561821868" sldId="6207"/>
            <ac:spMk id="5" creationId="{91FA7BAD-D577-4C89-89A5-A8C8C33B04B1}"/>
          </ac:spMkLst>
        </pc:spChg>
        <pc:spChg chg="mod">
          <ac:chgData name="Baho, Ingie (US 355A)" userId="b3f7d17c-925e-41e4-a9e0-c4836e4754ae" providerId="ADAL" clId="{787515B8-A29E-4321-92F6-5750167615F4}" dt="2023-04-18T19:39:23.821" v="321" actId="1076"/>
          <ac:spMkLst>
            <pc:docMk/>
            <pc:sldMk cId="561821868" sldId="6207"/>
            <ac:spMk id="6" creationId="{62AE0207-C64A-430D-A1DE-27BD1D7B7F55}"/>
          </ac:spMkLst>
        </pc:spChg>
        <pc:spChg chg="mod">
          <ac:chgData name="Baho, Ingie (US 355A)" userId="b3f7d17c-925e-41e4-a9e0-c4836e4754ae" providerId="ADAL" clId="{787515B8-A29E-4321-92F6-5750167615F4}" dt="2023-04-18T21:40:43.213" v="865" actId="20577"/>
          <ac:spMkLst>
            <pc:docMk/>
            <pc:sldMk cId="561821868" sldId="6207"/>
            <ac:spMk id="7" creationId="{B83C3B33-B438-4796-AA55-ABE1CD4E0623}"/>
          </ac:spMkLst>
        </pc:spChg>
        <pc:spChg chg="mod">
          <ac:chgData name="Baho, Ingie (US 355A)" userId="b3f7d17c-925e-41e4-a9e0-c4836e4754ae" providerId="ADAL" clId="{787515B8-A29E-4321-92F6-5750167615F4}" dt="2023-04-18T19:39:26.539" v="322" actId="1076"/>
          <ac:spMkLst>
            <pc:docMk/>
            <pc:sldMk cId="561821868" sldId="6207"/>
            <ac:spMk id="8" creationId="{225FA83F-125B-4406-8A9C-FEFC4E6E57B7}"/>
          </ac:spMkLst>
        </pc:spChg>
        <pc:spChg chg="mod">
          <ac:chgData name="Baho, Ingie (US 355A)" userId="b3f7d17c-925e-41e4-a9e0-c4836e4754ae" providerId="ADAL" clId="{787515B8-A29E-4321-92F6-5750167615F4}" dt="2023-04-18T19:39:29.980" v="323" actId="1076"/>
          <ac:spMkLst>
            <pc:docMk/>
            <pc:sldMk cId="561821868" sldId="6207"/>
            <ac:spMk id="19" creationId="{E4DE1478-0704-4D8F-B2EF-BB22D326BD73}"/>
          </ac:spMkLst>
        </pc:spChg>
        <pc:spChg chg="mod">
          <ac:chgData name="Baho, Ingie (US 355A)" userId="b3f7d17c-925e-41e4-a9e0-c4836e4754ae" providerId="ADAL" clId="{787515B8-A29E-4321-92F6-5750167615F4}" dt="2023-04-18T22:08:49.320" v="981" actId="1076"/>
          <ac:spMkLst>
            <pc:docMk/>
            <pc:sldMk cId="561821868" sldId="6207"/>
            <ac:spMk id="20" creationId="{B626F5D8-D6DE-459E-B90D-35BC6CF73C98}"/>
          </ac:spMkLst>
        </pc:spChg>
        <pc:picChg chg="add del mod">
          <ac:chgData name="Baho, Ingie (US 355A)" userId="b3f7d17c-925e-41e4-a9e0-c4836e4754ae" providerId="ADAL" clId="{787515B8-A29E-4321-92F6-5750167615F4}" dt="2023-04-18T19:38:17.724" v="298" actId="478"/>
          <ac:picMkLst>
            <pc:docMk/>
            <pc:sldMk cId="561821868" sldId="6207"/>
            <ac:picMk id="3" creationId="{AE9FEFAE-1F06-46BD-23AE-C5103F950328}"/>
          </ac:picMkLst>
        </pc:picChg>
        <pc:picChg chg="del">
          <ac:chgData name="Baho, Ingie (US 355A)" userId="b3f7d17c-925e-41e4-a9e0-c4836e4754ae" providerId="ADAL" clId="{787515B8-A29E-4321-92F6-5750167615F4}" dt="2023-04-18T19:32:15.850" v="269" actId="478"/>
          <ac:picMkLst>
            <pc:docMk/>
            <pc:sldMk cId="561821868" sldId="6207"/>
            <ac:picMk id="22" creationId="{273C8E12-CB13-4658-B065-4953960F340C}"/>
          </ac:picMkLst>
        </pc:picChg>
        <pc:picChg chg="add mod">
          <ac:chgData name="Baho, Ingie (US 355A)" userId="b3f7d17c-925e-41e4-a9e0-c4836e4754ae" providerId="ADAL" clId="{787515B8-A29E-4321-92F6-5750167615F4}" dt="2023-04-18T19:39:44.636" v="327" actId="14100"/>
          <ac:picMkLst>
            <pc:docMk/>
            <pc:sldMk cId="561821868" sldId="6207"/>
            <ac:picMk id="1026" creationId="{D1CD8014-D984-BB89-DA26-2BDBEDD434FC}"/>
          </ac:picMkLst>
        </pc:picChg>
        <pc:picChg chg="add mod">
          <ac:chgData name="Baho, Ingie (US 355A)" userId="b3f7d17c-925e-41e4-a9e0-c4836e4754ae" providerId="ADAL" clId="{787515B8-A29E-4321-92F6-5750167615F4}" dt="2023-04-18T19:39:31.967" v="324" actId="1076"/>
          <ac:picMkLst>
            <pc:docMk/>
            <pc:sldMk cId="561821868" sldId="6207"/>
            <ac:picMk id="1028" creationId="{B9261D76-AD21-FB8F-1108-47BB2FA1ED30}"/>
          </ac:picMkLst>
        </pc:picChg>
      </pc:sldChg>
      <pc:sldChg chg="modSp mod">
        <pc:chgData name="Baho, Ingie (US 355A)" userId="b3f7d17c-925e-41e4-a9e0-c4836e4754ae" providerId="ADAL" clId="{787515B8-A29E-4321-92F6-5750167615F4}" dt="2023-04-18T22:11:04.631" v="1008" actId="20577"/>
        <pc:sldMkLst>
          <pc:docMk/>
          <pc:sldMk cId="331305732" sldId="6211"/>
        </pc:sldMkLst>
        <pc:spChg chg="mod">
          <ac:chgData name="Baho, Ingie (US 355A)" userId="b3f7d17c-925e-41e4-a9e0-c4836e4754ae" providerId="ADAL" clId="{787515B8-A29E-4321-92F6-5750167615F4}" dt="2023-04-18T22:11:04.631" v="1008" actId="20577"/>
          <ac:spMkLst>
            <pc:docMk/>
            <pc:sldMk cId="331305732" sldId="6211"/>
            <ac:spMk id="6" creationId="{62AE0207-C64A-430D-A1DE-27BD1D7B7F55}"/>
          </ac:spMkLst>
        </pc:spChg>
        <pc:spChg chg="mod">
          <ac:chgData name="Baho, Ingie (US 355A)" userId="b3f7d17c-925e-41e4-a9e0-c4836e4754ae" providerId="ADAL" clId="{787515B8-A29E-4321-92F6-5750167615F4}" dt="2023-04-18T21:47:23.340" v="976" actId="1076"/>
          <ac:spMkLst>
            <pc:docMk/>
            <pc:sldMk cId="331305732" sldId="6211"/>
            <ac:spMk id="10" creationId="{4F20C3A9-926C-4D71-BEB0-A7E89EB81F86}"/>
          </ac:spMkLst>
        </pc:spChg>
        <pc:spChg chg="mod">
          <ac:chgData name="Baho, Ingie (US 355A)" userId="b3f7d17c-925e-41e4-a9e0-c4836e4754ae" providerId="ADAL" clId="{787515B8-A29E-4321-92F6-5750167615F4}" dt="2023-04-18T21:47:23.340" v="976" actId="1076"/>
          <ac:spMkLst>
            <pc:docMk/>
            <pc:sldMk cId="331305732" sldId="6211"/>
            <ac:spMk id="13" creationId="{F1B60686-6616-40B8-860C-2A96BE95ACF8}"/>
          </ac:spMkLst>
        </pc:spChg>
        <pc:spChg chg="mod">
          <ac:chgData name="Baho, Ingie (US 355A)" userId="b3f7d17c-925e-41e4-a9e0-c4836e4754ae" providerId="ADAL" clId="{787515B8-A29E-4321-92F6-5750167615F4}" dt="2023-04-18T22:10:32.184" v="985" actId="1076"/>
          <ac:spMkLst>
            <pc:docMk/>
            <pc:sldMk cId="331305732" sldId="6211"/>
            <ac:spMk id="17" creationId="{047926B1-A808-40C2-B43D-10DC687AB51B}"/>
          </ac:spMkLst>
        </pc:spChg>
        <pc:spChg chg="mod">
          <ac:chgData name="Baho, Ingie (US 355A)" userId="b3f7d17c-925e-41e4-a9e0-c4836e4754ae" providerId="ADAL" clId="{787515B8-A29E-4321-92F6-5750167615F4}" dt="2023-04-18T21:47:36.125" v="977" actId="1076"/>
          <ac:spMkLst>
            <pc:docMk/>
            <pc:sldMk cId="331305732" sldId="6211"/>
            <ac:spMk id="21" creationId="{6D1E1F41-F10B-4931-A97E-33D4361140A5}"/>
          </ac:spMkLst>
        </pc:spChg>
        <pc:spChg chg="mod">
          <ac:chgData name="Baho, Ingie (US 355A)" userId="b3f7d17c-925e-41e4-a9e0-c4836e4754ae" providerId="ADAL" clId="{787515B8-A29E-4321-92F6-5750167615F4}" dt="2023-04-18T22:10:05.854" v="984" actId="1076"/>
          <ac:spMkLst>
            <pc:docMk/>
            <pc:sldMk cId="331305732" sldId="6211"/>
            <ac:spMk id="22" creationId="{DD4F5BA4-8E94-4342-BE6E-3203A7BAA568}"/>
          </ac:spMkLst>
        </pc:spChg>
        <pc:spChg chg="mod">
          <ac:chgData name="Baho, Ingie (US 355A)" userId="b3f7d17c-925e-41e4-a9e0-c4836e4754ae" providerId="ADAL" clId="{787515B8-A29E-4321-92F6-5750167615F4}" dt="2023-04-18T21:47:36.125" v="977" actId="1076"/>
          <ac:spMkLst>
            <pc:docMk/>
            <pc:sldMk cId="331305732" sldId="6211"/>
            <ac:spMk id="30" creationId="{BC125951-66EB-48F0-B70B-39A26018D6FC}"/>
          </ac:spMkLst>
        </pc:spChg>
        <pc:spChg chg="mod">
          <ac:chgData name="Baho, Ingie (US 355A)" userId="b3f7d17c-925e-41e4-a9e0-c4836e4754ae" providerId="ADAL" clId="{787515B8-A29E-4321-92F6-5750167615F4}" dt="2023-04-18T21:47:46.684" v="978" actId="14100"/>
          <ac:spMkLst>
            <pc:docMk/>
            <pc:sldMk cId="331305732" sldId="6211"/>
            <ac:spMk id="71" creationId="{A2310875-DA35-40E4-951B-FB42EE7C07B1}"/>
          </ac:spMkLst>
        </pc:spChg>
        <pc:picChg chg="mod">
          <ac:chgData name="Baho, Ingie (US 355A)" userId="b3f7d17c-925e-41e4-a9e0-c4836e4754ae" providerId="ADAL" clId="{787515B8-A29E-4321-92F6-5750167615F4}" dt="2023-04-18T21:47:23.340" v="976" actId="1076"/>
          <ac:picMkLst>
            <pc:docMk/>
            <pc:sldMk cId="331305732" sldId="6211"/>
            <ac:picMk id="9" creationId="{9C811204-AA26-4EAD-84A3-75D55542855A}"/>
          </ac:picMkLst>
        </pc:picChg>
        <pc:picChg chg="mod">
          <ac:chgData name="Baho, Ingie (US 355A)" userId="b3f7d17c-925e-41e4-a9e0-c4836e4754ae" providerId="ADAL" clId="{787515B8-A29E-4321-92F6-5750167615F4}" dt="2023-04-18T21:47:36.125" v="977" actId="1076"/>
          <ac:picMkLst>
            <pc:docMk/>
            <pc:sldMk cId="331305732" sldId="6211"/>
            <ac:picMk id="16" creationId="{D76BB66D-42A4-48C4-B7BB-11F854C2DF17}"/>
          </ac:picMkLst>
        </pc:picChg>
        <pc:picChg chg="mod">
          <ac:chgData name="Baho, Ingie (US 355A)" userId="b3f7d17c-925e-41e4-a9e0-c4836e4754ae" providerId="ADAL" clId="{787515B8-A29E-4321-92F6-5750167615F4}" dt="2023-04-18T22:10:02.151" v="983" actId="1076"/>
          <ac:picMkLst>
            <pc:docMk/>
            <pc:sldMk cId="331305732" sldId="6211"/>
            <ac:picMk id="3078" creationId="{079D43BF-35F7-4198-B140-2676912E683D}"/>
          </ac:picMkLst>
        </pc:picChg>
        <pc:cxnChg chg="mod">
          <ac:chgData name="Baho, Ingie (US 355A)" userId="b3f7d17c-925e-41e4-a9e0-c4836e4754ae" providerId="ADAL" clId="{787515B8-A29E-4321-92F6-5750167615F4}" dt="2023-04-18T21:47:36.125" v="977" actId="1076"/>
          <ac:cxnSpMkLst>
            <pc:docMk/>
            <pc:sldMk cId="331305732" sldId="6211"/>
            <ac:cxnSpMk id="5" creationId="{A2CA7E2B-00D4-44EC-9863-D5862AE96331}"/>
          </ac:cxnSpMkLst>
        </pc:cxnChg>
        <pc:cxnChg chg="mod">
          <ac:chgData name="Baho, Ingie (US 355A)" userId="b3f7d17c-925e-41e4-a9e0-c4836e4754ae" providerId="ADAL" clId="{787515B8-A29E-4321-92F6-5750167615F4}" dt="2023-04-18T21:47:23.340" v="976" actId="1076"/>
          <ac:cxnSpMkLst>
            <pc:docMk/>
            <pc:sldMk cId="331305732" sldId="6211"/>
            <ac:cxnSpMk id="12" creationId="{13DF11E8-3ABB-4A9A-9360-3ED2CE4852A0}"/>
          </ac:cxnSpMkLst>
        </pc:cxnChg>
        <pc:cxnChg chg="mod">
          <ac:chgData name="Baho, Ingie (US 355A)" userId="b3f7d17c-925e-41e4-a9e0-c4836e4754ae" providerId="ADAL" clId="{787515B8-A29E-4321-92F6-5750167615F4}" dt="2023-04-18T21:47:23.340" v="976" actId="1076"/>
          <ac:cxnSpMkLst>
            <pc:docMk/>
            <pc:sldMk cId="331305732" sldId="6211"/>
            <ac:cxnSpMk id="14" creationId="{7738DA19-A4AC-4669-8D70-B3AF01B5E56C}"/>
          </ac:cxnSpMkLst>
        </pc:cxnChg>
        <pc:cxnChg chg="mod">
          <ac:chgData name="Baho, Ingie (US 355A)" userId="b3f7d17c-925e-41e4-a9e0-c4836e4754ae" providerId="ADAL" clId="{787515B8-A29E-4321-92F6-5750167615F4}" dt="2023-04-18T21:47:23.340" v="976" actId="1076"/>
          <ac:cxnSpMkLst>
            <pc:docMk/>
            <pc:sldMk cId="331305732" sldId="6211"/>
            <ac:cxnSpMk id="15" creationId="{7DEE81AF-5FBD-4901-90F7-1DDC2521E7D6}"/>
          </ac:cxnSpMkLst>
        </pc:cxnChg>
        <pc:cxnChg chg="mod">
          <ac:chgData name="Baho, Ingie (US 355A)" userId="b3f7d17c-925e-41e4-a9e0-c4836e4754ae" providerId="ADAL" clId="{787515B8-A29E-4321-92F6-5750167615F4}" dt="2023-04-18T21:47:36.125" v="977" actId="1076"/>
          <ac:cxnSpMkLst>
            <pc:docMk/>
            <pc:sldMk cId="331305732" sldId="6211"/>
            <ac:cxnSpMk id="24" creationId="{2A7DC602-71CC-4EB8-AAD9-F05F1EB5B838}"/>
          </ac:cxnSpMkLst>
        </pc:cxnChg>
        <pc:cxnChg chg="mod">
          <ac:chgData name="Baho, Ingie (US 355A)" userId="b3f7d17c-925e-41e4-a9e0-c4836e4754ae" providerId="ADAL" clId="{787515B8-A29E-4321-92F6-5750167615F4}" dt="2023-04-18T21:47:36.125" v="977" actId="1076"/>
          <ac:cxnSpMkLst>
            <pc:docMk/>
            <pc:sldMk cId="331305732" sldId="6211"/>
            <ac:cxnSpMk id="27" creationId="{D28CC485-E265-4205-94ED-40725BCA4058}"/>
          </ac:cxnSpMkLst>
        </pc:cxnChg>
      </pc:sldChg>
      <pc:sldChg chg="modSp mod">
        <pc:chgData name="Baho, Ingie (US 355A)" userId="b3f7d17c-925e-41e4-a9e0-c4836e4754ae" providerId="ADAL" clId="{787515B8-A29E-4321-92F6-5750167615F4}" dt="2023-04-18T22:21:21.570" v="1046" actId="1076"/>
        <pc:sldMkLst>
          <pc:docMk/>
          <pc:sldMk cId="4247495038" sldId="6212"/>
        </pc:sldMkLst>
        <pc:spChg chg="mod">
          <ac:chgData name="Baho, Ingie (US 355A)" userId="b3f7d17c-925e-41e4-a9e0-c4836e4754ae" providerId="ADAL" clId="{787515B8-A29E-4321-92F6-5750167615F4}" dt="2023-04-18T20:02:14.397" v="831" actId="20577"/>
          <ac:spMkLst>
            <pc:docMk/>
            <pc:sldMk cId="4247495038" sldId="6212"/>
            <ac:spMk id="6" creationId="{1153585C-30E5-4EB7-9595-4D4CFE90A7B3}"/>
          </ac:spMkLst>
        </pc:spChg>
        <pc:spChg chg="mod">
          <ac:chgData name="Baho, Ingie (US 355A)" userId="b3f7d17c-925e-41e4-a9e0-c4836e4754ae" providerId="ADAL" clId="{787515B8-A29E-4321-92F6-5750167615F4}" dt="2023-04-18T22:21:21.570" v="1046" actId="1076"/>
          <ac:spMkLst>
            <pc:docMk/>
            <pc:sldMk cId="4247495038" sldId="6212"/>
            <ac:spMk id="9" creationId="{1F16775C-0F1A-48D3-8B4A-674EDF5B84AA}"/>
          </ac:spMkLst>
        </pc:spChg>
      </pc:sldChg>
      <pc:sldChg chg="modSp mod">
        <pc:chgData name="Baho, Ingie (US 355A)" userId="b3f7d17c-925e-41e4-a9e0-c4836e4754ae" providerId="ADAL" clId="{787515B8-A29E-4321-92F6-5750167615F4}" dt="2023-04-18T22:24:24.625" v="1632" actId="20577"/>
        <pc:sldMkLst>
          <pc:docMk/>
          <pc:sldMk cId="2909329792" sldId="6219"/>
        </pc:sldMkLst>
        <pc:spChg chg="mod">
          <ac:chgData name="Baho, Ingie (US 355A)" userId="b3f7d17c-925e-41e4-a9e0-c4836e4754ae" providerId="ADAL" clId="{787515B8-A29E-4321-92F6-5750167615F4}" dt="2023-04-18T22:24:24.625" v="1632" actId="20577"/>
          <ac:spMkLst>
            <pc:docMk/>
            <pc:sldMk cId="2909329792" sldId="6219"/>
            <ac:spMk id="2" creationId="{5861D034-756F-42AE-5F5C-A918181C4025}"/>
          </ac:spMkLst>
        </pc:spChg>
      </pc:sldChg>
      <pc:sldChg chg="addSp delSp modSp add mod modNotesTx">
        <pc:chgData name="Baho, Ingie (US 355A)" userId="b3f7d17c-925e-41e4-a9e0-c4836e4754ae" providerId="ADAL" clId="{787515B8-A29E-4321-92F6-5750167615F4}" dt="2023-04-18T19:25:36.411" v="202" actId="1076"/>
        <pc:sldMkLst>
          <pc:docMk/>
          <pc:sldMk cId="3580379524" sldId="6220"/>
        </pc:sldMkLst>
        <pc:spChg chg="add mod">
          <ac:chgData name="Baho, Ingie (US 355A)" userId="b3f7d17c-925e-41e4-a9e0-c4836e4754ae" providerId="ADAL" clId="{787515B8-A29E-4321-92F6-5750167615F4}" dt="2023-04-18T19:25:04.548" v="194" actId="1076"/>
          <ac:spMkLst>
            <pc:docMk/>
            <pc:sldMk cId="3580379524" sldId="6220"/>
            <ac:spMk id="3" creationId="{42EA33CB-4D8B-E689-D302-42B1805FF2A6}"/>
          </ac:spMkLst>
        </pc:spChg>
        <pc:spChg chg="add mod">
          <ac:chgData name="Baho, Ingie (US 355A)" userId="b3f7d17c-925e-41e4-a9e0-c4836e4754ae" providerId="ADAL" clId="{787515B8-A29E-4321-92F6-5750167615F4}" dt="2023-04-18T19:25:36.411" v="202" actId="1076"/>
          <ac:spMkLst>
            <pc:docMk/>
            <pc:sldMk cId="3580379524" sldId="6220"/>
            <ac:spMk id="4" creationId="{9C817D13-2E36-F1C4-62FA-0748324038B1}"/>
          </ac:spMkLst>
        </pc:spChg>
        <pc:spChg chg="del">
          <ac:chgData name="Baho, Ingie (US 355A)" userId="b3f7d17c-925e-41e4-a9e0-c4836e4754ae" providerId="ADAL" clId="{787515B8-A29E-4321-92F6-5750167615F4}" dt="2023-04-18T19:25:29.692" v="200" actId="478"/>
          <ac:spMkLst>
            <pc:docMk/>
            <pc:sldMk cId="3580379524" sldId="6220"/>
            <ac:spMk id="6" creationId="{257F2F6A-1F77-449E-80CA-BECDFA2D7342}"/>
          </ac:spMkLst>
        </pc:spChg>
        <pc:spChg chg="del">
          <ac:chgData name="Baho, Ingie (US 355A)" userId="b3f7d17c-925e-41e4-a9e0-c4836e4754ae" providerId="ADAL" clId="{787515B8-A29E-4321-92F6-5750167615F4}" dt="2023-04-18T19:25:29.692" v="200" actId="478"/>
          <ac:spMkLst>
            <pc:docMk/>
            <pc:sldMk cId="3580379524" sldId="6220"/>
            <ac:spMk id="10" creationId="{EB29DBB4-1E0B-4F36-913E-2592DF846749}"/>
          </ac:spMkLst>
        </pc:spChg>
        <pc:spChg chg="del">
          <ac:chgData name="Baho, Ingie (US 355A)" userId="b3f7d17c-925e-41e4-a9e0-c4836e4754ae" providerId="ADAL" clId="{787515B8-A29E-4321-92F6-5750167615F4}" dt="2023-04-18T19:25:22.075" v="197" actId="478"/>
          <ac:spMkLst>
            <pc:docMk/>
            <pc:sldMk cId="3580379524" sldId="6220"/>
            <ac:spMk id="11" creationId="{2484F529-15DB-4FC2-8600-9DB69684C355}"/>
          </ac:spMkLst>
        </pc:spChg>
        <pc:picChg chg="del">
          <ac:chgData name="Baho, Ingie (US 355A)" userId="b3f7d17c-925e-41e4-a9e0-c4836e4754ae" providerId="ADAL" clId="{787515B8-A29E-4321-92F6-5750167615F4}" dt="2023-04-18T19:25:29.692" v="200" actId="478"/>
          <ac:picMkLst>
            <pc:docMk/>
            <pc:sldMk cId="3580379524" sldId="6220"/>
            <ac:picMk id="2" creationId="{E8E4AED8-CDF1-42F8-9548-141B779079E9}"/>
          </ac:picMkLst>
        </pc:picChg>
        <pc:picChg chg="mod modCrop">
          <ac:chgData name="Baho, Ingie (US 355A)" userId="b3f7d17c-925e-41e4-a9e0-c4836e4754ae" providerId="ADAL" clId="{787515B8-A29E-4321-92F6-5750167615F4}" dt="2023-04-18T19:24:53.796" v="192" actId="1076"/>
          <ac:picMkLst>
            <pc:docMk/>
            <pc:sldMk cId="3580379524" sldId="6220"/>
            <ac:picMk id="22" creationId="{D331B176-EEE9-4010-96AF-9E8319373F78}"/>
          </ac:picMkLst>
        </pc:picChg>
        <pc:cxnChg chg="del mod">
          <ac:chgData name="Baho, Ingie (US 355A)" userId="b3f7d17c-925e-41e4-a9e0-c4836e4754ae" providerId="ADAL" clId="{787515B8-A29E-4321-92F6-5750167615F4}" dt="2023-04-18T19:25:23.435" v="198" actId="478"/>
          <ac:cxnSpMkLst>
            <pc:docMk/>
            <pc:sldMk cId="3580379524" sldId="6220"/>
            <ac:cxnSpMk id="12" creationId="{FC752851-AFBB-4E99-8FA4-6B458552DC83}"/>
          </ac:cxnSpMkLst>
        </pc:cxnChg>
        <pc:cxnChg chg="mod">
          <ac:chgData name="Baho, Ingie (US 355A)" userId="b3f7d17c-925e-41e4-a9e0-c4836e4754ae" providerId="ADAL" clId="{787515B8-A29E-4321-92F6-5750167615F4}" dt="2023-04-18T19:25:25.723" v="199" actId="1076"/>
          <ac:cxnSpMkLst>
            <pc:docMk/>
            <pc:sldMk cId="3580379524" sldId="6220"/>
            <ac:cxnSpMk id="15" creationId="{70899C6C-A0AD-4474-9F55-C6352E381931}"/>
          </ac:cxnSpMkLst>
        </pc:cxnChg>
      </pc:sldChg>
      <pc:sldChg chg="addSp delSp modSp add mod modNotesTx">
        <pc:chgData name="Baho, Ingie (US 355A)" userId="b3f7d17c-925e-41e4-a9e0-c4836e4754ae" providerId="ADAL" clId="{787515B8-A29E-4321-92F6-5750167615F4}" dt="2023-04-18T22:21:03.228" v="1042" actId="6549"/>
        <pc:sldMkLst>
          <pc:docMk/>
          <pc:sldMk cId="2545695143" sldId="6221"/>
        </pc:sldMkLst>
        <pc:spChg chg="add mod">
          <ac:chgData name="Baho, Ingie (US 355A)" userId="b3f7d17c-925e-41e4-a9e0-c4836e4754ae" providerId="ADAL" clId="{787515B8-A29E-4321-92F6-5750167615F4}" dt="2023-04-18T22:20:58.074" v="1032" actId="20577"/>
          <ac:spMkLst>
            <pc:docMk/>
            <pc:sldMk cId="2545695143" sldId="6221"/>
            <ac:spMk id="4" creationId="{32B61347-23D0-DDD0-1590-4750494E0848}"/>
          </ac:spMkLst>
        </pc:spChg>
        <pc:spChg chg="add mod">
          <ac:chgData name="Baho, Ingie (US 355A)" userId="b3f7d17c-925e-41e4-a9e0-c4836e4754ae" providerId="ADAL" clId="{787515B8-A29E-4321-92F6-5750167615F4}" dt="2023-04-18T22:21:03.228" v="1042" actId="6549"/>
          <ac:spMkLst>
            <pc:docMk/>
            <pc:sldMk cId="2545695143" sldId="6221"/>
            <ac:spMk id="5" creationId="{DADF6B26-7066-627C-572D-9BC050CB5157}"/>
          </ac:spMkLst>
        </pc:spChg>
        <pc:spChg chg="del">
          <ac:chgData name="Baho, Ingie (US 355A)" userId="b3f7d17c-925e-41e4-a9e0-c4836e4754ae" providerId="ADAL" clId="{787515B8-A29E-4321-92F6-5750167615F4}" dt="2023-04-18T19:27:33.739" v="214" actId="478"/>
          <ac:spMkLst>
            <pc:docMk/>
            <pc:sldMk cId="2545695143" sldId="6221"/>
            <ac:spMk id="6" creationId="{1153585C-30E5-4EB7-9595-4D4CFE90A7B3}"/>
          </ac:spMkLst>
        </pc:spChg>
        <pc:spChg chg="del">
          <ac:chgData name="Baho, Ingie (US 355A)" userId="b3f7d17c-925e-41e4-a9e0-c4836e4754ae" providerId="ADAL" clId="{787515B8-A29E-4321-92F6-5750167615F4}" dt="2023-04-18T19:27:34.877" v="215" actId="478"/>
          <ac:spMkLst>
            <pc:docMk/>
            <pc:sldMk cId="2545695143" sldId="6221"/>
            <ac:spMk id="7" creationId="{DDBD94FC-7854-4FC9-A015-DE9D8155EEC8}"/>
          </ac:spMkLst>
        </pc:spChg>
        <pc:spChg chg="del mod">
          <ac:chgData name="Baho, Ingie (US 355A)" userId="b3f7d17c-925e-41e4-a9e0-c4836e4754ae" providerId="ADAL" clId="{787515B8-A29E-4321-92F6-5750167615F4}" dt="2023-04-18T19:28:18.765" v="263" actId="478"/>
          <ac:spMkLst>
            <pc:docMk/>
            <pc:sldMk cId="2545695143" sldId="6221"/>
            <ac:spMk id="9" creationId="{0CE3DAA1-FE85-4D04-8CB0-4CB64E739309}"/>
          </ac:spMkLst>
        </pc:spChg>
        <pc:picChg chg="del">
          <ac:chgData name="Baho, Ingie (US 355A)" userId="b3f7d17c-925e-41e4-a9e0-c4836e4754ae" providerId="ADAL" clId="{787515B8-A29E-4321-92F6-5750167615F4}" dt="2023-04-18T19:27:32.475" v="213" actId="478"/>
          <ac:picMkLst>
            <pc:docMk/>
            <pc:sldMk cId="2545695143" sldId="6221"/>
            <ac:picMk id="2" creationId="{9DC4701F-DDC4-41F0-8663-C759431C063D}"/>
          </ac:picMkLst>
        </pc:picChg>
        <pc:picChg chg="mod modCrop">
          <ac:chgData name="Baho, Ingie (US 355A)" userId="b3f7d17c-925e-41e4-a9e0-c4836e4754ae" providerId="ADAL" clId="{787515B8-A29E-4321-92F6-5750167615F4}" dt="2023-04-18T19:27:12.004" v="208" actId="1076"/>
          <ac:picMkLst>
            <pc:docMk/>
            <pc:sldMk cId="2545695143" sldId="6221"/>
            <ac:picMk id="3" creationId="{416BB83E-AB72-4123-B180-2BA6730C58CB}"/>
          </ac:picMkLst>
        </pc:picChg>
        <pc:cxnChg chg="del mod">
          <ac:chgData name="Baho, Ingie (US 355A)" userId="b3f7d17c-925e-41e4-a9e0-c4836e4754ae" providerId="ADAL" clId="{787515B8-A29E-4321-92F6-5750167615F4}" dt="2023-04-18T19:28:19.660" v="264" actId="478"/>
          <ac:cxnSpMkLst>
            <pc:docMk/>
            <pc:sldMk cId="2545695143" sldId="6221"/>
            <ac:cxnSpMk id="10" creationId="{4B9885ED-CE05-45FB-B8A4-365E9FB6CE71}"/>
          </ac:cxnSpMkLst>
        </pc:cxnChg>
        <pc:cxnChg chg="mod">
          <ac:chgData name="Baho, Ingie (US 355A)" userId="b3f7d17c-925e-41e4-a9e0-c4836e4754ae" providerId="ADAL" clId="{787515B8-A29E-4321-92F6-5750167615F4}" dt="2023-04-18T19:27:24.451" v="211" actId="1076"/>
          <ac:cxnSpMkLst>
            <pc:docMk/>
            <pc:sldMk cId="2545695143" sldId="6221"/>
            <ac:cxnSpMk id="13" creationId="{C523A9EB-D956-46FF-A997-FA15327FC1CC}"/>
          </ac:cxnSpMkLst>
        </pc:cxnChg>
      </pc:sldChg>
    </pc:docChg>
  </pc:docChgLst>
  <pc:docChgLst>
    <pc:chgData name="Baho, Ingie (US 355A)" userId="b3f7d17c-925e-41e4-a9e0-c4836e4754ae" providerId="ADAL" clId="{9F125EF7-39F4-4840-A31D-00A2D69A826A}"/>
    <pc:docChg chg="undo custSel addSld delSld modSld sldOrd modMainMaster delSection modSection">
      <pc:chgData name="Baho, Ingie (US 355A)" userId="b3f7d17c-925e-41e4-a9e0-c4836e4754ae" providerId="ADAL" clId="{9F125EF7-39F4-4840-A31D-00A2D69A826A}" dt="2023-05-02T03:32:59.279" v="3258" actId="1076"/>
      <pc:docMkLst>
        <pc:docMk/>
      </pc:docMkLst>
      <pc:sldChg chg="addSp delSp modSp">
        <pc:chgData name="Baho, Ingie (US 355A)" userId="b3f7d17c-925e-41e4-a9e0-c4836e4754ae" providerId="ADAL" clId="{9F125EF7-39F4-4840-A31D-00A2D69A826A}" dt="2023-04-29T00:58:14.918" v="2129" actId="478"/>
        <pc:sldMkLst>
          <pc:docMk/>
          <pc:sldMk cId="2138060869" sldId="329"/>
        </pc:sldMkLst>
        <pc:spChg chg="add del">
          <ac:chgData name="Baho, Ingie (US 355A)" userId="b3f7d17c-925e-41e4-a9e0-c4836e4754ae" providerId="ADAL" clId="{9F125EF7-39F4-4840-A31D-00A2D69A826A}" dt="2023-04-29T00:57:45.926" v="2119" actId="478"/>
          <ac:spMkLst>
            <pc:docMk/>
            <pc:sldMk cId="2138060869" sldId="329"/>
            <ac:spMk id="2" creationId="{00000000-0000-0000-0000-000000000000}"/>
          </ac:spMkLst>
        </pc:spChg>
        <pc:spChg chg="add del mod">
          <ac:chgData name="Baho, Ingie (US 355A)" userId="b3f7d17c-925e-41e4-a9e0-c4836e4754ae" providerId="ADAL" clId="{9F125EF7-39F4-4840-A31D-00A2D69A826A}" dt="2023-04-29T00:57:45.926" v="2119" actId="478"/>
          <ac:spMkLst>
            <pc:docMk/>
            <pc:sldMk cId="2138060869" sldId="329"/>
            <ac:spMk id="5" creationId="{44F03802-71C5-490B-B634-5CE39B4A16B0}"/>
          </ac:spMkLst>
        </pc:spChg>
        <pc:spChg chg="mod">
          <ac:chgData name="Baho, Ingie (US 355A)" userId="b3f7d17c-925e-41e4-a9e0-c4836e4754ae" providerId="ADAL" clId="{9F125EF7-39F4-4840-A31D-00A2D69A826A}" dt="2023-04-19T15:58:55.597" v="93" actId="20577"/>
          <ac:spMkLst>
            <pc:docMk/>
            <pc:sldMk cId="2138060869" sldId="329"/>
            <ac:spMk id="7" creationId="{00000000-0000-0000-0000-000000000000}"/>
          </ac:spMkLst>
        </pc:spChg>
        <pc:spChg chg="add del mod">
          <ac:chgData name="Baho, Ingie (US 355A)" userId="b3f7d17c-925e-41e4-a9e0-c4836e4754ae" providerId="ADAL" clId="{9F125EF7-39F4-4840-A31D-00A2D69A826A}" dt="2023-04-29T00:57:43.860" v="2117" actId="478"/>
          <ac:spMkLst>
            <pc:docMk/>
            <pc:sldMk cId="2138060869" sldId="329"/>
            <ac:spMk id="8" creationId="{F56D585B-F261-42B1-9EAC-802756EE98B6}"/>
          </ac:spMkLst>
        </pc:spChg>
        <pc:picChg chg="add del mod">
          <ac:chgData name="Baho, Ingie (US 355A)" userId="b3f7d17c-925e-41e4-a9e0-c4836e4754ae" providerId="ADAL" clId="{9F125EF7-39F4-4840-A31D-00A2D69A826A}" dt="2023-04-29T00:58:14.918" v="2129" actId="478"/>
          <ac:picMkLst>
            <pc:docMk/>
            <pc:sldMk cId="2138060869" sldId="329"/>
            <ac:picMk id="2050" creationId="{5C3C7E02-3149-4343-A2BD-D4F73C7402A4}"/>
          </ac:picMkLst>
        </pc:picChg>
      </pc:sldChg>
      <pc:sldChg chg="addSp delSp modSp modNotesTx">
        <pc:chgData name="Baho, Ingie (US 355A)" userId="b3f7d17c-925e-41e4-a9e0-c4836e4754ae" providerId="ADAL" clId="{9F125EF7-39F4-4840-A31D-00A2D69A826A}" dt="2023-05-02T03:32:23.987" v="3246"/>
        <pc:sldMkLst>
          <pc:docMk/>
          <pc:sldMk cId="276036948" sldId="331"/>
        </pc:sldMkLst>
        <pc:spChg chg="mod">
          <ac:chgData name="Baho, Ingie (US 355A)" userId="b3f7d17c-925e-41e4-a9e0-c4836e4754ae" providerId="ADAL" clId="{9F125EF7-39F4-4840-A31D-00A2D69A826A}" dt="2023-04-26T23:18:55.356" v="960" actId="20577"/>
          <ac:spMkLst>
            <pc:docMk/>
            <pc:sldMk cId="276036948" sldId="331"/>
            <ac:spMk id="2" creationId="{6ABBC6B9-30A4-43EF-B246-1EF4A45914D4}"/>
          </ac:spMkLst>
        </pc:spChg>
        <pc:spChg chg="mod">
          <ac:chgData name="Baho, Ingie (US 355A)" userId="b3f7d17c-925e-41e4-a9e0-c4836e4754ae" providerId="ADAL" clId="{9F125EF7-39F4-4840-A31D-00A2D69A826A}" dt="2023-04-28T23:23:53.872" v="1344" actId="20577"/>
          <ac:spMkLst>
            <pc:docMk/>
            <pc:sldMk cId="276036948" sldId="331"/>
            <ac:spMk id="4" creationId="{9CC5C81A-B3C6-4AE7-8018-56F9159AB540}"/>
          </ac:spMkLst>
        </pc:spChg>
        <pc:spChg chg="add">
          <ac:chgData name="Baho, Ingie (US 355A)" userId="b3f7d17c-925e-41e4-a9e0-c4836e4754ae" providerId="ADAL" clId="{9F125EF7-39F4-4840-A31D-00A2D69A826A}" dt="2023-05-02T03:32:23.987" v="3246"/>
          <ac:spMkLst>
            <pc:docMk/>
            <pc:sldMk cId="276036948" sldId="331"/>
            <ac:spMk id="5" creationId="{5EFAEC27-43D4-4A8A-89D6-B532B285D8AA}"/>
          </ac:spMkLst>
        </pc:spChg>
        <pc:spChg chg="add del">
          <ac:chgData name="Baho, Ingie (US 355A)" userId="b3f7d17c-925e-41e4-a9e0-c4836e4754ae" providerId="ADAL" clId="{9F125EF7-39F4-4840-A31D-00A2D69A826A}" dt="2023-04-19T16:41:52.055" v="103"/>
          <ac:spMkLst>
            <pc:docMk/>
            <pc:sldMk cId="276036948" sldId="331"/>
            <ac:spMk id="5" creationId="{C015A016-2C79-49C6-A478-58317EE356CB}"/>
          </ac:spMkLst>
        </pc:spChg>
        <pc:spChg chg="add del">
          <ac:chgData name="Baho, Ingie (US 355A)" userId="b3f7d17c-925e-41e4-a9e0-c4836e4754ae" providerId="ADAL" clId="{9F125EF7-39F4-4840-A31D-00A2D69A826A}" dt="2023-04-19T16:41:52.055" v="103"/>
          <ac:spMkLst>
            <pc:docMk/>
            <pc:sldMk cId="276036948" sldId="331"/>
            <ac:spMk id="6" creationId="{F60C673A-7CB4-4D38-ADB8-F0923CD4E7F7}"/>
          </ac:spMkLst>
        </pc:spChg>
      </pc:sldChg>
      <pc:sldChg chg="addSp modSp modNotesTx">
        <pc:chgData name="Baho, Ingie (US 355A)" userId="b3f7d17c-925e-41e4-a9e0-c4836e4754ae" providerId="ADAL" clId="{9F125EF7-39F4-4840-A31D-00A2D69A826A}" dt="2023-05-02T03:32:25.874" v="3247"/>
        <pc:sldMkLst>
          <pc:docMk/>
          <pc:sldMk cId="2964675737" sldId="358"/>
        </pc:sldMkLst>
        <pc:spChg chg="mod">
          <ac:chgData name="Baho, Ingie (US 355A)" userId="b3f7d17c-925e-41e4-a9e0-c4836e4754ae" providerId="ADAL" clId="{9F125EF7-39F4-4840-A31D-00A2D69A826A}" dt="2023-04-27T17:11:52.608" v="1103" actId="20577"/>
          <ac:spMkLst>
            <pc:docMk/>
            <pc:sldMk cId="2964675737" sldId="358"/>
            <ac:spMk id="4" creationId="{90E72D37-2251-4724-B116-E038CD396046}"/>
          </ac:spMkLst>
        </pc:spChg>
        <pc:spChg chg="mod">
          <ac:chgData name="Baho, Ingie (US 355A)" userId="b3f7d17c-925e-41e4-a9e0-c4836e4754ae" providerId="ADAL" clId="{9F125EF7-39F4-4840-A31D-00A2D69A826A}" dt="2023-04-27T17:12:34.518" v="1105" actId="20577"/>
          <ac:spMkLst>
            <pc:docMk/>
            <pc:sldMk cId="2964675737" sldId="358"/>
            <ac:spMk id="5" creationId="{1452DF04-20A6-40BA-B208-E14B3538DC75}"/>
          </ac:spMkLst>
        </pc:spChg>
        <pc:spChg chg="add">
          <ac:chgData name="Baho, Ingie (US 355A)" userId="b3f7d17c-925e-41e4-a9e0-c4836e4754ae" providerId="ADAL" clId="{9F125EF7-39F4-4840-A31D-00A2D69A826A}" dt="2023-05-02T03:32:25.874" v="3247"/>
          <ac:spMkLst>
            <pc:docMk/>
            <pc:sldMk cId="2964675737" sldId="358"/>
            <ac:spMk id="7" creationId="{2B058C3B-284C-42A8-BA3F-C04DB87ACFD2}"/>
          </ac:spMkLst>
        </pc:spChg>
        <pc:picChg chg="mod">
          <ac:chgData name="Baho, Ingie (US 355A)" userId="b3f7d17c-925e-41e4-a9e0-c4836e4754ae" providerId="ADAL" clId="{9F125EF7-39F4-4840-A31D-00A2D69A826A}" dt="2023-04-27T17:12:41.152" v="1107" actId="14100"/>
          <ac:picMkLst>
            <pc:docMk/>
            <pc:sldMk cId="2964675737" sldId="358"/>
            <ac:picMk id="6" creationId="{0C4EB4C5-4841-2405-EF6A-FE84393C15B0}"/>
          </ac:picMkLst>
        </pc:picChg>
        <pc:picChg chg="mod">
          <ac:chgData name="Baho, Ingie (US 355A)" userId="b3f7d17c-925e-41e4-a9e0-c4836e4754ae" providerId="ADAL" clId="{9F125EF7-39F4-4840-A31D-00A2D69A826A}" dt="2023-04-27T17:12:44.500" v="1109" actId="14100"/>
          <ac:picMkLst>
            <pc:docMk/>
            <pc:sldMk cId="2964675737" sldId="358"/>
            <ac:picMk id="1028" creationId="{863D8FD6-3126-415C-A50A-4A6395A5C6E2}"/>
          </ac:picMkLst>
        </pc:picChg>
      </pc:sldChg>
      <pc:sldChg chg="addSp modSp">
        <pc:chgData name="Baho, Ingie (US 355A)" userId="b3f7d17c-925e-41e4-a9e0-c4836e4754ae" providerId="ADAL" clId="{9F125EF7-39F4-4840-A31D-00A2D69A826A}" dt="2023-05-02T03:32:29.478" v="3249"/>
        <pc:sldMkLst>
          <pc:docMk/>
          <pc:sldMk cId="34583168" sldId="361"/>
        </pc:sldMkLst>
        <pc:spChg chg="mod">
          <ac:chgData name="Baho, Ingie (US 355A)" userId="b3f7d17c-925e-41e4-a9e0-c4836e4754ae" providerId="ADAL" clId="{9F125EF7-39F4-4840-A31D-00A2D69A826A}" dt="2023-04-26T22:42:41.352" v="574" actId="20577"/>
          <ac:spMkLst>
            <pc:docMk/>
            <pc:sldMk cId="34583168" sldId="361"/>
            <ac:spMk id="2" creationId="{51C68450-B80D-49B9-AD9A-3437C014D1CA}"/>
          </ac:spMkLst>
        </pc:spChg>
        <pc:spChg chg="mod">
          <ac:chgData name="Baho, Ingie (US 355A)" userId="b3f7d17c-925e-41e4-a9e0-c4836e4754ae" providerId="ADAL" clId="{9F125EF7-39F4-4840-A31D-00A2D69A826A}" dt="2023-05-02T03:22:10.757" v="3150" actId="20577"/>
          <ac:spMkLst>
            <pc:docMk/>
            <pc:sldMk cId="34583168" sldId="361"/>
            <ac:spMk id="4" creationId="{38E0326D-AEDA-1584-46B6-495CC1423C51}"/>
          </ac:spMkLst>
        </pc:spChg>
        <pc:spChg chg="add">
          <ac:chgData name="Baho, Ingie (US 355A)" userId="b3f7d17c-925e-41e4-a9e0-c4836e4754ae" providerId="ADAL" clId="{9F125EF7-39F4-4840-A31D-00A2D69A826A}" dt="2023-05-02T03:32:29.478" v="3249"/>
          <ac:spMkLst>
            <pc:docMk/>
            <pc:sldMk cId="34583168" sldId="361"/>
            <ac:spMk id="9" creationId="{6ABE7524-6CCE-42CE-9B50-0C70A68549CD}"/>
          </ac:spMkLst>
        </pc:spChg>
      </pc:sldChg>
      <pc:sldChg chg="addSp modSp">
        <pc:chgData name="Baho, Ingie (US 355A)" userId="b3f7d17c-925e-41e4-a9e0-c4836e4754ae" providerId="ADAL" clId="{9F125EF7-39F4-4840-A31D-00A2D69A826A}" dt="2023-05-02T03:32:31.001" v="3250"/>
        <pc:sldMkLst>
          <pc:docMk/>
          <pc:sldMk cId="1559553084" sldId="362"/>
        </pc:sldMkLst>
        <pc:spChg chg="mod">
          <ac:chgData name="Baho, Ingie (US 355A)" userId="b3f7d17c-925e-41e4-a9e0-c4836e4754ae" providerId="ADAL" clId="{9F125EF7-39F4-4840-A31D-00A2D69A826A}" dt="2023-04-26T23:17:37.299" v="874" actId="20577"/>
          <ac:spMkLst>
            <pc:docMk/>
            <pc:sldMk cId="1559553084" sldId="362"/>
            <ac:spMk id="2" creationId="{19E46ECC-F586-4399-85AC-BED7015C424A}"/>
          </ac:spMkLst>
        </pc:spChg>
        <pc:spChg chg="mod">
          <ac:chgData name="Baho, Ingie (US 355A)" userId="b3f7d17c-925e-41e4-a9e0-c4836e4754ae" providerId="ADAL" clId="{9F125EF7-39F4-4840-A31D-00A2D69A826A}" dt="2023-04-27T17:59:43.497" v="1186" actId="1076"/>
          <ac:spMkLst>
            <pc:docMk/>
            <pc:sldMk cId="1559553084" sldId="362"/>
            <ac:spMk id="4" creationId="{4137DABB-C33A-EEA2-A634-916BC2131106}"/>
          </ac:spMkLst>
        </pc:spChg>
        <pc:spChg chg="mod">
          <ac:chgData name="Baho, Ingie (US 355A)" userId="b3f7d17c-925e-41e4-a9e0-c4836e4754ae" providerId="ADAL" clId="{9F125EF7-39F4-4840-A31D-00A2D69A826A}" dt="2023-05-02T03:22:17.978" v="3158" actId="20577"/>
          <ac:spMkLst>
            <pc:docMk/>
            <pc:sldMk cId="1559553084" sldId="362"/>
            <ac:spMk id="5" creationId="{85FC31F7-42E3-6C30-F3BC-4E8B36FAECA8}"/>
          </ac:spMkLst>
        </pc:spChg>
        <pc:spChg chg="add">
          <ac:chgData name="Baho, Ingie (US 355A)" userId="b3f7d17c-925e-41e4-a9e0-c4836e4754ae" providerId="ADAL" clId="{9F125EF7-39F4-4840-A31D-00A2D69A826A}" dt="2023-05-02T03:32:31.001" v="3250"/>
          <ac:spMkLst>
            <pc:docMk/>
            <pc:sldMk cId="1559553084" sldId="362"/>
            <ac:spMk id="7" creationId="{849907A3-0B9B-46E7-92DF-F61ACD4AE0C2}"/>
          </ac:spMkLst>
        </pc:spChg>
      </pc:sldChg>
      <pc:sldChg chg="addSp delSp modSp modAnim modNotesTx">
        <pc:chgData name="Baho, Ingie (US 355A)" userId="b3f7d17c-925e-41e4-a9e0-c4836e4754ae" providerId="ADAL" clId="{9F125EF7-39F4-4840-A31D-00A2D69A826A}" dt="2023-05-02T03:32:17.813" v="3244"/>
        <pc:sldMkLst>
          <pc:docMk/>
          <pc:sldMk cId="586200362" sldId="6206"/>
        </pc:sldMkLst>
        <pc:spChg chg="mod">
          <ac:chgData name="Baho, Ingie (US 355A)" userId="b3f7d17c-925e-41e4-a9e0-c4836e4754ae" providerId="ADAL" clId="{9F125EF7-39F4-4840-A31D-00A2D69A826A}" dt="2023-04-26T23:18:26.236" v="919" actId="20577"/>
          <ac:spMkLst>
            <pc:docMk/>
            <pc:sldMk cId="586200362" sldId="6206"/>
            <ac:spMk id="2" creationId="{6ABBC6B9-30A4-43EF-B246-1EF4A45914D4}"/>
          </ac:spMkLst>
        </pc:spChg>
        <pc:spChg chg="mod">
          <ac:chgData name="Baho, Ingie (US 355A)" userId="b3f7d17c-925e-41e4-a9e0-c4836e4754ae" providerId="ADAL" clId="{9F125EF7-39F4-4840-A31D-00A2D69A826A}" dt="2023-05-02T03:15:58.358" v="3125" actId="20577"/>
          <ac:spMkLst>
            <pc:docMk/>
            <pc:sldMk cId="586200362" sldId="6206"/>
            <ac:spMk id="6" creationId="{62AE0207-C64A-430D-A1DE-27BD1D7B7F55}"/>
          </ac:spMkLst>
        </pc:spChg>
        <pc:spChg chg="add del">
          <ac:chgData name="Baho, Ingie (US 355A)" userId="b3f7d17c-925e-41e4-a9e0-c4836e4754ae" providerId="ADAL" clId="{9F125EF7-39F4-4840-A31D-00A2D69A826A}" dt="2023-04-19T16:41:54.968" v="105"/>
          <ac:spMkLst>
            <pc:docMk/>
            <pc:sldMk cId="586200362" sldId="6206"/>
            <ac:spMk id="7" creationId="{33E50A7F-7286-454F-8733-A56106E58072}"/>
          </ac:spMkLst>
        </pc:spChg>
        <pc:spChg chg="add del mod">
          <ac:chgData name="Baho, Ingie (US 355A)" userId="b3f7d17c-925e-41e4-a9e0-c4836e4754ae" providerId="ADAL" clId="{9F125EF7-39F4-4840-A31D-00A2D69A826A}" dt="2023-05-01T22:37:21.436" v="3123" actId="478"/>
          <ac:spMkLst>
            <pc:docMk/>
            <pc:sldMk cId="586200362" sldId="6206"/>
            <ac:spMk id="7" creationId="{C714C562-8F77-48F8-8D5C-C355EC81645A}"/>
          </ac:spMkLst>
        </pc:spChg>
        <pc:spChg chg="add">
          <ac:chgData name="Baho, Ingie (US 355A)" userId="b3f7d17c-925e-41e4-a9e0-c4836e4754ae" providerId="ADAL" clId="{9F125EF7-39F4-4840-A31D-00A2D69A826A}" dt="2023-05-02T03:32:17.813" v="3244"/>
          <ac:spMkLst>
            <pc:docMk/>
            <pc:sldMk cId="586200362" sldId="6206"/>
            <ac:spMk id="8" creationId="{40FA3091-49A1-4DFC-B29C-26584B8EB48D}"/>
          </ac:spMkLst>
        </pc:spChg>
        <pc:spChg chg="add del">
          <ac:chgData name="Baho, Ingie (US 355A)" userId="b3f7d17c-925e-41e4-a9e0-c4836e4754ae" providerId="ADAL" clId="{9F125EF7-39F4-4840-A31D-00A2D69A826A}" dt="2023-04-19T16:41:54.968" v="105"/>
          <ac:spMkLst>
            <pc:docMk/>
            <pc:sldMk cId="586200362" sldId="6206"/>
            <ac:spMk id="8" creationId="{685C2AFE-81F0-4A8E-A5D4-977F54DE67DB}"/>
          </ac:spMkLst>
        </pc:spChg>
      </pc:sldChg>
      <pc:sldChg chg="addSp delSp modSp modNotesTx">
        <pc:chgData name="Baho, Ingie (US 355A)" userId="b3f7d17c-925e-41e4-a9e0-c4836e4754ae" providerId="ADAL" clId="{9F125EF7-39F4-4840-A31D-00A2D69A826A}" dt="2023-05-02T03:32:14.425" v="3243" actId="1035"/>
        <pc:sldMkLst>
          <pc:docMk/>
          <pc:sldMk cId="561821868" sldId="6207"/>
        </pc:sldMkLst>
        <pc:spChg chg="add del mod">
          <ac:chgData name="Baho, Ingie (US 355A)" userId="b3f7d17c-925e-41e4-a9e0-c4836e4754ae" providerId="ADAL" clId="{9F125EF7-39F4-4840-A31D-00A2D69A826A}" dt="2023-04-19T16:41:59.797" v="108" actId="478"/>
          <ac:spMkLst>
            <pc:docMk/>
            <pc:sldMk cId="561821868" sldId="6207"/>
            <ac:spMk id="3" creationId="{94AA156F-A7F4-42E6-87D7-57C4662F87A5}"/>
          </ac:spMkLst>
        </pc:spChg>
        <pc:spChg chg="add del">
          <ac:chgData name="Baho, Ingie (US 355A)" userId="b3f7d17c-925e-41e4-a9e0-c4836e4754ae" providerId="ADAL" clId="{9F125EF7-39F4-4840-A31D-00A2D69A826A}" dt="2023-05-02T03:32:05.147" v="3238"/>
          <ac:spMkLst>
            <pc:docMk/>
            <pc:sldMk cId="561821868" sldId="6207"/>
            <ac:spMk id="3" creationId="{98D933F3-6490-48B0-9592-D51352C4EADF}"/>
          </ac:spMkLst>
        </pc:spChg>
        <pc:spChg chg="add del mod">
          <ac:chgData name="Baho, Ingie (US 355A)" userId="b3f7d17c-925e-41e4-a9e0-c4836e4754ae" providerId="ADAL" clId="{9F125EF7-39F4-4840-A31D-00A2D69A826A}" dt="2023-05-01T19:08:54.535" v="2780" actId="478"/>
          <ac:spMkLst>
            <pc:docMk/>
            <pc:sldMk cId="561821868" sldId="6207"/>
            <ac:spMk id="11" creationId="{AC3EF85A-0D98-4C9F-A26C-4A3100F6E1D1}"/>
          </ac:spMkLst>
        </pc:spChg>
        <pc:spChg chg="add mod">
          <ac:chgData name="Baho, Ingie (US 355A)" userId="b3f7d17c-925e-41e4-a9e0-c4836e4754ae" providerId="ADAL" clId="{9F125EF7-39F4-4840-A31D-00A2D69A826A}" dt="2023-04-19T16:41:57.077" v="107" actId="571"/>
          <ac:spMkLst>
            <pc:docMk/>
            <pc:sldMk cId="561821868" sldId="6207"/>
            <ac:spMk id="12" creationId="{B668723A-E2E1-4845-9F06-42DC80878A76}"/>
          </ac:spMkLst>
        </pc:spChg>
        <pc:spChg chg="add mod">
          <ac:chgData name="Baho, Ingie (US 355A)" userId="b3f7d17c-925e-41e4-a9e0-c4836e4754ae" providerId="ADAL" clId="{9F125EF7-39F4-4840-A31D-00A2D69A826A}" dt="2023-05-02T03:32:14.425" v="3243" actId="1035"/>
          <ac:spMkLst>
            <pc:docMk/>
            <pc:sldMk cId="561821868" sldId="6207"/>
            <ac:spMk id="13" creationId="{ECEB1887-ADFC-4CDE-AEEC-8504B73C0F34}"/>
          </ac:spMkLst>
        </pc:spChg>
      </pc:sldChg>
      <pc:sldChg chg="addSp delSp modSp modNotesTx">
        <pc:chgData name="Baho, Ingie (US 355A)" userId="b3f7d17c-925e-41e4-a9e0-c4836e4754ae" providerId="ADAL" clId="{9F125EF7-39F4-4840-A31D-00A2D69A826A}" dt="2023-05-02T03:32:27.742" v="3248"/>
        <pc:sldMkLst>
          <pc:docMk/>
          <pc:sldMk cId="850446723" sldId="6210"/>
        </pc:sldMkLst>
        <pc:spChg chg="mod">
          <ac:chgData name="Baho, Ingie (US 355A)" userId="b3f7d17c-925e-41e4-a9e0-c4836e4754ae" providerId="ADAL" clId="{9F125EF7-39F4-4840-A31D-00A2D69A826A}" dt="2023-04-28T23:26:47.730" v="1388" actId="20577"/>
          <ac:spMkLst>
            <pc:docMk/>
            <pc:sldMk cId="850446723" sldId="6210"/>
            <ac:spMk id="2" creationId="{CB448093-891A-469B-8519-B75B6276BA9F}"/>
          </ac:spMkLst>
        </pc:spChg>
        <pc:spChg chg="del">
          <ac:chgData name="Baho, Ingie (US 355A)" userId="b3f7d17c-925e-41e4-a9e0-c4836e4754ae" providerId="ADAL" clId="{9F125EF7-39F4-4840-A31D-00A2D69A826A}" dt="2023-04-29T01:00:44.569" v="2144" actId="478"/>
          <ac:spMkLst>
            <pc:docMk/>
            <pc:sldMk cId="850446723" sldId="6210"/>
            <ac:spMk id="14" creationId="{A4200536-67A3-4DC6-97C0-8A9BEC3A789B}"/>
          </ac:spMkLst>
        </pc:spChg>
        <pc:spChg chg="del">
          <ac:chgData name="Baho, Ingie (US 355A)" userId="b3f7d17c-925e-41e4-a9e0-c4836e4754ae" providerId="ADAL" clId="{9F125EF7-39F4-4840-A31D-00A2D69A826A}" dt="2023-04-29T01:00:46.582" v="2145" actId="478"/>
          <ac:spMkLst>
            <pc:docMk/>
            <pc:sldMk cId="850446723" sldId="6210"/>
            <ac:spMk id="28" creationId="{2FD58A58-52B3-43D2-AF8B-AFDF8AE169FF}"/>
          </ac:spMkLst>
        </pc:spChg>
        <pc:spChg chg="mod">
          <ac:chgData name="Baho, Ingie (US 355A)" userId="b3f7d17c-925e-41e4-a9e0-c4836e4754ae" providerId="ADAL" clId="{9F125EF7-39F4-4840-A31D-00A2D69A826A}" dt="2023-04-29T01:02:10.223" v="2187" actId="14100"/>
          <ac:spMkLst>
            <pc:docMk/>
            <pc:sldMk cId="850446723" sldId="6210"/>
            <ac:spMk id="29" creationId="{85511EAF-0FBD-482F-A39E-2C1CFB604BB8}"/>
          </ac:spMkLst>
        </pc:spChg>
        <pc:spChg chg="add del mod">
          <ac:chgData name="Baho, Ingie (US 355A)" userId="b3f7d17c-925e-41e4-a9e0-c4836e4754ae" providerId="ADAL" clId="{9F125EF7-39F4-4840-A31D-00A2D69A826A}" dt="2023-04-29T01:01:33.448" v="2176" actId="478"/>
          <ac:spMkLst>
            <pc:docMk/>
            <pc:sldMk cId="850446723" sldId="6210"/>
            <ac:spMk id="34" creationId="{B3435131-BC66-495C-97A1-ADF467C778E6}"/>
          </ac:spMkLst>
        </pc:spChg>
        <pc:spChg chg="add mod">
          <ac:chgData name="Baho, Ingie (US 355A)" userId="b3f7d17c-925e-41e4-a9e0-c4836e4754ae" providerId="ADAL" clId="{9F125EF7-39F4-4840-A31D-00A2D69A826A}" dt="2023-04-29T01:01:53.196" v="2183" actId="1076"/>
          <ac:spMkLst>
            <pc:docMk/>
            <pc:sldMk cId="850446723" sldId="6210"/>
            <ac:spMk id="36" creationId="{94CB5337-6529-45B9-9D07-115126A6467B}"/>
          </ac:spMkLst>
        </pc:spChg>
        <pc:spChg chg="add">
          <ac:chgData name="Baho, Ingie (US 355A)" userId="b3f7d17c-925e-41e4-a9e0-c4836e4754ae" providerId="ADAL" clId="{9F125EF7-39F4-4840-A31D-00A2D69A826A}" dt="2023-05-02T03:32:27.742" v="3248"/>
          <ac:spMkLst>
            <pc:docMk/>
            <pc:sldMk cId="850446723" sldId="6210"/>
            <ac:spMk id="40" creationId="{84FBF56D-AB16-435F-BD3B-8EE54B2A07D1}"/>
          </ac:spMkLst>
        </pc:spChg>
        <pc:grpChg chg="del">
          <ac:chgData name="Baho, Ingie (US 355A)" userId="b3f7d17c-925e-41e4-a9e0-c4836e4754ae" providerId="ADAL" clId="{9F125EF7-39F4-4840-A31D-00A2D69A826A}" dt="2023-04-29T01:00:39.637" v="2142" actId="478"/>
          <ac:grpSpMkLst>
            <pc:docMk/>
            <pc:sldMk cId="850446723" sldId="6210"/>
            <ac:grpSpMk id="10" creationId="{DD97E5F6-F425-4226-812D-D0E8A94E8DCD}"/>
          </ac:grpSpMkLst>
        </pc:grpChg>
        <pc:picChg chg="add mod">
          <ac:chgData name="Baho, Ingie (US 355A)" userId="b3f7d17c-925e-41e4-a9e0-c4836e4754ae" providerId="ADAL" clId="{9F125EF7-39F4-4840-A31D-00A2D69A826A}" dt="2023-04-19T15:47:25.759" v="48" actId="1076"/>
          <ac:picMkLst>
            <pc:docMk/>
            <pc:sldMk cId="850446723" sldId="6210"/>
            <ac:picMk id="1026" creationId="{1C68A526-82A6-4428-958C-33F0C7E7735A}"/>
          </ac:picMkLst>
        </pc:picChg>
        <pc:cxnChg chg="del mod">
          <ac:chgData name="Baho, Ingie (US 355A)" userId="b3f7d17c-925e-41e4-a9e0-c4836e4754ae" providerId="ADAL" clId="{9F125EF7-39F4-4840-A31D-00A2D69A826A}" dt="2023-04-29T01:00:41.573" v="2143" actId="478"/>
          <ac:cxnSpMkLst>
            <pc:docMk/>
            <pc:sldMk cId="850446723" sldId="6210"/>
            <ac:cxnSpMk id="13" creationId="{E48594D6-6D19-4AC9-921A-BE282492DE53}"/>
          </ac:cxnSpMkLst>
        </pc:cxnChg>
        <pc:cxnChg chg="add mod">
          <ac:chgData name="Baho, Ingie (US 355A)" userId="b3f7d17c-925e-41e4-a9e0-c4836e4754ae" providerId="ADAL" clId="{9F125EF7-39F4-4840-A31D-00A2D69A826A}" dt="2023-04-29T01:01:57.606" v="2184" actId="14100"/>
          <ac:cxnSpMkLst>
            <pc:docMk/>
            <pc:sldMk cId="850446723" sldId="6210"/>
            <ac:cxnSpMk id="37" creationId="{09AB2470-F5D0-4332-9BCD-450C09C73501}"/>
          </ac:cxnSpMkLst>
        </pc:cxnChg>
        <pc:cxnChg chg="ord">
          <ac:chgData name="Baho, Ingie (US 355A)" userId="b3f7d17c-925e-41e4-a9e0-c4836e4754ae" providerId="ADAL" clId="{9F125EF7-39F4-4840-A31D-00A2D69A826A}" dt="2023-04-26T19:41:37.718" v="361" actId="166"/>
          <ac:cxnSpMkLst>
            <pc:docMk/>
            <pc:sldMk cId="850446723" sldId="6210"/>
            <ac:cxnSpMk id="45" creationId="{5159210F-E047-4F8A-B878-742780F18F92}"/>
          </ac:cxnSpMkLst>
        </pc:cxnChg>
      </pc:sldChg>
      <pc:sldChg chg="addSp delSp modSp modNotesTx">
        <pc:chgData name="Baho, Ingie (US 355A)" userId="b3f7d17c-925e-41e4-a9e0-c4836e4754ae" providerId="ADAL" clId="{9F125EF7-39F4-4840-A31D-00A2D69A826A}" dt="2023-05-02T03:32:20.188" v="3245"/>
        <pc:sldMkLst>
          <pc:docMk/>
          <pc:sldMk cId="331305732" sldId="6211"/>
        </pc:sldMkLst>
        <pc:spChg chg="mod">
          <ac:chgData name="Baho, Ingie (US 355A)" userId="b3f7d17c-925e-41e4-a9e0-c4836e4754ae" providerId="ADAL" clId="{9F125EF7-39F4-4840-A31D-00A2D69A826A}" dt="2023-04-26T23:18:30.595" v="925" actId="20577"/>
          <ac:spMkLst>
            <pc:docMk/>
            <pc:sldMk cId="331305732" sldId="6211"/>
            <ac:spMk id="2" creationId="{6ABBC6B9-30A4-43EF-B246-1EF4A45914D4}"/>
          </ac:spMkLst>
        </pc:spChg>
        <pc:spChg chg="mod">
          <ac:chgData name="Baho, Ingie (US 355A)" userId="b3f7d17c-925e-41e4-a9e0-c4836e4754ae" providerId="ADAL" clId="{9F125EF7-39F4-4840-A31D-00A2D69A826A}" dt="2023-05-01T00:27:56.664" v="2778" actId="20577"/>
          <ac:spMkLst>
            <pc:docMk/>
            <pc:sldMk cId="331305732" sldId="6211"/>
            <ac:spMk id="6" creationId="{62AE0207-C64A-430D-A1DE-27BD1D7B7F55}"/>
          </ac:spMkLst>
        </pc:spChg>
        <pc:spChg chg="mod">
          <ac:chgData name="Baho, Ingie (US 355A)" userId="b3f7d17c-925e-41e4-a9e0-c4836e4754ae" providerId="ADAL" clId="{9F125EF7-39F4-4840-A31D-00A2D69A826A}" dt="2023-04-19T15:24:51.146" v="23" actId="20577"/>
          <ac:spMkLst>
            <pc:docMk/>
            <pc:sldMk cId="331305732" sldId="6211"/>
            <ac:spMk id="17" creationId="{047926B1-A808-40C2-B43D-10DC687AB51B}"/>
          </ac:spMkLst>
        </pc:spChg>
        <pc:spChg chg="mod">
          <ac:chgData name="Baho, Ingie (US 355A)" userId="b3f7d17c-925e-41e4-a9e0-c4836e4754ae" providerId="ADAL" clId="{9F125EF7-39F4-4840-A31D-00A2D69A826A}" dt="2023-04-19T15:24:57.605" v="39" actId="20577"/>
          <ac:spMkLst>
            <pc:docMk/>
            <pc:sldMk cId="331305732" sldId="6211"/>
            <ac:spMk id="18" creationId="{CABD8F01-A4A0-4587-B62C-512095DC7153}"/>
          </ac:spMkLst>
        </pc:spChg>
        <pc:spChg chg="mod">
          <ac:chgData name="Baho, Ingie (US 355A)" userId="b3f7d17c-925e-41e4-a9e0-c4836e4754ae" providerId="ADAL" clId="{9F125EF7-39F4-4840-A31D-00A2D69A826A}" dt="2023-04-19T15:25:05.170" v="45" actId="20577"/>
          <ac:spMkLst>
            <pc:docMk/>
            <pc:sldMk cId="331305732" sldId="6211"/>
            <ac:spMk id="22" creationId="{DD4F5BA4-8E94-4342-BE6E-3203A7BAA568}"/>
          </ac:spMkLst>
        </pc:spChg>
        <pc:spChg chg="add del mod">
          <ac:chgData name="Baho, Ingie (US 355A)" userId="b3f7d17c-925e-41e4-a9e0-c4836e4754ae" providerId="ADAL" clId="{9F125EF7-39F4-4840-A31D-00A2D69A826A}" dt="2023-05-01T00:32:20.392" v="2779" actId="478"/>
          <ac:spMkLst>
            <pc:docMk/>
            <pc:sldMk cId="331305732" sldId="6211"/>
            <ac:spMk id="29" creationId="{61B8FEE3-8995-4D88-938A-5C2467BE3C28}"/>
          </ac:spMkLst>
        </pc:spChg>
        <pc:spChg chg="add del">
          <ac:chgData name="Baho, Ingie (US 355A)" userId="b3f7d17c-925e-41e4-a9e0-c4836e4754ae" providerId="ADAL" clId="{9F125EF7-39F4-4840-A31D-00A2D69A826A}" dt="2023-04-19T16:41:52.454" v="104"/>
          <ac:spMkLst>
            <pc:docMk/>
            <pc:sldMk cId="331305732" sldId="6211"/>
            <ac:spMk id="29" creationId="{AE27F8E2-5C15-4907-85A0-9B541EA12254}"/>
          </ac:spMkLst>
        </pc:spChg>
        <pc:spChg chg="add">
          <ac:chgData name="Baho, Ingie (US 355A)" userId="b3f7d17c-925e-41e4-a9e0-c4836e4754ae" providerId="ADAL" clId="{9F125EF7-39F4-4840-A31D-00A2D69A826A}" dt="2023-05-02T03:32:20.188" v="3245"/>
          <ac:spMkLst>
            <pc:docMk/>
            <pc:sldMk cId="331305732" sldId="6211"/>
            <ac:spMk id="31" creationId="{BBAE0CF9-39F3-407D-9653-B1DF6B4CBC56}"/>
          </ac:spMkLst>
        </pc:spChg>
        <pc:spChg chg="add del">
          <ac:chgData name="Baho, Ingie (US 355A)" userId="b3f7d17c-925e-41e4-a9e0-c4836e4754ae" providerId="ADAL" clId="{9F125EF7-39F4-4840-A31D-00A2D69A826A}" dt="2023-04-19T16:41:52.454" v="104"/>
          <ac:spMkLst>
            <pc:docMk/>
            <pc:sldMk cId="331305732" sldId="6211"/>
            <ac:spMk id="31" creationId="{FC7BE250-1AA7-4F63-BDFC-E82061595CCB}"/>
          </ac:spMkLst>
        </pc:spChg>
        <pc:spChg chg="mod">
          <ac:chgData name="Baho, Ingie (US 355A)" userId="b3f7d17c-925e-41e4-a9e0-c4836e4754ae" providerId="ADAL" clId="{9F125EF7-39F4-4840-A31D-00A2D69A826A}" dt="2023-05-02T03:20:09.791" v="3126" actId="20577"/>
          <ac:spMkLst>
            <pc:docMk/>
            <pc:sldMk cId="331305732" sldId="6211"/>
            <ac:spMk id="71" creationId="{A2310875-DA35-40E4-951B-FB42EE7C07B1}"/>
          </ac:spMkLst>
        </pc:spChg>
      </pc:sldChg>
      <pc:sldChg chg="addSp modSp">
        <pc:chgData name="Baho, Ingie (US 355A)" userId="b3f7d17c-925e-41e4-a9e0-c4836e4754ae" providerId="ADAL" clId="{9F125EF7-39F4-4840-A31D-00A2D69A826A}" dt="2023-05-02T03:32:36.772" v="3253"/>
        <pc:sldMkLst>
          <pc:docMk/>
          <pc:sldMk cId="4247495038" sldId="6212"/>
        </pc:sldMkLst>
        <pc:spChg chg="mod">
          <ac:chgData name="Baho, Ingie (US 355A)" userId="b3f7d17c-925e-41e4-a9e0-c4836e4754ae" providerId="ADAL" clId="{9F125EF7-39F4-4840-A31D-00A2D69A826A}" dt="2023-05-02T03:23:54.057" v="3197" actId="1076"/>
          <ac:spMkLst>
            <pc:docMk/>
            <pc:sldMk cId="4247495038" sldId="6212"/>
            <ac:spMk id="5" creationId="{14C3E4EF-C0AD-8191-07FE-4CDD6719E4DF}"/>
          </ac:spMkLst>
        </pc:spChg>
        <pc:spChg chg="mod">
          <ac:chgData name="Baho, Ingie (US 355A)" userId="b3f7d17c-925e-41e4-a9e0-c4836e4754ae" providerId="ADAL" clId="{9F125EF7-39F4-4840-A31D-00A2D69A826A}" dt="2023-05-02T03:24:23.213" v="3200" actId="20577"/>
          <ac:spMkLst>
            <pc:docMk/>
            <pc:sldMk cId="4247495038" sldId="6212"/>
            <ac:spMk id="6" creationId="{1153585C-30E5-4EB7-9595-4D4CFE90A7B3}"/>
          </ac:spMkLst>
        </pc:spChg>
        <pc:spChg chg="mod">
          <ac:chgData name="Baho, Ingie (US 355A)" userId="b3f7d17c-925e-41e4-a9e0-c4836e4754ae" providerId="ADAL" clId="{9F125EF7-39F4-4840-A31D-00A2D69A826A}" dt="2023-05-02T03:23:56.788" v="3198" actId="1076"/>
          <ac:spMkLst>
            <pc:docMk/>
            <pc:sldMk cId="4247495038" sldId="6212"/>
            <ac:spMk id="7" creationId="{44B4C156-406C-6683-AD55-468B9F34B58B}"/>
          </ac:spMkLst>
        </pc:spChg>
        <pc:spChg chg="mod">
          <ac:chgData name="Baho, Ingie (US 355A)" userId="b3f7d17c-925e-41e4-a9e0-c4836e4754ae" providerId="ADAL" clId="{9F125EF7-39F4-4840-A31D-00A2D69A826A}" dt="2023-04-26T23:17:55.524" v="892" actId="20577"/>
          <ac:spMkLst>
            <pc:docMk/>
            <pc:sldMk cId="4247495038" sldId="6212"/>
            <ac:spMk id="8" creationId="{866A2CE7-BD70-4837-90B7-0243B81E0FA2}"/>
          </ac:spMkLst>
        </pc:spChg>
        <pc:spChg chg="mod">
          <ac:chgData name="Baho, Ingie (US 355A)" userId="b3f7d17c-925e-41e4-a9e0-c4836e4754ae" providerId="ADAL" clId="{9F125EF7-39F4-4840-A31D-00A2D69A826A}" dt="2023-05-02T03:23:59.511" v="3199" actId="1076"/>
          <ac:spMkLst>
            <pc:docMk/>
            <pc:sldMk cId="4247495038" sldId="6212"/>
            <ac:spMk id="10" creationId="{9AEBD6B7-7141-77FD-8EFD-70F76BEFB2CB}"/>
          </ac:spMkLst>
        </pc:spChg>
        <pc:spChg chg="add">
          <ac:chgData name="Baho, Ingie (US 355A)" userId="b3f7d17c-925e-41e4-a9e0-c4836e4754ae" providerId="ADAL" clId="{9F125EF7-39F4-4840-A31D-00A2D69A826A}" dt="2023-05-02T03:32:36.772" v="3253"/>
          <ac:spMkLst>
            <pc:docMk/>
            <pc:sldMk cId="4247495038" sldId="6212"/>
            <ac:spMk id="11" creationId="{38B4A6DA-9A5D-45CD-9E4A-F076DAF0BA8A}"/>
          </ac:spMkLst>
        </pc:spChg>
        <pc:picChg chg="mod">
          <ac:chgData name="Baho, Ingie (US 355A)" userId="b3f7d17c-925e-41e4-a9e0-c4836e4754ae" providerId="ADAL" clId="{9F125EF7-39F4-4840-A31D-00A2D69A826A}" dt="2023-05-02T03:23:44.097" v="3193" actId="14100"/>
          <ac:picMkLst>
            <pc:docMk/>
            <pc:sldMk cId="4247495038" sldId="6212"/>
            <ac:picMk id="2" creationId="{5152F62B-C0CD-B29A-547E-2B11836161C0}"/>
          </ac:picMkLst>
        </pc:picChg>
        <pc:picChg chg="mod">
          <ac:chgData name="Baho, Ingie (US 355A)" userId="b3f7d17c-925e-41e4-a9e0-c4836e4754ae" providerId="ADAL" clId="{9F125EF7-39F4-4840-A31D-00A2D69A826A}" dt="2023-05-02T03:23:39.194" v="3191" actId="1076"/>
          <ac:picMkLst>
            <pc:docMk/>
            <pc:sldMk cId="4247495038" sldId="6212"/>
            <ac:picMk id="4" creationId="{0F9AE9EB-A63F-F156-083F-64AE56FB3CFA}"/>
          </ac:picMkLst>
        </pc:picChg>
        <pc:picChg chg="mod">
          <ac:chgData name="Baho, Ingie (US 355A)" userId="b3f7d17c-925e-41e4-a9e0-c4836e4754ae" providerId="ADAL" clId="{9F125EF7-39F4-4840-A31D-00A2D69A826A}" dt="2023-05-02T03:23:50.179" v="3196" actId="1076"/>
          <ac:picMkLst>
            <pc:docMk/>
            <pc:sldMk cId="4247495038" sldId="6212"/>
            <ac:picMk id="1028" creationId="{468C6746-6757-E8B6-41AA-3DE158323BB2}"/>
          </ac:picMkLst>
        </pc:picChg>
      </pc:sldChg>
      <pc:sldChg chg="addSp delSp modSp">
        <pc:chgData name="Baho, Ingie (US 355A)" userId="b3f7d17c-925e-41e4-a9e0-c4836e4754ae" providerId="ADAL" clId="{9F125EF7-39F4-4840-A31D-00A2D69A826A}" dt="2023-05-02T03:32:40.826" v="3254"/>
        <pc:sldMkLst>
          <pc:docMk/>
          <pc:sldMk cId="2532249803" sldId="6216"/>
        </pc:sldMkLst>
        <pc:spChg chg="mod">
          <ac:chgData name="Baho, Ingie (US 355A)" userId="b3f7d17c-925e-41e4-a9e0-c4836e4754ae" providerId="ADAL" clId="{9F125EF7-39F4-4840-A31D-00A2D69A826A}" dt="2023-04-26T23:19:51.396" v="1072" actId="20577"/>
          <ac:spMkLst>
            <pc:docMk/>
            <pc:sldMk cId="2532249803" sldId="6216"/>
            <ac:spMk id="2" creationId="{59D1F6EF-8E47-46DB-932A-ECCD34954683}"/>
          </ac:spMkLst>
        </pc:spChg>
        <pc:spChg chg="add mod">
          <ac:chgData name="Baho, Ingie (US 355A)" userId="b3f7d17c-925e-41e4-a9e0-c4836e4754ae" providerId="ADAL" clId="{9F125EF7-39F4-4840-A31D-00A2D69A826A}" dt="2023-04-26T23:13:20.496" v="771" actId="114"/>
          <ac:spMkLst>
            <pc:docMk/>
            <pc:sldMk cId="2532249803" sldId="6216"/>
            <ac:spMk id="3" creationId="{32EB8D8F-21FF-4829-B734-CBC789724CFA}"/>
          </ac:spMkLst>
        </pc:spChg>
        <pc:spChg chg="mod">
          <ac:chgData name="Baho, Ingie (US 355A)" userId="b3f7d17c-925e-41e4-a9e0-c4836e4754ae" providerId="ADAL" clId="{9F125EF7-39F4-4840-A31D-00A2D69A826A}" dt="2023-04-28T23:24:05.346" v="1347" actId="20577"/>
          <ac:spMkLst>
            <pc:docMk/>
            <pc:sldMk cId="2532249803" sldId="6216"/>
            <ac:spMk id="18" creationId="{94E49867-4146-4291-B103-125E90D1180C}"/>
          </ac:spMkLst>
        </pc:spChg>
        <pc:spChg chg="add">
          <ac:chgData name="Baho, Ingie (US 355A)" userId="b3f7d17c-925e-41e4-a9e0-c4836e4754ae" providerId="ADAL" clId="{9F125EF7-39F4-4840-A31D-00A2D69A826A}" dt="2023-05-02T03:32:40.826" v="3254"/>
          <ac:spMkLst>
            <pc:docMk/>
            <pc:sldMk cId="2532249803" sldId="6216"/>
            <ac:spMk id="27" creationId="{7513B54B-078C-4313-889E-D85B95129193}"/>
          </ac:spMkLst>
        </pc:spChg>
        <pc:spChg chg="add mod">
          <ac:chgData name="Baho, Ingie (US 355A)" userId="b3f7d17c-925e-41e4-a9e0-c4836e4754ae" providerId="ADAL" clId="{9F125EF7-39F4-4840-A31D-00A2D69A826A}" dt="2023-04-28T23:24:19.249" v="1353" actId="20577"/>
          <ac:spMkLst>
            <pc:docMk/>
            <pc:sldMk cId="2532249803" sldId="6216"/>
            <ac:spMk id="28" creationId="{89EEB32D-18AF-41E4-BF90-A1FE92DF1EA9}"/>
          </ac:spMkLst>
        </pc:spChg>
        <pc:spChg chg="add del mod">
          <ac:chgData name="Baho, Ingie (US 355A)" userId="b3f7d17c-925e-41e4-a9e0-c4836e4754ae" providerId="ADAL" clId="{9F125EF7-39F4-4840-A31D-00A2D69A826A}" dt="2023-04-26T23:14:16.212" v="786" actId="478"/>
          <ac:spMkLst>
            <pc:docMk/>
            <pc:sldMk cId="2532249803" sldId="6216"/>
            <ac:spMk id="29" creationId="{A8E61209-4B06-483F-9DAE-C33665C8469F}"/>
          </ac:spMkLst>
        </pc:spChg>
        <pc:spChg chg="mod">
          <ac:chgData name="Baho, Ingie (US 355A)" userId="b3f7d17c-925e-41e4-a9e0-c4836e4754ae" providerId="ADAL" clId="{9F125EF7-39F4-4840-A31D-00A2D69A826A}" dt="2023-04-26T23:05:52.100" v="614" actId="208"/>
          <ac:spMkLst>
            <pc:docMk/>
            <pc:sldMk cId="2532249803" sldId="6216"/>
            <ac:spMk id="43" creationId="{FB775505-F437-460E-B2D7-F1D9FA0849F0}"/>
          </ac:spMkLst>
        </pc:spChg>
        <pc:spChg chg="mod">
          <ac:chgData name="Baho, Ingie (US 355A)" userId="b3f7d17c-925e-41e4-a9e0-c4836e4754ae" providerId="ADAL" clId="{9F125EF7-39F4-4840-A31D-00A2D69A826A}" dt="2023-04-26T23:13:36.954" v="775" actId="1076"/>
          <ac:spMkLst>
            <pc:docMk/>
            <pc:sldMk cId="2532249803" sldId="6216"/>
            <ac:spMk id="55" creationId="{93EEDBAA-EFC8-4416-973F-60122C3D9A75}"/>
          </ac:spMkLst>
        </pc:spChg>
        <pc:spChg chg="mod">
          <ac:chgData name="Baho, Ingie (US 355A)" userId="b3f7d17c-925e-41e4-a9e0-c4836e4754ae" providerId="ADAL" clId="{9F125EF7-39F4-4840-A31D-00A2D69A826A}" dt="2023-04-26T23:13:30.002" v="773" actId="1076"/>
          <ac:spMkLst>
            <pc:docMk/>
            <pc:sldMk cId="2532249803" sldId="6216"/>
            <ac:spMk id="56" creationId="{E888EC08-F98B-4EDD-9F03-A106AEF2E97B}"/>
          </ac:spMkLst>
        </pc:spChg>
        <pc:spChg chg="mod">
          <ac:chgData name="Baho, Ingie (US 355A)" userId="b3f7d17c-925e-41e4-a9e0-c4836e4754ae" providerId="ADAL" clId="{9F125EF7-39F4-4840-A31D-00A2D69A826A}" dt="2023-04-26T23:05:52.100" v="614" actId="208"/>
          <ac:spMkLst>
            <pc:docMk/>
            <pc:sldMk cId="2532249803" sldId="6216"/>
            <ac:spMk id="69" creationId="{3E7F5CCE-7272-44D3-A2D7-E34582319C6E}"/>
          </ac:spMkLst>
        </pc:spChg>
        <pc:spChg chg="mod">
          <ac:chgData name="Baho, Ingie (US 355A)" userId="b3f7d17c-925e-41e4-a9e0-c4836e4754ae" providerId="ADAL" clId="{9F125EF7-39F4-4840-A31D-00A2D69A826A}" dt="2023-04-26T23:13:15.370" v="768" actId="1076"/>
          <ac:spMkLst>
            <pc:docMk/>
            <pc:sldMk cId="2532249803" sldId="6216"/>
            <ac:spMk id="77" creationId="{4FF09812-3FAC-4B61-BEBF-A32FE07D227E}"/>
          </ac:spMkLst>
        </pc:spChg>
        <pc:picChg chg="mod">
          <ac:chgData name="Baho, Ingie (US 355A)" userId="b3f7d17c-925e-41e4-a9e0-c4836e4754ae" providerId="ADAL" clId="{9F125EF7-39F4-4840-A31D-00A2D69A826A}" dt="2023-04-26T23:08:25.309" v="632" actId="1076"/>
          <ac:picMkLst>
            <pc:docMk/>
            <pc:sldMk cId="2532249803" sldId="6216"/>
            <ac:picMk id="26" creationId="{D80926DA-0661-5D68-8F57-BF4AEC14D215}"/>
          </ac:picMkLst>
        </pc:picChg>
        <pc:picChg chg="del mod">
          <ac:chgData name="Baho, Ingie (US 355A)" userId="b3f7d17c-925e-41e4-a9e0-c4836e4754ae" providerId="ADAL" clId="{9F125EF7-39F4-4840-A31D-00A2D69A826A}" dt="2023-04-26T23:12:22.692" v="734" actId="478"/>
          <ac:picMkLst>
            <pc:docMk/>
            <pc:sldMk cId="2532249803" sldId="6216"/>
            <ac:picMk id="50" creationId="{FAD66ED6-316C-4616-A914-A74795099671}"/>
          </ac:picMkLst>
        </pc:picChg>
        <pc:picChg chg="del mod">
          <ac:chgData name="Baho, Ingie (US 355A)" userId="b3f7d17c-925e-41e4-a9e0-c4836e4754ae" providerId="ADAL" clId="{9F125EF7-39F4-4840-A31D-00A2D69A826A}" dt="2023-04-26T23:12:46.547" v="760" actId="478"/>
          <ac:picMkLst>
            <pc:docMk/>
            <pc:sldMk cId="2532249803" sldId="6216"/>
            <ac:picMk id="59" creationId="{21E47D79-9722-4B61-B861-861DE16404EA}"/>
          </ac:picMkLst>
        </pc:picChg>
        <pc:cxnChg chg="mod">
          <ac:chgData name="Baho, Ingie (US 355A)" userId="b3f7d17c-925e-41e4-a9e0-c4836e4754ae" providerId="ADAL" clId="{9F125EF7-39F4-4840-A31D-00A2D69A826A}" dt="2023-04-26T23:05:52.100" v="614" actId="208"/>
          <ac:cxnSpMkLst>
            <pc:docMk/>
            <pc:sldMk cId="2532249803" sldId="6216"/>
            <ac:cxnSpMk id="17" creationId="{DC0FE9B0-B2B6-4C65-A7FB-C4D1C13F8609}"/>
          </ac:cxnSpMkLst>
        </pc:cxnChg>
        <pc:cxnChg chg="mod">
          <ac:chgData name="Baho, Ingie (US 355A)" userId="b3f7d17c-925e-41e4-a9e0-c4836e4754ae" providerId="ADAL" clId="{9F125EF7-39F4-4840-A31D-00A2D69A826A}" dt="2023-04-26T23:05:52.100" v="614" actId="208"/>
          <ac:cxnSpMkLst>
            <pc:docMk/>
            <pc:sldMk cId="2532249803" sldId="6216"/>
            <ac:cxnSpMk id="42" creationId="{93BAC20C-DC83-4026-83C1-B017E4F24C40}"/>
          </ac:cxnSpMkLst>
        </pc:cxnChg>
        <pc:cxnChg chg="mod">
          <ac:chgData name="Baho, Ingie (US 355A)" userId="b3f7d17c-925e-41e4-a9e0-c4836e4754ae" providerId="ADAL" clId="{9F125EF7-39F4-4840-A31D-00A2D69A826A}" dt="2023-04-26T23:05:52.100" v="614" actId="208"/>
          <ac:cxnSpMkLst>
            <pc:docMk/>
            <pc:sldMk cId="2532249803" sldId="6216"/>
            <ac:cxnSpMk id="68" creationId="{22EF3E2D-0AF4-4EAF-ACA7-8506ACD2DACA}"/>
          </ac:cxnSpMkLst>
        </pc:cxnChg>
      </pc:sldChg>
      <pc:sldChg chg="addSp delSp modSp modNotesTx">
        <pc:chgData name="Baho, Ingie (US 355A)" userId="b3f7d17c-925e-41e4-a9e0-c4836e4754ae" providerId="ADAL" clId="{9F125EF7-39F4-4840-A31D-00A2D69A826A}" dt="2023-05-02T03:32:44.227" v="3255"/>
        <pc:sldMkLst>
          <pc:docMk/>
          <pc:sldMk cId="2884001428" sldId="6217"/>
        </pc:sldMkLst>
        <pc:spChg chg="mod">
          <ac:chgData name="Baho, Ingie (US 355A)" userId="b3f7d17c-925e-41e4-a9e0-c4836e4754ae" providerId="ADAL" clId="{9F125EF7-39F4-4840-A31D-00A2D69A826A}" dt="2023-04-26T23:19:55.155" v="1078" actId="20577"/>
          <ac:spMkLst>
            <pc:docMk/>
            <pc:sldMk cId="2884001428" sldId="6217"/>
            <ac:spMk id="2" creationId="{59D1F6EF-8E47-46DB-932A-ECCD34954683}"/>
          </ac:spMkLst>
        </pc:spChg>
        <pc:spChg chg="add">
          <ac:chgData name="Baho, Ingie (US 355A)" userId="b3f7d17c-925e-41e4-a9e0-c4836e4754ae" providerId="ADAL" clId="{9F125EF7-39F4-4840-A31D-00A2D69A826A}" dt="2023-05-02T03:32:44.227" v="3255"/>
          <ac:spMkLst>
            <pc:docMk/>
            <pc:sldMk cId="2884001428" sldId="6217"/>
            <ac:spMk id="22" creationId="{666B0194-7D99-443E-A381-D03F9E6A9075}"/>
          </ac:spMkLst>
        </pc:spChg>
        <pc:spChg chg="add del mod">
          <ac:chgData name="Baho, Ingie (US 355A)" userId="b3f7d17c-925e-41e4-a9e0-c4836e4754ae" providerId="ADAL" clId="{9F125EF7-39F4-4840-A31D-00A2D69A826A}" dt="2023-04-26T23:14:07.619" v="782"/>
          <ac:spMkLst>
            <pc:docMk/>
            <pc:sldMk cId="2884001428" sldId="6217"/>
            <ac:spMk id="22" creationId="{FD778A88-98EE-4F36-83BD-3DF3D57C1606}"/>
          </ac:spMkLst>
        </pc:spChg>
        <pc:spChg chg="add mod">
          <ac:chgData name="Baho, Ingie (US 355A)" userId="b3f7d17c-925e-41e4-a9e0-c4836e4754ae" providerId="ADAL" clId="{9F125EF7-39F4-4840-A31D-00A2D69A826A}" dt="2023-04-26T23:14:40.370" v="803" actId="1076"/>
          <ac:spMkLst>
            <pc:docMk/>
            <pc:sldMk cId="2884001428" sldId="6217"/>
            <ac:spMk id="23" creationId="{28EE18D3-2ADF-4DAA-B884-D6C5C850063F}"/>
          </ac:spMkLst>
        </pc:spChg>
        <pc:spChg chg="add mod">
          <ac:chgData name="Baho, Ingie (US 355A)" userId="b3f7d17c-925e-41e4-a9e0-c4836e4754ae" providerId="ADAL" clId="{9F125EF7-39F4-4840-A31D-00A2D69A826A}" dt="2023-04-26T23:16:45.067" v="866" actId="1076"/>
          <ac:spMkLst>
            <pc:docMk/>
            <pc:sldMk cId="2884001428" sldId="6217"/>
            <ac:spMk id="24" creationId="{9D9B81A7-45EF-46D1-9725-34B653248ABA}"/>
          </ac:spMkLst>
        </pc:spChg>
        <pc:spChg chg="mod">
          <ac:chgData name="Baho, Ingie (US 355A)" userId="b3f7d17c-925e-41e4-a9e0-c4836e4754ae" providerId="ADAL" clId="{9F125EF7-39F4-4840-A31D-00A2D69A826A}" dt="2023-04-27T17:37:06.500" v="1117" actId="20577"/>
          <ac:spMkLst>
            <pc:docMk/>
            <pc:sldMk cId="2884001428" sldId="6217"/>
            <ac:spMk id="44" creationId="{75F04D2F-D6AF-479D-87DB-491DC44CE5A1}"/>
          </ac:spMkLst>
        </pc:spChg>
        <pc:spChg chg="mod">
          <ac:chgData name="Baho, Ingie (US 355A)" userId="b3f7d17c-925e-41e4-a9e0-c4836e4754ae" providerId="ADAL" clId="{9F125EF7-39F4-4840-A31D-00A2D69A826A}" dt="2023-04-26T23:16:45.741" v="867" actId="20577"/>
          <ac:spMkLst>
            <pc:docMk/>
            <pc:sldMk cId="2884001428" sldId="6217"/>
            <ac:spMk id="46" creationId="{BEF529C5-72A0-4E2E-9BBB-CA95498B28B2}"/>
          </ac:spMkLst>
        </pc:spChg>
        <pc:spChg chg="mod">
          <ac:chgData name="Baho, Ingie (US 355A)" userId="b3f7d17c-925e-41e4-a9e0-c4836e4754ae" providerId="ADAL" clId="{9F125EF7-39F4-4840-A31D-00A2D69A826A}" dt="2023-04-26T23:07:00.027" v="620" actId="208"/>
          <ac:spMkLst>
            <pc:docMk/>
            <pc:sldMk cId="2884001428" sldId="6217"/>
            <ac:spMk id="51" creationId="{859D2BE8-C492-44C1-84F9-1405AC83A820}"/>
          </ac:spMkLst>
        </pc:spChg>
        <pc:spChg chg="mod">
          <ac:chgData name="Baho, Ingie (US 355A)" userId="b3f7d17c-925e-41e4-a9e0-c4836e4754ae" providerId="ADAL" clId="{9F125EF7-39F4-4840-A31D-00A2D69A826A}" dt="2023-04-26T23:15:02.947" v="824" actId="1076"/>
          <ac:spMkLst>
            <pc:docMk/>
            <pc:sldMk cId="2884001428" sldId="6217"/>
            <ac:spMk id="56" creationId="{E888EC08-F98B-4EDD-9F03-A106AEF2E97B}"/>
          </ac:spMkLst>
        </pc:spChg>
        <pc:spChg chg="mod">
          <ac:chgData name="Baho, Ingie (US 355A)" userId="b3f7d17c-925e-41e4-a9e0-c4836e4754ae" providerId="ADAL" clId="{9F125EF7-39F4-4840-A31D-00A2D69A826A}" dt="2023-04-26T23:07:00.027" v="620" actId="208"/>
          <ac:spMkLst>
            <pc:docMk/>
            <pc:sldMk cId="2884001428" sldId="6217"/>
            <ac:spMk id="57" creationId="{9D460F8F-55E9-4473-8273-FA1EDA03F4EB}"/>
          </ac:spMkLst>
        </pc:spChg>
        <pc:picChg chg="add del mod">
          <ac:chgData name="Baho, Ingie (US 355A)" userId="b3f7d17c-925e-41e4-a9e0-c4836e4754ae" providerId="ADAL" clId="{9F125EF7-39F4-4840-A31D-00A2D69A826A}" dt="2023-04-26T23:14:29.940" v="799" actId="478"/>
          <ac:picMkLst>
            <pc:docMk/>
            <pc:sldMk cId="2884001428" sldId="6217"/>
            <ac:picMk id="28" creationId="{652416A8-CA88-446C-8314-3F8F65D3ACCD}"/>
          </ac:picMkLst>
        </pc:picChg>
        <pc:picChg chg="del mod">
          <ac:chgData name="Baho, Ingie (US 355A)" userId="b3f7d17c-925e-41e4-a9e0-c4836e4754ae" providerId="ADAL" clId="{9F125EF7-39F4-4840-A31D-00A2D69A826A}" dt="2023-04-26T23:14:43.907" v="805" actId="478"/>
          <ac:picMkLst>
            <pc:docMk/>
            <pc:sldMk cId="2884001428" sldId="6217"/>
            <ac:picMk id="31" creationId="{0FD431B5-FE8F-461A-B5B9-7094087F03CA}"/>
          </ac:picMkLst>
        </pc:picChg>
        <pc:cxnChg chg="mod">
          <ac:chgData name="Baho, Ingie (US 355A)" userId="b3f7d17c-925e-41e4-a9e0-c4836e4754ae" providerId="ADAL" clId="{9F125EF7-39F4-4840-A31D-00A2D69A826A}" dt="2023-04-26T23:07:00.027" v="620" actId="208"/>
          <ac:cxnSpMkLst>
            <pc:docMk/>
            <pc:sldMk cId="2884001428" sldId="6217"/>
            <ac:cxnSpMk id="41" creationId="{47FD7C44-59E6-44AC-A2DE-FF37EC8C9DAB}"/>
          </ac:cxnSpMkLst>
        </pc:cxnChg>
        <pc:cxnChg chg="mod">
          <ac:chgData name="Baho, Ingie (US 355A)" userId="b3f7d17c-925e-41e4-a9e0-c4836e4754ae" providerId="ADAL" clId="{9F125EF7-39F4-4840-A31D-00A2D69A826A}" dt="2023-04-26T23:07:00.027" v="620" actId="208"/>
          <ac:cxnSpMkLst>
            <pc:docMk/>
            <pc:sldMk cId="2884001428" sldId="6217"/>
            <ac:cxnSpMk id="48" creationId="{368C998E-A52A-4170-BBC2-D84B4448D619}"/>
          </ac:cxnSpMkLst>
        </pc:cxnChg>
        <pc:cxnChg chg="mod">
          <ac:chgData name="Baho, Ingie (US 355A)" userId="b3f7d17c-925e-41e4-a9e0-c4836e4754ae" providerId="ADAL" clId="{9F125EF7-39F4-4840-A31D-00A2D69A826A}" dt="2023-04-26T23:07:00.027" v="620" actId="208"/>
          <ac:cxnSpMkLst>
            <pc:docMk/>
            <pc:sldMk cId="2884001428" sldId="6217"/>
            <ac:cxnSpMk id="58" creationId="{5FE32183-6AC9-4C74-B752-D19B2F3D83CB}"/>
          </ac:cxnSpMkLst>
        </pc:cxnChg>
      </pc:sldChg>
      <pc:sldChg chg="addSp delSp modSp">
        <pc:chgData name="Baho, Ingie (US 355A)" userId="b3f7d17c-925e-41e4-a9e0-c4836e4754ae" providerId="ADAL" clId="{9F125EF7-39F4-4840-A31D-00A2D69A826A}" dt="2023-05-02T03:32:59.279" v="3258" actId="1076"/>
        <pc:sldMkLst>
          <pc:docMk/>
          <pc:sldMk cId="2909329792" sldId="6219"/>
        </pc:sldMkLst>
        <pc:spChg chg="mod">
          <ac:chgData name="Baho, Ingie (US 355A)" userId="b3f7d17c-925e-41e4-a9e0-c4836e4754ae" providerId="ADAL" clId="{9F125EF7-39F4-4840-A31D-00A2D69A826A}" dt="2023-05-02T03:26:29.571" v="3226" actId="20577"/>
          <ac:spMkLst>
            <pc:docMk/>
            <pc:sldMk cId="2909329792" sldId="6219"/>
            <ac:spMk id="2" creationId="{5861D034-756F-42AE-5F5C-A918181C4025}"/>
          </ac:spMkLst>
        </pc:spChg>
        <pc:spChg chg="add del mod">
          <ac:chgData name="Baho, Ingie (US 355A)" userId="b3f7d17c-925e-41e4-a9e0-c4836e4754ae" providerId="ADAL" clId="{9F125EF7-39F4-4840-A31D-00A2D69A826A}" dt="2023-05-01T00:04:04.737" v="2459" actId="478"/>
          <ac:spMkLst>
            <pc:docMk/>
            <pc:sldMk cId="2909329792" sldId="6219"/>
            <ac:spMk id="4" creationId="{9111F31A-106D-4C1D-A408-970A1AEAD263}"/>
          </ac:spMkLst>
        </pc:spChg>
        <pc:spChg chg="add mod">
          <ac:chgData name="Baho, Ingie (US 355A)" userId="b3f7d17c-925e-41e4-a9e0-c4836e4754ae" providerId="ADAL" clId="{9F125EF7-39F4-4840-A31D-00A2D69A826A}" dt="2023-05-02T03:32:59.279" v="3258" actId="1076"/>
          <ac:spMkLst>
            <pc:docMk/>
            <pc:sldMk cId="2909329792" sldId="6219"/>
            <ac:spMk id="5" creationId="{1EEAD746-063E-46BD-A3C3-7BA387777955}"/>
          </ac:spMkLst>
        </pc:spChg>
        <pc:spChg chg="add del mod">
          <ac:chgData name="Baho, Ingie (US 355A)" userId="b3f7d17c-925e-41e4-a9e0-c4836e4754ae" providerId="ADAL" clId="{9F125EF7-39F4-4840-A31D-00A2D69A826A}" dt="2023-05-01T19:17:16.744" v="3096" actId="478"/>
          <ac:spMkLst>
            <pc:docMk/>
            <pc:sldMk cId="2909329792" sldId="6219"/>
            <ac:spMk id="6" creationId="{E212966F-4AF0-4E1C-B2E8-046A8E645F6B}"/>
          </ac:spMkLst>
        </pc:spChg>
        <pc:spChg chg="add">
          <ac:chgData name="Baho, Ingie (US 355A)" userId="b3f7d17c-925e-41e4-a9e0-c4836e4754ae" providerId="ADAL" clId="{9F125EF7-39F4-4840-A31D-00A2D69A826A}" dt="2023-05-02T03:32:47.571" v="3256"/>
          <ac:spMkLst>
            <pc:docMk/>
            <pc:sldMk cId="2909329792" sldId="6219"/>
            <ac:spMk id="7" creationId="{6A71FDA5-B121-4679-9251-B131A423F69F}"/>
          </ac:spMkLst>
        </pc:spChg>
      </pc:sldChg>
      <pc:sldChg chg="addSp delSp modSp">
        <pc:chgData name="Baho, Ingie (US 355A)" userId="b3f7d17c-925e-41e4-a9e0-c4836e4754ae" providerId="ADAL" clId="{9F125EF7-39F4-4840-A31D-00A2D69A826A}" dt="2023-05-02T03:32:32.471" v="3251"/>
        <pc:sldMkLst>
          <pc:docMk/>
          <pc:sldMk cId="3580379524" sldId="6220"/>
        </pc:sldMkLst>
        <pc:spChg chg="mod">
          <ac:chgData name="Baho, Ingie (US 355A)" userId="b3f7d17c-925e-41e4-a9e0-c4836e4754ae" providerId="ADAL" clId="{9F125EF7-39F4-4840-A31D-00A2D69A826A}" dt="2023-04-27T17:59:48.839" v="1187" actId="1076"/>
          <ac:spMkLst>
            <pc:docMk/>
            <pc:sldMk cId="3580379524" sldId="6220"/>
            <ac:spMk id="3" creationId="{42EA33CB-4D8B-E689-D302-42B1805FF2A6}"/>
          </ac:spMkLst>
        </pc:spChg>
        <pc:spChg chg="mod">
          <ac:chgData name="Baho, Ingie (US 355A)" userId="b3f7d17c-925e-41e4-a9e0-c4836e4754ae" providerId="ADAL" clId="{9F125EF7-39F4-4840-A31D-00A2D69A826A}" dt="2023-05-02T03:22:36.860" v="3162" actId="20577"/>
          <ac:spMkLst>
            <pc:docMk/>
            <pc:sldMk cId="3580379524" sldId="6220"/>
            <ac:spMk id="4" creationId="{9C817D13-2E36-F1C4-62FA-0748324038B1}"/>
          </ac:spMkLst>
        </pc:spChg>
        <pc:spChg chg="mod">
          <ac:chgData name="Baho, Ingie (US 355A)" userId="b3f7d17c-925e-41e4-a9e0-c4836e4754ae" providerId="ADAL" clId="{9F125EF7-39F4-4840-A31D-00A2D69A826A}" dt="2023-04-26T23:17:45.788" v="880" actId="20577"/>
          <ac:spMkLst>
            <pc:docMk/>
            <pc:sldMk cId="3580379524" sldId="6220"/>
            <ac:spMk id="7" creationId="{2DC3BA01-B2CB-47C9-8C4D-786EC44B6CB1}"/>
          </ac:spMkLst>
        </pc:spChg>
        <pc:spChg chg="add del mod">
          <ac:chgData name="Baho, Ingie (US 355A)" userId="b3f7d17c-925e-41e4-a9e0-c4836e4754ae" providerId="ADAL" clId="{9F125EF7-39F4-4840-A31D-00A2D69A826A}" dt="2023-05-01T19:09:08.609" v="2782" actId="478"/>
          <ac:spMkLst>
            <pc:docMk/>
            <pc:sldMk cId="3580379524" sldId="6220"/>
            <ac:spMk id="9" creationId="{68526D75-66EE-406B-B87D-B15CDAB0CD4F}"/>
          </ac:spMkLst>
        </pc:spChg>
        <pc:spChg chg="add">
          <ac:chgData name="Baho, Ingie (US 355A)" userId="b3f7d17c-925e-41e4-a9e0-c4836e4754ae" providerId="ADAL" clId="{9F125EF7-39F4-4840-A31D-00A2D69A826A}" dt="2023-05-02T03:32:32.471" v="3251"/>
          <ac:spMkLst>
            <pc:docMk/>
            <pc:sldMk cId="3580379524" sldId="6220"/>
            <ac:spMk id="10" creationId="{501C7A3A-D216-4D27-9650-98C6A7E288EA}"/>
          </ac:spMkLst>
        </pc:spChg>
        <pc:picChg chg="add del mod">
          <ac:chgData name="Baho, Ingie (US 355A)" userId="b3f7d17c-925e-41e4-a9e0-c4836e4754ae" providerId="ADAL" clId="{9F125EF7-39F4-4840-A31D-00A2D69A826A}" dt="2023-04-27T17:58:28.640" v="1179" actId="478"/>
          <ac:picMkLst>
            <pc:docMk/>
            <pc:sldMk cId="3580379524" sldId="6220"/>
            <ac:picMk id="2" creationId="{7F6499AF-9178-4639-8B61-8A52C4F9E4E5}"/>
          </ac:picMkLst>
        </pc:picChg>
        <pc:picChg chg="add mod ord modCrop">
          <ac:chgData name="Baho, Ingie (US 355A)" userId="b3f7d17c-925e-41e4-a9e0-c4836e4754ae" providerId="ADAL" clId="{9F125EF7-39F4-4840-A31D-00A2D69A826A}" dt="2023-04-27T18:00:04.296" v="1188" actId="1076"/>
          <ac:picMkLst>
            <pc:docMk/>
            <pc:sldMk cId="3580379524" sldId="6220"/>
            <ac:picMk id="5" creationId="{D40EBCBD-4A5B-46B5-9DB4-33C8FD7061F9}"/>
          </ac:picMkLst>
        </pc:picChg>
        <pc:picChg chg="del">
          <ac:chgData name="Baho, Ingie (US 355A)" userId="b3f7d17c-925e-41e4-a9e0-c4836e4754ae" providerId="ADAL" clId="{9F125EF7-39F4-4840-A31D-00A2D69A826A}" dt="2023-04-27T17:57:41.736" v="1169" actId="478"/>
          <ac:picMkLst>
            <pc:docMk/>
            <pc:sldMk cId="3580379524" sldId="6220"/>
            <ac:picMk id="22" creationId="{D331B176-EEE9-4010-96AF-9E8319373F78}"/>
          </ac:picMkLst>
        </pc:picChg>
        <pc:cxnChg chg="mod ord">
          <ac:chgData name="Baho, Ingie (US 355A)" userId="b3f7d17c-925e-41e4-a9e0-c4836e4754ae" providerId="ADAL" clId="{9F125EF7-39F4-4840-A31D-00A2D69A826A}" dt="2023-04-27T17:59:22.039" v="1185" actId="1076"/>
          <ac:cxnSpMkLst>
            <pc:docMk/>
            <pc:sldMk cId="3580379524" sldId="6220"/>
            <ac:cxnSpMk id="15" creationId="{70899C6C-A0AD-4474-9F55-C6352E381931}"/>
          </ac:cxnSpMkLst>
        </pc:cxnChg>
      </pc:sldChg>
      <pc:sldChg chg="addSp delSp modSp modNotesTx">
        <pc:chgData name="Baho, Ingie (US 355A)" userId="b3f7d17c-925e-41e4-a9e0-c4836e4754ae" providerId="ADAL" clId="{9F125EF7-39F4-4840-A31D-00A2D69A826A}" dt="2023-05-02T03:32:34.308" v="3252"/>
        <pc:sldMkLst>
          <pc:docMk/>
          <pc:sldMk cId="2545695143" sldId="6221"/>
        </pc:sldMkLst>
        <pc:spChg chg="mod">
          <ac:chgData name="Baho, Ingie (US 355A)" userId="b3f7d17c-925e-41e4-a9e0-c4836e4754ae" providerId="ADAL" clId="{9F125EF7-39F4-4840-A31D-00A2D69A826A}" dt="2023-04-26T23:17:50.325" v="886" actId="20577"/>
          <ac:spMkLst>
            <pc:docMk/>
            <pc:sldMk cId="2545695143" sldId="6221"/>
            <ac:spMk id="8" creationId="{866A2CE7-BD70-4837-90B7-0243B81E0FA2}"/>
          </ac:spMkLst>
        </pc:spChg>
        <pc:spChg chg="add">
          <ac:chgData name="Baho, Ingie (US 355A)" userId="b3f7d17c-925e-41e4-a9e0-c4836e4754ae" providerId="ADAL" clId="{9F125EF7-39F4-4840-A31D-00A2D69A826A}" dt="2023-05-02T03:32:34.308" v="3252"/>
          <ac:spMkLst>
            <pc:docMk/>
            <pc:sldMk cId="2545695143" sldId="6221"/>
            <ac:spMk id="9" creationId="{2B8449EA-EBAC-47EE-90C8-E3B16BE30AA2}"/>
          </ac:spMkLst>
        </pc:spChg>
        <pc:picChg chg="add mod modCrop">
          <ac:chgData name="Baho, Ingie (US 355A)" userId="b3f7d17c-925e-41e4-a9e0-c4836e4754ae" providerId="ADAL" clId="{9F125EF7-39F4-4840-A31D-00A2D69A826A}" dt="2023-04-27T18:00:17.944" v="1189" actId="14100"/>
          <ac:picMkLst>
            <pc:docMk/>
            <pc:sldMk cId="2545695143" sldId="6221"/>
            <ac:picMk id="2" creationId="{EEDACDAB-7EE3-4FA9-91EC-0A03CC38703B}"/>
          </ac:picMkLst>
        </pc:picChg>
        <pc:picChg chg="del">
          <ac:chgData name="Baho, Ingie (US 355A)" userId="b3f7d17c-925e-41e4-a9e0-c4836e4754ae" providerId="ADAL" clId="{9F125EF7-39F4-4840-A31D-00A2D69A826A}" dt="2023-04-27T17:54:02.937" v="1153" actId="478"/>
          <ac:picMkLst>
            <pc:docMk/>
            <pc:sldMk cId="2545695143" sldId="6221"/>
            <ac:picMk id="3" creationId="{416BB83E-AB72-4123-B180-2BA6730C58CB}"/>
          </ac:picMkLst>
        </pc:picChg>
        <pc:cxnChg chg="mod ord">
          <ac:chgData name="Baho, Ingie (US 355A)" userId="b3f7d17c-925e-41e4-a9e0-c4836e4754ae" providerId="ADAL" clId="{9F125EF7-39F4-4840-A31D-00A2D69A826A}" dt="2023-04-27T17:54:30.719" v="1157" actId="1076"/>
          <ac:cxnSpMkLst>
            <pc:docMk/>
            <pc:sldMk cId="2545695143" sldId="6221"/>
            <ac:cxnSpMk id="13" creationId="{C523A9EB-D956-46FF-A997-FA15327FC1CC}"/>
          </ac:cxnSpMkLst>
        </pc:cxnChg>
      </pc:sldChg>
      <pc:sldChg chg="addSp delSp modSp add">
        <pc:chgData name="Baho, Ingie (US 355A)" userId="b3f7d17c-925e-41e4-a9e0-c4836e4754ae" providerId="ADAL" clId="{9F125EF7-39F4-4840-A31D-00A2D69A826A}" dt="2023-04-29T00:57:37.635" v="2115" actId="1076"/>
        <pc:sldMkLst>
          <pc:docMk/>
          <pc:sldMk cId="1454801525" sldId="6222"/>
        </pc:sldMkLst>
        <pc:spChg chg="mod">
          <ac:chgData name="Baho, Ingie (US 355A)" userId="b3f7d17c-925e-41e4-a9e0-c4836e4754ae" providerId="ADAL" clId="{9F125EF7-39F4-4840-A31D-00A2D69A826A}" dt="2023-04-19T15:56:33.542" v="77" actId="5793"/>
          <ac:spMkLst>
            <pc:docMk/>
            <pc:sldMk cId="1454801525" sldId="6222"/>
            <ac:spMk id="2" creationId="{1B2A7AC2-8035-460E-B883-05C0E32FB540}"/>
          </ac:spMkLst>
        </pc:spChg>
        <pc:spChg chg="mod">
          <ac:chgData name="Baho, Ingie (US 355A)" userId="b3f7d17c-925e-41e4-a9e0-c4836e4754ae" providerId="ADAL" clId="{9F125EF7-39F4-4840-A31D-00A2D69A826A}" dt="2023-04-19T15:56:13.253" v="68" actId="20577"/>
          <ac:spMkLst>
            <pc:docMk/>
            <pc:sldMk cId="1454801525" sldId="6222"/>
            <ac:spMk id="3" creationId="{E30BD648-B4A2-48EE-BC64-2BBB212C4266}"/>
          </ac:spMkLst>
        </pc:spChg>
        <pc:spChg chg="add del mod">
          <ac:chgData name="Baho, Ingie (US 355A)" userId="b3f7d17c-925e-41e4-a9e0-c4836e4754ae" providerId="ADAL" clId="{9F125EF7-39F4-4840-A31D-00A2D69A826A}" dt="2023-04-29T00:57:32.196" v="2114" actId="478"/>
          <ac:spMkLst>
            <pc:docMk/>
            <pc:sldMk cId="1454801525" sldId="6222"/>
            <ac:spMk id="4" creationId="{42A14107-EF5E-44C7-9F95-9E6232E743C0}"/>
          </ac:spMkLst>
        </pc:spChg>
        <pc:picChg chg="add mod">
          <ac:chgData name="Baho, Ingie (US 355A)" userId="b3f7d17c-925e-41e4-a9e0-c4836e4754ae" providerId="ADAL" clId="{9F125EF7-39F4-4840-A31D-00A2D69A826A}" dt="2023-04-29T00:57:37.635" v="2115" actId="1076"/>
          <ac:picMkLst>
            <pc:docMk/>
            <pc:sldMk cId="1454801525" sldId="6222"/>
            <ac:picMk id="1026" creationId="{57884CFA-3FBD-4D95-905D-7B0200448F46}"/>
          </ac:picMkLst>
        </pc:picChg>
        <pc:picChg chg="add del mod">
          <ac:chgData name="Baho, Ingie (US 355A)" userId="b3f7d17c-925e-41e4-a9e0-c4836e4754ae" providerId="ADAL" clId="{9F125EF7-39F4-4840-A31D-00A2D69A826A}" dt="2023-04-29T00:57:30.036" v="2112" actId="478"/>
          <ac:picMkLst>
            <pc:docMk/>
            <pc:sldMk cId="1454801525" sldId="6222"/>
            <ac:picMk id="2050" creationId="{08669E0C-10EE-407B-AFBF-92981A36241E}"/>
          </ac:picMkLst>
        </pc:picChg>
        <pc:picChg chg="add del mod">
          <ac:chgData name="Baho, Ingie (US 355A)" userId="b3f7d17c-925e-41e4-a9e0-c4836e4754ae" providerId="ADAL" clId="{9F125EF7-39F4-4840-A31D-00A2D69A826A}" dt="2023-04-29T00:57:30.899" v="2113" actId="478"/>
          <ac:picMkLst>
            <pc:docMk/>
            <pc:sldMk cId="1454801525" sldId="6222"/>
            <ac:picMk id="2052" creationId="{58E1761E-6946-43C2-B1A0-D8F46F9D43C4}"/>
          </ac:picMkLst>
        </pc:picChg>
      </pc:sldChg>
      <pc:sldChg chg="addSp modSp add">
        <pc:chgData name="Baho, Ingie (US 355A)" userId="b3f7d17c-925e-41e4-a9e0-c4836e4754ae" providerId="ADAL" clId="{9F125EF7-39F4-4840-A31D-00A2D69A826A}" dt="2023-05-02T03:31:55.092" v="3236" actId="207"/>
        <pc:sldMkLst>
          <pc:docMk/>
          <pc:sldMk cId="2544186649" sldId="6223"/>
        </pc:sldMkLst>
        <pc:spChg chg="mod">
          <ac:chgData name="Baho, Ingie (US 355A)" userId="b3f7d17c-925e-41e4-a9e0-c4836e4754ae" providerId="ADAL" clId="{9F125EF7-39F4-4840-A31D-00A2D69A826A}" dt="2023-04-28T23:12:31.534" v="1250" actId="20577"/>
          <ac:spMkLst>
            <pc:docMk/>
            <pc:sldMk cId="2544186649" sldId="6223"/>
            <ac:spMk id="2" creationId="{CFFE4197-E8E7-4692-B423-57F35B27048F}"/>
          </ac:spMkLst>
        </pc:spChg>
        <pc:spChg chg="mod">
          <ac:chgData name="Baho, Ingie (US 355A)" userId="b3f7d17c-925e-41e4-a9e0-c4836e4754ae" providerId="ADAL" clId="{9F125EF7-39F4-4840-A31D-00A2D69A826A}" dt="2023-04-26T22:52:41.360" v="613" actId="20577"/>
          <ac:spMkLst>
            <pc:docMk/>
            <pc:sldMk cId="2544186649" sldId="6223"/>
            <ac:spMk id="3" creationId="{20E2F47E-2B82-4D5F-8F7D-C717E7B39960}"/>
          </ac:spMkLst>
        </pc:spChg>
        <pc:spChg chg="add mod">
          <ac:chgData name="Baho, Ingie (US 355A)" userId="b3f7d17c-925e-41e4-a9e0-c4836e4754ae" providerId="ADAL" clId="{9F125EF7-39F4-4840-A31D-00A2D69A826A}" dt="2023-05-02T03:31:55.092" v="3236" actId="207"/>
          <ac:spMkLst>
            <pc:docMk/>
            <pc:sldMk cId="2544186649" sldId="6223"/>
            <ac:spMk id="4" creationId="{849A1987-C2B0-4633-ADDF-7BE01516995C}"/>
          </ac:spMkLst>
        </pc:spChg>
      </pc:sldChg>
      <pc:sldChg chg="modSp add del">
        <pc:chgData name="Baho, Ingie (US 355A)" userId="b3f7d17c-925e-41e4-a9e0-c4836e4754ae" providerId="ADAL" clId="{9F125EF7-39F4-4840-A31D-00A2D69A826A}" dt="2023-05-01T00:11:27.983" v="2462" actId="2696"/>
        <pc:sldMkLst>
          <pc:docMk/>
          <pc:sldMk cId="987621775" sldId="6224"/>
        </pc:sldMkLst>
        <pc:spChg chg="mod">
          <ac:chgData name="Baho, Ingie (US 355A)" userId="b3f7d17c-925e-41e4-a9e0-c4836e4754ae" providerId="ADAL" clId="{9F125EF7-39F4-4840-A31D-00A2D69A826A}" dt="2023-04-30T23:59:36.886" v="2204" actId="20577"/>
          <ac:spMkLst>
            <pc:docMk/>
            <pc:sldMk cId="987621775" sldId="6224"/>
            <ac:spMk id="3" creationId="{D6EA2E45-F12E-42EF-8530-2BB1351FACD2}"/>
          </ac:spMkLst>
        </pc:spChg>
      </pc:sldChg>
      <pc:sldChg chg="add del ord">
        <pc:chgData name="Baho, Ingie (US 355A)" userId="b3f7d17c-925e-41e4-a9e0-c4836e4754ae" providerId="ADAL" clId="{9F125EF7-39F4-4840-A31D-00A2D69A826A}" dt="2023-05-02T03:11:55.808" v="3124" actId="2696"/>
        <pc:sldMkLst>
          <pc:docMk/>
          <pc:sldMk cId="877099969" sldId="6225"/>
        </pc:sldMkLst>
      </pc:sldChg>
      <pc:sldMasterChg chg="delSp modSp modSldLayout">
        <pc:chgData name="Baho, Ingie (US 355A)" userId="b3f7d17c-925e-41e4-a9e0-c4836e4754ae" providerId="ADAL" clId="{9F125EF7-39F4-4840-A31D-00A2D69A826A}" dt="2023-04-29T00:59:01.800" v="2138" actId="1076"/>
        <pc:sldMasterMkLst>
          <pc:docMk/>
          <pc:sldMasterMk cId="2534736532" sldId="2147483711"/>
        </pc:sldMasterMkLst>
        <pc:spChg chg="mod">
          <ac:chgData name="Baho, Ingie (US 355A)" userId="b3f7d17c-925e-41e4-a9e0-c4836e4754ae" providerId="ADAL" clId="{9F125EF7-39F4-4840-A31D-00A2D69A826A}" dt="2023-04-19T16:43:13.429" v="118" actId="6549"/>
          <ac:spMkLst>
            <pc:docMk/>
            <pc:sldMasterMk cId="2534736532" sldId="2147483711"/>
            <ac:spMk id="2" creationId="{761B3599-1229-4D48-9BA7-1F0616C18E5E}"/>
          </ac:spMkLst>
        </pc:spChg>
        <pc:spChg chg="del">
          <ac:chgData name="Baho, Ingie (US 355A)" userId="b3f7d17c-925e-41e4-a9e0-c4836e4754ae" providerId="ADAL" clId="{9F125EF7-39F4-4840-A31D-00A2D69A826A}" dt="2023-04-19T16:42:54.702" v="109" actId="478"/>
          <ac:spMkLst>
            <pc:docMk/>
            <pc:sldMasterMk cId="2534736532" sldId="2147483711"/>
            <ac:spMk id="6" creationId="{0E445F3F-D808-4471-9082-41B1190EA3FD}"/>
          </ac:spMkLst>
        </pc:spChg>
        <pc:sldLayoutChg chg="modSp">
          <pc:chgData name="Baho, Ingie (US 355A)" userId="b3f7d17c-925e-41e4-a9e0-c4836e4754ae" providerId="ADAL" clId="{9F125EF7-39F4-4840-A31D-00A2D69A826A}" dt="2023-04-28T23:11:23.407" v="1227" actId="1076"/>
          <pc:sldLayoutMkLst>
            <pc:docMk/>
            <pc:sldMasterMk cId="2534736532" sldId="2147483711"/>
            <pc:sldLayoutMk cId="1444245766" sldId="2147483716"/>
          </pc:sldLayoutMkLst>
          <pc:spChg chg="mod">
            <ac:chgData name="Baho, Ingie (US 355A)" userId="b3f7d17c-925e-41e4-a9e0-c4836e4754ae" providerId="ADAL" clId="{9F125EF7-39F4-4840-A31D-00A2D69A826A}" dt="2023-04-28T23:11:23.407" v="1227" actId="1076"/>
            <ac:spMkLst>
              <pc:docMk/>
              <pc:sldMasterMk cId="2534736532" sldId="2147483711"/>
              <pc:sldLayoutMk cId="1444245766" sldId="2147483716"/>
              <ac:spMk id="7" creationId="{00000000-0000-0000-0000-000000000000}"/>
            </ac:spMkLst>
          </pc:spChg>
        </pc:sldLayoutChg>
        <pc:sldLayoutChg chg="modSp">
          <pc:chgData name="Baho, Ingie (US 355A)" userId="b3f7d17c-925e-41e4-a9e0-c4836e4754ae" providerId="ADAL" clId="{9F125EF7-39F4-4840-A31D-00A2D69A826A}" dt="2023-04-28T23:10:57.601" v="1225" actId="14100"/>
          <pc:sldLayoutMkLst>
            <pc:docMk/>
            <pc:sldMasterMk cId="2534736532" sldId="2147483711"/>
            <pc:sldLayoutMk cId="622775208" sldId="2147483726"/>
          </pc:sldLayoutMkLst>
          <pc:picChg chg="mod">
            <ac:chgData name="Baho, Ingie (US 355A)" userId="b3f7d17c-925e-41e4-a9e0-c4836e4754ae" providerId="ADAL" clId="{9F125EF7-39F4-4840-A31D-00A2D69A826A}" dt="2023-04-28T23:10:57.601" v="1225" actId="14100"/>
            <ac:picMkLst>
              <pc:docMk/>
              <pc:sldMasterMk cId="2534736532" sldId="2147483711"/>
              <pc:sldLayoutMk cId="622775208" sldId="2147483726"/>
              <ac:picMk id="7" creationId="{22256085-1DC2-4C71-8809-493DB9D150D5}"/>
            </ac:picMkLst>
          </pc:picChg>
        </pc:sldLayoutChg>
        <pc:sldLayoutChg chg="addSp delSp modSp">
          <pc:chgData name="Baho, Ingie (US 355A)" userId="b3f7d17c-925e-41e4-a9e0-c4836e4754ae" providerId="ADAL" clId="{9F125EF7-39F4-4840-A31D-00A2D69A826A}" dt="2023-04-29T00:59:01.800" v="2138" actId="1076"/>
          <pc:sldLayoutMkLst>
            <pc:docMk/>
            <pc:sldMasterMk cId="2534736532" sldId="2147483711"/>
            <pc:sldLayoutMk cId="1097277415" sldId="2147483731"/>
          </pc:sldLayoutMkLst>
          <pc:spChg chg="mod">
            <ac:chgData name="Baho, Ingie (US 355A)" userId="b3f7d17c-925e-41e4-a9e0-c4836e4754ae" providerId="ADAL" clId="{9F125EF7-39F4-4840-A31D-00A2D69A826A}" dt="2023-04-19T15:23:46.726" v="5" actId="14100"/>
            <ac:spMkLst>
              <pc:docMk/>
              <pc:sldMasterMk cId="2534736532" sldId="2147483711"/>
              <pc:sldLayoutMk cId="1097277415" sldId="2147483731"/>
              <ac:spMk id="11" creationId="{00000000-0000-0000-0000-000000000000}"/>
            </ac:spMkLst>
          </pc:spChg>
          <pc:spChg chg="del mod">
            <ac:chgData name="Baho, Ingie (US 355A)" userId="b3f7d17c-925e-41e4-a9e0-c4836e4754ae" providerId="ADAL" clId="{9F125EF7-39F4-4840-A31D-00A2D69A826A}" dt="2023-04-19T15:23:42.279" v="4" actId="478"/>
            <ac:spMkLst>
              <pc:docMk/>
              <pc:sldMasterMk cId="2534736532" sldId="2147483711"/>
              <pc:sldLayoutMk cId="1097277415" sldId="2147483731"/>
              <ac:spMk id="16" creationId="{00000000-0000-0000-0000-000000000000}"/>
            </ac:spMkLst>
          </pc:spChg>
          <pc:picChg chg="del">
            <ac:chgData name="Baho, Ingie (US 355A)" userId="b3f7d17c-925e-41e4-a9e0-c4836e4754ae" providerId="ADAL" clId="{9F125EF7-39F4-4840-A31D-00A2D69A826A}" dt="2023-04-29T00:57:57.653" v="2121" actId="478"/>
            <ac:picMkLst>
              <pc:docMk/>
              <pc:sldMasterMk cId="2534736532" sldId="2147483711"/>
              <pc:sldLayoutMk cId="1097277415" sldId="2147483731"/>
              <ac:picMk id="10" creationId="{CE49DD1E-7E3F-4821-AE8B-D9888C89FDF7}"/>
            </ac:picMkLst>
          </pc:picChg>
          <pc:picChg chg="add mod">
            <ac:chgData name="Baho, Ingie (US 355A)" userId="b3f7d17c-925e-41e4-a9e0-c4836e4754ae" providerId="ADAL" clId="{9F125EF7-39F4-4840-A31D-00A2D69A826A}" dt="2023-04-29T00:59:01.800" v="2138" actId="1076"/>
            <ac:picMkLst>
              <pc:docMk/>
              <pc:sldMasterMk cId="2534736532" sldId="2147483711"/>
              <pc:sldLayoutMk cId="1097277415" sldId="2147483731"/>
              <ac:picMk id="3074" creationId="{E231DDAD-0FBD-4C5F-9D86-671990E89540}"/>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E9DB0C-B3B8-4C86-9B63-1A424F1A739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4B7E334-253B-4C65-B9EA-202C246F4D8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A67D165-0003-4C7D-AB29-8F606FA1965D}" type="datetimeFigureOut">
              <a:rPr lang="en-US" smtClean="0"/>
              <a:t>4/27/2023</a:t>
            </a:fld>
            <a:endParaRPr lang="en-US"/>
          </a:p>
        </p:txBody>
      </p:sp>
      <p:sp>
        <p:nvSpPr>
          <p:cNvPr id="4" name="Footer Placeholder 3">
            <a:extLst>
              <a:ext uri="{FF2B5EF4-FFF2-40B4-BE49-F238E27FC236}">
                <a16:creationId xmlns:a16="http://schemas.microsoft.com/office/drawing/2014/main" id="{CF57E53F-CB36-42F4-87CF-84D049F4428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B69CEA4-0CBB-4FDC-AA97-2ACDE3A7FFC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C84405A-99F7-4D96-987F-6DA47CEA850C}" type="slidenum">
              <a:rPr lang="en-US" smtClean="0"/>
              <a:t>‹#›</a:t>
            </a:fld>
            <a:endParaRPr lang="en-US"/>
          </a:p>
        </p:txBody>
      </p:sp>
    </p:spTree>
    <p:extLst>
      <p:ext uri="{BB962C8B-B14F-4D97-AF65-F5344CB8AC3E}">
        <p14:creationId xmlns:p14="http://schemas.microsoft.com/office/powerpoint/2010/main" val="95648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633C03-F325-EB44-BBA2-1BDF02EC13CD}" type="datetimeFigureOut">
              <a:rPr lang="en-US" smtClean="0"/>
              <a:t>4/27/2023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F1A8BA-5D66-8140-9110-09CFC0E9F5D2}" type="slidenum">
              <a:rPr lang="en-US" smtClean="0"/>
              <a:t>‹#›</a:t>
            </a:fld>
            <a:endParaRPr lang="en-US" dirty="0"/>
          </a:p>
        </p:txBody>
      </p:sp>
    </p:spTree>
    <p:extLst>
      <p:ext uri="{BB962C8B-B14F-4D97-AF65-F5344CB8AC3E}">
        <p14:creationId xmlns:p14="http://schemas.microsoft.com/office/powerpoint/2010/main" val="1432650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google.com/search?rlz=1C1GCEA_enUS997US997&amp;q=brittle&amp;si=AMnBZoFHF1DJLZWpTBtQDK262RMpkAkknkeR334YE9GpZ8mcNf0igyKHiCMvZiTq4XShDlVqi-qTPl-YYwYL4v90tFhI3FNifg%3D%3D&amp;expnd=1"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www.google.com/search?rlz=1C1GCEA_enUS997US997&amp;q=hardened&amp;si=AMnBZoFm76bvId4K9j6r5bU9rVYr6k5l1MsuJpdtlU7LkGxqDNPpfMMYTxYmxwToQNdHtN0WvkLqYI0OQBuh7WPpGsn-MJvVbA%3D%3D&amp;expnd=1" TargetMode="External"/><Relationship Id="rId4" Type="http://schemas.openxmlformats.org/officeDocument/2006/relationships/hyperlink" Target="https://www.google.com/search?rlz=1C1GCEA_enUS997US997&amp;q=constituent&amp;si=AMnBZoG9fGMZkoPgk-g4eVoaZFdEgi_fD9aB8qSFT-ZRQr8RSNoLr1CSUrCm7DZZ8WAlJdGOnYG9JLqVpqv_L9DU_snzKzSNJSrf_JUDQ3VoJzHbQB2E38g%3D&amp;expnd=1"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how Frangibolts are used: HDRM </a:t>
            </a:r>
          </a:p>
        </p:txBody>
      </p:sp>
      <p:sp>
        <p:nvSpPr>
          <p:cNvPr id="4" name="Slide Number Placeholder 3"/>
          <p:cNvSpPr>
            <a:spLocks noGrp="1"/>
          </p:cNvSpPr>
          <p:nvPr>
            <p:ph type="sldNum" sz="quarter" idx="5"/>
          </p:nvPr>
        </p:nvSpPr>
        <p:spPr/>
        <p:txBody>
          <a:bodyPr/>
          <a:lstStyle/>
          <a:p>
            <a:fld id="{F0F1A8BA-5D66-8140-9110-09CFC0E9F5D2}" type="slidenum">
              <a:rPr lang="en-US" smtClean="0"/>
              <a:t>3</a:t>
            </a:fld>
            <a:endParaRPr lang="en-US" dirty="0"/>
          </a:p>
        </p:txBody>
      </p:sp>
    </p:spTree>
    <p:extLst>
      <p:ext uri="{BB962C8B-B14F-4D97-AF65-F5344CB8AC3E}">
        <p14:creationId xmlns:p14="http://schemas.microsoft.com/office/powerpoint/2010/main" val="541936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-180 is do not exceed temp defined by EBAD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5"/>
          </p:nvPr>
        </p:nvSpPr>
        <p:spPr/>
        <p:txBody>
          <a:bodyPr/>
          <a:lstStyle/>
          <a:p>
            <a:fld id="{F0F1A8BA-5D66-8140-9110-09CFC0E9F5D2}" type="slidenum">
              <a:rPr lang="en-US" smtClean="0"/>
              <a:t>13</a:t>
            </a:fld>
            <a:endParaRPr lang="en-US" dirty="0"/>
          </a:p>
        </p:txBody>
      </p:sp>
    </p:spTree>
    <p:extLst>
      <p:ext uri="{BB962C8B-B14F-4D97-AF65-F5344CB8AC3E}">
        <p14:creationId xmlns:p14="http://schemas.microsoft.com/office/powerpoint/2010/main" val="36088319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F1A8BA-5D66-8140-9110-09CFC0E9F5D2}" type="slidenum">
              <a:rPr lang="en-US" smtClean="0"/>
              <a:t>14</a:t>
            </a:fld>
            <a:endParaRPr lang="en-US" dirty="0"/>
          </a:p>
        </p:txBody>
      </p:sp>
    </p:spTree>
    <p:extLst>
      <p:ext uri="{BB962C8B-B14F-4D97-AF65-F5344CB8AC3E}">
        <p14:creationId xmlns:p14="http://schemas.microsoft.com/office/powerpoint/2010/main" val="3406463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F1A8BA-5D66-8140-9110-09CFC0E9F5D2}" type="slidenum">
              <a:rPr lang="en-US" smtClean="0"/>
              <a:t>15</a:t>
            </a:fld>
            <a:endParaRPr lang="en-US" dirty="0"/>
          </a:p>
        </p:txBody>
      </p:sp>
    </p:spTree>
    <p:extLst>
      <p:ext uri="{BB962C8B-B14F-4D97-AF65-F5344CB8AC3E}">
        <p14:creationId xmlns:p14="http://schemas.microsoft.com/office/powerpoint/2010/main" val="838905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Talking points:</a:t>
            </a:r>
          </a:p>
          <a:p>
            <a:pPr marL="228600" indent="-228600">
              <a:buAutoNum type="arabicPeriod"/>
            </a:pPr>
            <a:r>
              <a:rPr lang="en-US" dirty="0"/>
              <a:t>What a </a:t>
            </a:r>
            <a:r>
              <a:rPr lang="en-US" dirty="0" err="1"/>
              <a:t>frangibolt</a:t>
            </a:r>
            <a:r>
              <a:rPr lang="en-US" dirty="0"/>
              <a:t> is: it’s been increasingly used in small </a:t>
            </a:r>
            <a:r>
              <a:rPr lang="en-US" dirty="0" err="1"/>
              <a:t>sats</a:t>
            </a:r>
            <a:r>
              <a:rPr lang="en-US" dirty="0"/>
              <a:t>, made by EBAD </a:t>
            </a:r>
          </a:p>
          <a:p>
            <a:pPr marL="228600" indent="-228600">
              <a:buAutoNum type="arabicPeriod"/>
            </a:pPr>
            <a:r>
              <a:rPr lang="en-US" dirty="0"/>
              <a:t>Introduce hardware: single crystal SMA (as opposed to multiple crystal), explain redundancy and RTD, wrapped in silicon insulating layer</a:t>
            </a:r>
          </a:p>
          <a:p>
            <a:pPr marL="228600" indent="-228600">
              <a:buAutoNum type="arabicPeriod"/>
            </a:pPr>
            <a:r>
              <a:rPr lang="en-US" dirty="0"/>
              <a:t>Explain how it works and reference video – describe force and stroke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Describe what </a:t>
            </a:r>
            <a:r>
              <a:rPr lang="en-US" dirty="0" err="1"/>
              <a:t>sunRISE</a:t>
            </a:r>
            <a:r>
              <a:rPr lang="en-US" dirty="0"/>
              <a:t> is: </a:t>
            </a:r>
            <a:r>
              <a:rPr lang="en-US" sz="1200" kern="1200" dirty="0">
                <a:solidFill>
                  <a:schemeClr val="tx1"/>
                </a:solidFill>
                <a:effectLst/>
                <a:latin typeface="+mn-lt"/>
                <a:ea typeface="+mn-ea"/>
                <a:cs typeface="+mn-cs"/>
              </a:rPr>
              <a:t>The SunRISE mission aims to launch an array of six CubeSats to collectively monitor solar activity to better understand solar particle storms [2]. A key payload of the CubeSats is the Spiral Tube Actuator for Controlled Extension / Retraction (STACER) antenna, which is a boom that is restrained and deployed using Frangibolt actuators. 6 </a:t>
            </a:r>
            <a:r>
              <a:rPr lang="en-US" sz="1200" kern="1200" dirty="0" err="1">
                <a:solidFill>
                  <a:schemeClr val="tx1"/>
                </a:solidFill>
                <a:effectLst/>
                <a:latin typeface="+mn-lt"/>
                <a:ea typeface="+mn-ea"/>
                <a:cs typeface="+mn-cs"/>
              </a:rPr>
              <a:t>cubesats</a:t>
            </a:r>
            <a:r>
              <a:rPr lang="en-US" sz="1200" kern="1200" dirty="0">
                <a:solidFill>
                  <a:schemeClr val="tx1"/>
                </a:solidFill>
                <a:effectLst/>
                <a:latin typeface="+mn-lt"/>
                <a:ea typeface="+mn-ea"/>
                <a:cs typeface="+mn-cs"/>
              </a:rPr>
              <a:t> are flying in geosynchronous orbit facing the sun</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highlight>
                  <a:srgbClr val="FFFF00"/>
                </a:highlight>
              </a:rPr>
              <a:t>What type of heating element is in the Frangibolt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Martensite: a hard and very </a:t>
            </a:r>
            <a:r>
              <a:rPr lang="en-US" sz="1200" b="0" i="0" u="none" strike="noStrike" kern="1200" dirty="0">
                <a:solidFill>
                  <a:schemeClr val="tx1"/>
                </a:solidFill>
                <a:effectLst/>
                <a:latin typeface="+mn-lt"/>
                <a:ea typeface="+mn-ea"/>
                <a:cs typeface="+mn-cs"/>
                <a:hlinkClick r:id="rId3"/>
              </a:rPr>
              <a:t>brittle</a:t>
            </a:r>
            <a:r>
              <a:rPr lang="en-US" sz="1200" b="0" i="0" kern="1200" dirty="0">
                <a:solidFill>
                  <a:schemeClr val="tx1"/>
                </a:solidFill>
                <a:effectLst/>
                <a:latin typeface="+mn-lt"/>
                <a:ea typeface="+mn-ea"/>
                <a:cs typeface="+mn-cs"/>
              </a:rPr>
              <a:t> solid solution of carbon in iron that is the main </a:t>
            </a:r>
            <a:r>
              <a:rPr lang="en-US" sz="1200" b="0" i="0" u="none" strike="noStrike" kern="1200" dirty="0">
                <a:solidFill>
                  <a:schemeClr val="tx1"/>
                </a:solidFill>
                <a:effectLst/>
                <a:latin typeface="+mn-lt"/>
                <a:ea typeface="+mn-ea"/>
                <a:cs typeface="+mn-cs"/>
                <a:hlinkClick r:id="rId4"/>
              </a:rPr>
              <a:t>constituent</a:t>
            </a:r>
            <a:r>
              <a:rPr lang="en-US" sz="1200" b="0" i="0" kern="1200" dirty="0">
                <a:solidFill>
                  <a:schemeClr val="tx1"/>
                </a:solidFill>
                <a:effectLst/>
                <a:latin typeface="+mn-lt"/>
                <a:ea typeface="+mn-ea"/>
                <a:cs typeface="+mn-cs"/>
              </a:rPr>
              <a:t> of </a:t>
            </a:r>
            <a:r>
              <a:rPr lang="en-US" sz="1200" b="0" i="0" u="none" strike="noStrike" kern="1200" dirty="0">
                <a:solidFill>
                  <a:schemeClr val="tx1"/>
                </a:solidFill>
                <a:effectLst/>
                <a:latin typeface="+mn-lt"/>
                <a:ea typeface="+mn-ea"/>
                <a:cs typeface="+mn-cs"/>
                <a:hlinkClick r:id="rId5"/>
              </a:rPr>
              <a:t>hardened</a:t>
            </a:r>
            <a:r>
              <a:rPr lang="en-US" sz="1200" b="0" i="0" kern="1200" dirty="0">
                <a:solidFill>
                  <a:schemeClr val="tx1"/>
                </a:solidFill>
                <a:effectLst/>
                <a:latin typeface="+mn-lt"/>
                <a:ea typeface="+mn-ea"/>
                <a:cs typeface="+mn-cs"/>
              </a:rPr>
              <a:t> steel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Austenite: </a:t>
            </a:r>
            <a:r>
              <a:rPr lang="en-US" sz="1200" b="0" i="0" kern="1200" dirty="0">
                <a:solidFill>
                  <a:schemeClr val="tx1"/>
                </a:solidFill>
                <a:effectLst/>
                <a:latin typeface="+mn-lt"/>
                <a:ea typeface="+mn-ea"/>
                <a:cs typeface="+mn-cs"/>
              </a:rPr>
              <a:t>a solid solution of carbon in a nonmagnetic form of iron, stable at high temperatures. It is a </a:t>
            </a:r>
            <a:r>
              <a:rPr lang="en-US" sz="1200" b="0" i="0" u="none" strike="noStrike" kern="1200" dirty="0">
                <a:solidFill>
                  <a:schemeClr val="tx1"/>
                </a:solidFill>
                <a:effectLst/>
                <a:latin typeface="+mn-lt"/>
                <a:ea typeface="+mn-ea"/>
                <a:cs typeface="+mn-cs"/>
                <a:hlinkClick r:id="rId4"/>
              </a:rPr>
              <a:t>constituent</a:t>
            </a:r>
            <a:r>
              <a:rPr lang="en-US" sz="1200" b="0" i="0" kern="1200" dirty="0">
                <a:solidFill>
                  <a:schemeClr val="tx1"/>
                </a:solidFill>
                <a:effectLst/>
                <a:latin typeface="+mn-lt"/>
                <a:ea typeface="+mn-ea"/>
                <a:cs typeface="+mn-cs"/>
              </a:rPr>
              <a:t> of some forms of steel.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685800" lvl="1" indent="-228600">
              <a:buAutoNum type="arabicPeriod"/>
            </a:pPr>
            <a:endParaRPr lang="en-US" dirty="0"/>
          </a:p>
        </p:txBody>
      </p:sp>
      <p:sp>
        <p:nvSpPr>
          <p:cNvPr id="4" name="Slide Number Placeholder 3"/>
          <p:cNvSpPr>
            <a:spLocks noGrp="1"/>
          </p:cNvSpPr>
          <p:nvPr>
            <p:ph type="sldNum" sz="quarter" idx="5"/>
          </p:nvPr>
        </p:nvSpPr>
        <p:spPr/>
        <p:txBody>
          <a:bodyPr/>
          <a:lstStyle/>
          <a:p>
            <a:fld id="{F0F1A8BA-5D66-8140-9110-09CFC0E9F5D2}" type="slidenum">
              <a:rPr lang="en-US" smtClean="0"/>
              <a:t>4</a:t>
            </a:fld>
            <a:endParaRPr lang="en-US" dirty="0"/>
          </a:p>
        </p:txBody>
      </p:sp>
    </p:spTree>
    <p:extLst>
      <p:ext uri="{BB962C8B-B14F-4D97-AF65-F5344CB8AC3E}">
        <p14:creationId xmlns:p14="http://schemas.microsoft.com/office/powerpoint/2010/main" val="552373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Say what an Instron does: it applies a force and measures displacement, which in this case is the expansion of the Frangibolt, or stroke </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F0F1A8BA-5D66-8140-9110-09CFC0E9F5D2}" type="slidenum">
              <a:rPr lang="en-US" smtClean="0"/>
              <a:t>5</a:t>
            </a:fld>
            <a:endParaRPr lang="en-US" dirty="0"/>
          </a:p>
        </p:txBody>
      </p:sp>
    </p:spTree>
    <p:extLst>
      <p:ext uri="{BB962C8B-B14F-4D97-AF65-F5344CB8AC3E}">
        <p14:creationId xmlns:p14="http://schemas.microsoft.com/office/powerpoint/2010/main" val="16340078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bolt preload and JPL DPs</a:t>
            </a:r>
          </a:p>
        </p:txBody>
      </p:sp>
      <p:sp>
        <p:nvSpPr>
          <p:cNvPr id="4" name="Slide Number Placeholder 3"/>
          <p:cNvSpPr>
            <a:spLocks noGrp="1"/>
          </p:cNvSpPr>
          <p:nvPr>
            <p:ph type="sldNum" sz="quarter" idx="5"/>
          </p:nvPr>
        </p:nvSpPr>
        <p:spPr/>
        <p:txBody>
          <a:bodyPr/>
          <a:lstStyle/>
          <a:p>
            <a:fld id="{F0F1A8BA-5D66-8140-9110-09CFC0E9F5D2}" type="slidenum">
              <a:rPr lang="en-US" smtClean="0"/>
              <a:t>6</a:t>
            </a:fld>
            <a:endParaRPr lang="en-US" dirty="0"/>
          </a:p>
        </p:txBody>
      </p:sp>
    </p:spTree>
    <p:extLst>
      <p:ext uri="{BB962C8B-B14F-4D97-AF65-F5344CB8AC3E}">
        <p14:creationId xmlns:p14="http://schemas.microsoft.com/office/powerpoint/2010/main" val="1859508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Only present the extensometer: describe what an extensometer is - </a:t>
            </a:r>
            <a:r>
              <a:rPr lang="en-US" sz="1200" b="0" i="0" kern="1200" dirty="0">
                <a:solidFill>
                  <a:schemeClr val="tx1"/>
                </a:solidFill>
                <a:effectLst/>
                <a:latin typeface="+mn-lt"/>
                <a:ea typeface="+mn-ea"/>
                <a:cs typeface="+mn-cs"/>
              </a:rPr>
              <a:t>An extensometer is a device that is used to measure changes in the length of an object. It is useful for stress-strain measurements and tensile tests. Its name comes from "extension-meter"</a:t>
            </a:r>
            <a:endParaRPr lang="en-US" dirty="0"/>
          </a:p>
        </p:txBody>
      </p:sp>
      <p:sp>
        <p:nvSpPr>
          <p:cNvPr id="4" name="Slide Number Placeholder 3"/>
          <p:cNvSpPr>
            <a:spLocks noGrp="1"/>
          </p:cNvSpPr>
          <p:nvPr>
            <p:ph type="sldNum" sz="quarter" idx="5"/>
          </p:nvPr>
        </p:nvSpPr>
        <p:spPr/>
        <p:txBody>
          <a:bodyPr/>
          <a:lstStyle/>
          <a:p>
            <a:fld id="{F0F1A8BA-5D66-8140-9110-09CFC0E9F5D2}" type="slidenum">
              <a:rPr lang="en-US" smtClean="0"/>
              <a:t>7</a:t>
            </a:fld>
            <a:endParaRPr lang="en-US" dirty="0"/>
          </a:p>
        </p:txBody>
      </p:sp>
    </p:spTree>
    <p:extLst>
      <p:ext uri="{BB962C8B-B14F-4D97-AF65-F5344CB8AC3E}">
        <p14:creationId xmlns:p14="http://schemas.microsoft.com/office/powerpoint/2010/main" val="1285348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Missing stabilizing posts,</a:t>
            </a:r>
          </a:p>
          <a:p>
            <a:r>
              <a:rPr lang="en-US" dirty="0"/>
              <a:t>What’s the point of the springs : </a:t>
            </a:r>
            <a:r>
              <a:rPr lang="en-US" sz="1200" dirty="0"/>
              <a:t>The spring plunger tips were adjusted to ensure that the washer cup sat parallel to the plane of the Instron platen (horizontal). Instron platen has not been lowered yet. This is the starting position of the set-up, but the test has not yet started.  During test, the spring plunger force is small enough to be negligible.  Their compressed length is such that they do not bottom out.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t>Explain the significance of the spring plungers not being bottomed out before the test starts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t>Explain what a Belleville washer is: a deformed washer that acts as a spring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call out the stabilizing post which holds the cup level and prevents tipping</a:t>
            </a:r>
            <a:endParaRPr lang="en-US" sz="1200" dirty="0"/>
          </a:p>
          <a:p>
            <a:endParaRPr lang="en-US" dirty="0"/>
          </a:p>
        </p:txBody>
      </p:sp>
      <p:sp>
        <p:nvSpPr>
          <p:cNvPr id="4" name="Slide Number Placeholder 3"/>
          <p:cNvSpPr>
            <a:spLocks noGrp="1"/>
          </p:cNvSpPr>
          <p:nvPr>
            <p:ph type="sldNum" sz="quarter" idx="5"/>
          </p:nvPr>
        </p:nvSpPr>
        <p:spPr/>
        <p:txBody>
          <a:bodyPr/>
          <a:lstStyle/>
          <a:p>
            <a:fld id="{F0F1A8BA-5D66-8140-9110-09CFC0E9F5D2}" type="slidenum">
              <a:rPr lang="en-US" smtClean="0"/>
              <a:t>8</a:t>
            </a:fld>
            <a:endParaRPr lang="en-US" dirty="0"/>
          </a:p>
        </p:txBody>
      </p:sp>
    </p:spTree>
    <p:extLst>
      <p:ext uri="{BB962C8B-B14F-4D97-AF65-F5344CB8AC3E}">
        <p14:creationId xmlns:p14="http://schemas.microsoft.com/office/powerpoint/2010/main" val="20624436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Intron was in force controlled, meaning when we program the force, the </a:t>
            </a:r>
            <a:r>
              <a:rPr lang="en-US" dirty="0" err="1"/>
              <a:t>instonr</a:t>
            </a:r>
            <a:r>
              <a:rPr lang="en-US" dirty="0"/>
              <a:t> lowers and keeps applying load until programmed load is attained </a:t>
            </a:r>
          </a:p>
          <a:p>
            <a:r>
              <a:rPr lang="en-US" dirty="0"/>
              <a:t>Load is programmed to linearly increase,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After Instron hits spacers, and the force applied by the Instron continues to increase, all the remaining force goes through spacer block.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FF0000"/>
                </a:solidFill>
              </a:rPr>
              <a:t>Note: This is equivalent to installing the Frangibolt with the fastener pre-loaded to 150 </a:t>
            </a:r>
            <a:r>
              <a:rPr lang="en-US" sz="1200" dirty="0" err="1">
                <a:solidFill>
                  <a:srgbClr val="FF0000"/>
                </a:solidFill>
              </a:rPr>
              <a:t>lbf</a:t>
            </a:r>
            <a:r>
              <a:rPr lang="en-US" sz="1200" dirty="0">
                <a:solidFill>
                  <a:srgbClr val="FF0000"/>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FF0000"/>
                </a:solidFill>
              </a:rPr>
              <a:t>Explain different test loads in the table and where they come from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0F1A8BA-5D66-8140-9110-09CFC0E9F5D2}" type="slidenum">
              <a:rPr lang="en-US" smtClean="0"/>
              <a:t>10</a:t>
            </a:fld>
            <a:endParaRPr lang="en-US" dirty="0"/>
          </a:p>
        </p:txBody>
      </p:sp>
    </p:spTree>
    <p:extLst>
      <p:ext uri="{BB962C8B-B14F-4D97-AF65-F5344CB8AC3E}">
        <p14:creationId xmlns:p14="http://schemas.microsoft.com/office/powerpoint/2010/main" val="1647633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This is equivalent to the Frangibolt expanding and applying more load on the fastener, but it hasn’t broken the bolt yet.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Belleville washers compressed by Instron platen (note: washer cup does not touch Instron platen. All the central force goes through the Belleville washers to the Frangibolt.)</a:t>
            </a:r>
          </a:p>
          <a:p>
            <a:endParaRPr lang="en-US" dirty="0"/>
          </a:p>
          <a:p>
            <a:endParaRPr lang="en-US" dirty="0"/>
          </a:p>
        </p:txBody>
      </p:sp>
      <p:sp>
        <p:nvSpPr>
          <p:cNvPr id="4" name="Slide Number Placeholder 3"/>
          <p:cNvSpPr>
            <a:spLocks noGrp="1"/>
          </p:cNvSpPr>
          <p:nvPr>
            <p:ph type="sldNum" sz="quarter" idx="5"/>
          </p:nvPr>
        </p:nvSpPr>
        <p:spPr/>
        <p:txBody>
          <a:bodyPr/>
          <a:lstStyle/>
          <a:p>
            <a:fld id="{F0F1A8BA-5D66-8140-9110-09CFC0E9F5D2}" type="slidenum">
              <a:rPr lang="en-US" smtClean="0"/>
              <a:t>11</a:t>
            </a:fld>
            <a:endParaRPr lang="en-US" dirty="0"/>
          </a:p>
        </p:txBody>
      </p:sp>
    </p:spTree>
    <p:extLst>
      <p:ext uri="{BB962C8B-B14F-4D97-AF65-F5344CB8AC3E}">
        <p14:creationId xmlns:p14="http://schemas.microsoft.com/office/powerpoint/2010/main" val="3562552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point when the Instron platen is pushed off the spacers is equivalent to the Frangibolt breaking the bolt, as it has demonstrated enough stroke at the test load (643 </a:t>
            </a:r>
            <a:r>
              <a:rPr lang="en-US" sz="1200" dirty="0" err="1"/>
              <a:t>lbf</a:t>
            </a:r>
            <a:r>
              <a:rPr lang="en-US" sz="1200" dirty="0"/>
              <a:t>). All the additional expansion after this point is considered margin. Include flight version of what’s happening </a:t>
            </a:r>
          </a:p>
          <a:p>
            <a:endParaRPr lang="en-US" dirty="0"/>
          </a:p>
          <a:p>
            <a:endParaRPr lang="en-US" dirty="0"/>
          </a:p>
        </p:txBody>
      </p:sp>
      <p:sp>
        <p:nvSpPr>
          <p:cNvPr id="4" name="Slide Number Placeholder 3"/>
          <p:cNvSpPr>
            <a:spLocks noGrp="1"/>
          </p:cNvSpPr>
          <p:nvPr>
            <p:ph type="sldNum" sz="quarter" idx="5"/>
          </p:nvPr>
        </p:nvSpPr>
        <p:spPr/>
        <p:txBody>
          <a:bodyPr/>
          <a:lstStyle/>
          <a:p>
            <a:fld id="{F0F1A8BA-5D66-8140-9110-09CFC0E9F5D2}" type="slidenum">
              <a:rPr lang="en-US" smtClean="0"/>
              <a:t>12</a:t>
            </a:fld>
            <a:endParaRPr lang="en-US" dirty="0"/>
          </a:p>
        </p:txBody>
      </p:sp>
    </p:spTree>
    <p:extLst>
      <p:ext uri="{BB962C8B-B14F-4D97-AF65-F5344CB8AC3E}">
        <p14:creationId xmlns:p14="http://schemas.microsoft.com/office/powerpoint/2010/main" val="13770266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1. Title Slide">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4105C2D-5269-4089-8A01-A7ECAA0C42AA}"/>
              </a:ext>
            </a:extLst>
          </p:cNvPr>
          <p:cNvPicPr>
            <a:picLocks noChangeAspect="1"/>
          </p:cNvPicPr>
          <p:nvPr userDrawn="1"/>
        </p:nvPicPr>
        <p:blipFill>
          <a:blip r:embed="rId2"/>
          <a:stretch>
            <a:fillRect/>
          </a:stretch>
        </p:blipFill>
        <p:spPr>
          <a:xfrm>
            <a:off x="6096" y="0"/>
            <a:ext cx="12179808" cy="6858000"/>
          </a:xfrm>
          <a:prstGeom prst="rect">
            <a:avLst/>
          </a:prstGeom>
        </p:spPr>
      </p:pic>
      <p:sp>
        <p:nvSpPr>
          <p:cNvPr id="3075" name="Rectangle 3"/>
          <p:cNvSpPr>
            <a:spLocks noGrp="1" noChangeArrowheads="1"/>
          </p:cNvSpPr>
          <p:nvPr>
            <p:ph type="subTitle" idx="1" hasCustomPrompt="1"/>
          </p:nvPr>
        </p:nvSpPr>
        <p:spPr>
          <a:xfrm>
            <a:off x="6756401" y="3217103"/>
            <a:ext cx="4933282" cy="276999"/>
          </a:xfrm>
        </p:spPr>
        <p:txBody>
          <a:bodyPr wrap="square">
            <a:spAutoFit/>
          </a:bodyPr>
          <a:lstStyle>
            <a:lvl1pPr marL="0" indent="0" algn="l">
              <a:spcBef>
                <a:spcPts val="0"/>
              </a:spcBef>
              <a:spcAft>
                <a:spcPts val="0"/>
              </a:spcAft>
              <a:buFontTx/>
              <a:buNone/>
              <a:defRPr lang="en-US" sz="1800" kern="1200" baseline="0" dirty="0" smtClean="0">
                <a:solidFill>
                  <a:schemeClr val="bg1">
                    <a:lumMod val="75000"/>
                  </a:schemeClr>
                </a:solidFill>
                <a:effectLst/>
                <a:latin typeface="Arial" charset="0"/>
                <a:ea typeface="ＭＳ Ｐゴシック" pitchFamily="31" charset="-128"/>
                <a:cs typeface="Tahoma" pitchFamily="34" charset="0"/>
              </a:defRPr>
            </a:lvl1pPr>
          </a:lstStyle>
          <a:p>
            <a:r>
              <a:rPr lang="en-US" dirty="0"/>
              <a:t>Click to Edit Master Subtitle Style</a:t>
            </a:r>
          </a:p>
        </p:txBody>
      </p:sp>
      <p:sp>
        <p:nvSpPr>
          <p:cNvPr id="8" name="Text Placeholder 7"/>
          <p:cNvSpPr>
            <a:spLocks noGrp="1"/>
          </p:cNvSpPr>
          <p:nvPr>
            <p:ph type="body" sz="quarter" idx="10" hasCustomPrompt="1"/>
          </p:nvPr>
        </p:nvSpPr>
        <p:spPr>
          <a:xfrm>
            <a:off x="6756401" y="2750758"/>
            <a:ext cx="4927794" cy="40011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marL="0" indent="0">
              <a:buNone/>
              <a:defRPr lang="en-US" sz="2600" b="1" kern="1200" baseline="0" dirty="0">
                <a:solidFill>
                  <a:schemeClr val="bg1"/>
                </a:solidFill>
                <a:effectLst/>
                <a:latin typeface="Arial" charset="0"/>
                <a:ea typeface="ＭＳ Ｐゴシック" pitchFamily="31" charset="-128"/>
                <a:cs typeface="Tahoma" pitchFamily="34" charset="0"/>
              </a:defRPr>
            </a:lvl1pPr>
          </a:lstStyle>
          <a:p>
            <a:pPr lvl="0">
              <a:lnSpc>
                <a:spcPct val="100000"/>
              </a:lnSpc>
              <a:spcBef>
                <a:spcPct val="0"/>
              </a:spcBef>
              <a:spcAft>
                <a:spcPct val="0"/>
              </a:spcAft>
            </a:pPr>
            <a:r>
              <a:rPr lang="en-US" dirty="0"/>
              <a:t>Click to Edit Master Title Style</a:t>
            </a:r>
          </a:p>
        </p:txBody>
      </p:sp>
    </p:spTree>
    <p:extLst>
      <p:ext uri="{BB962C8B-B14F-4D97-AF65-F5344CB8AC3E}">
        <p14:creationId xmlns:p14="http://schemas.microsoft.com/office/powerpoint/2010/main" val="6940383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3776">
          <p15:clr>
            <a:srgbClr val="FBAE40"/>
          </p15:clr>
        </p15:guide>
        <p15:guide id="4" pos="3904">
          <p15:clr>
            <a:srgbClr val="FBAE40"/>
          </p15:clr>
        </p15:guide>
        <p15:guide id="5" pos="416">
          <p15:clr>
            <a:srgbClr val="FBAE40"/>
          </p15:clr>
        </p15:guide>
        <p15:guide id="6" pos="7488">
          <p15:clr>
            <a:srgbClr val="FBAE40"/>
          </p15:clr>
        </p15:guide>
        <p15:guide id="7" pos="3456">
          <p15:clr>
            <a:srgbClr val="FBAE40"/>
          </p15:clr>
        </p15:guide>
        <p15:guide id="8" orient="horz" pos="2880">
          <p15:clr>
            <a:srgbClr val="FBAE40"/>
          </p15:clr>
        </p15:guide>
        <p15:guide id="9" orient="horz" pos="744">
          <p15:clr>
            <a:srgbClr val="FBAE40"/>
          </p15:clr>
        </p15:guide>
        <p15:guide id="10" pos="192">
          <p15:clr>
            <a:srgbClr val="FBAE40"/>
          </p15:clr>
        </p15:guide>
        <p15:guide id="11" pos="726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 Section 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B788CD7-278D-4885-BD0E-7E2D2EEBA0CC}"/>
              </a:ext>
            </a:extLst>
          </p:cNvPr>
          <p:cNvPicPr>
            <a:picLocks noChangeAspect="1"/>
          </p:cNvPicPr>
          <p:nvPr userDrawn="1"/>
        </p:nvPicPr>
        <p:blipFill>
          <a:blip r:embed="rId2"/>
          <a:stretch>
            <a:fillRect/>
          </a:stretch>
        </p:blipFill>
        <p:spPr>
          <a:xfrm>
            <a:off x="0" y="506"/>
            <a:ext cx="12192000" cy="1395984"/>
          </a:xfrm>
          <a:prstGeom prst="rect">
            <a:avLst/>
          </a:prstGeom>
        </p:spPr>
      </p:pic>
      <p:sp>
        <p:nvSpPr>
          <p:cNvPr id="7" name="Content Placeholder 2">
            <a:extLst>
              <a:ext uri="{FF2B5EF4-FFF2-40B4-BE49-F238E27FC236}">
                <a16:creationId xmlns:a16="http://schemas.microsoft.com/office/drawing/2014/main" id="{6A2912B3-586F-4460-8FD6-EC9438AA0B35}"/>
              </a:ext>
            </a:extLst>
          </p:cNvPr>
          <p:cNvSpPr>
            <a:spLocks noGrp="1"/>
          </p:cNvSpPr>
          <p:nvPr>
            <p:ph idx="1" hasCustomPrompt="1"/>
          </p:nvPr>
        </p:nvSpPr>
        <p:spPr>
          <a:xfrm>
            <a:off x="304800" y="1595719"/>
            <a:ext cx="5689601" cy="4760258"/>
          </a:xfrm>
        </p:spPr>
        <p:txBody>
          <a:bodyPr/>
          <a:lstStyle>
            <a:lvl1pPr>
              <a:defRPr sz="2000"/>
            </a:lvl1pPr>
            <a:lvl2pPr>
              <a:defRPr sz="1800"/>
            </a:lvl2pPr>
            <a:lvl3pPr>
              <a:defRPr sz="1700"/>
            </a:lvl3pPr>
            <a:lvl4pPr>
              <a:defRPr sz="1600"/>
            </a:lvl4pPr>
            <a:lvl5pPr>
              <a:defRPr sz="1500"/>
            </a:lvl5pPr>
          </a:lstStyle>
          <a:p>
            <a:pPr lvl="0"/>
            <a:r>
              <a:rPr lang="en-US" dirty="0"/>
              <a:t>Insert Text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9E609DA2-8CCB-4D10-9DF8-D3F113C37796}"/>
              </a:ext>
            </a:extLst>
          </p:cNvPr>
          <p:cNvSpPr>
            <a:spLocks noGrp="1"/>
          </p:cNvSpPr>
          <p:nvPr>
            <p:ph idx="10" hasCustomPrompt="1"/>
          </p:nvPr>
        </p:nvSpPr>
        <p:spPr>
          <a:xfrm>
            <a:off x="6197598" y="1595719"/>
            <a:ext cx="5689602" cy="4760258"/>
          </a:xfrm>
        </p:spPr>
        <p:txBody>
          <a:bodyPr/>
          <a:lstStyle>
            <a:lvl1pPr>
              <a:defRPr sz="2000"/>
            </a:lvl1pPr>
            <a:lvl2pPr>
              <a:defRPr sz="1800"/>
            </a:lvl2pPr>
            <a:lvl3pPr>
              <a:defRPr sz="1700"/>
            </a:lvl3pPr>
            <a:lvl4pPr>
              <a:defRPr sz="1600"/>
            </a:lvl4pPr>
            <a:lvl5pPr>
              <a:defRPr sz="1500"/>
            </a:lvl5pPr>
          </a:lstStyle>
          <a:p>
            <a:pPr lvl="0"/>
            <a:r>
              <a:rPr lang="en-US" dirty="0"/>
              <a:t>Insert Text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2">
            <a:extLst>
              <a:ext uri="{FF2B5EF4-FFF2-40B4-BE49-F238E27FC236}">
                <a16:creationId xmlns:a16="http://schemas.microsoft.com/office/drawing/2014/main" id="{AE4D99A9-AB66-47B6-A03A-E47F7E686584}"/>
              </a:ext>
            </a:extLst>
          </p:cNvPr>
          <p:cNvSpPr>
            <a:spLocks noGrp="1" noChangeArrowheads="1"/>
          </p:cNvSpPr>
          <p:nvPr>
            <p:ph type="title"/>
          </p:nvPr>
        </p:nvSpPr>
        <p:spPr bwMode="auto">
          <a:xfrm>
            <a:off x="304800" y="546843"/>
            <a:ext cx="11592984" cy="468732"/>
          </a:xfrm>
          <a:prstGeom prst="rect">
            <a:avLst/>
          </a:prstGeom>
          <a:noFill/>
          <a:ln>
            <a:noFill/>
          </a:ln>
        </p:spPr>
        <p:txBody>
          <a:bodyPr vert="horz" wrap="square" lIns="0" tIns="0" rIns="0" bIns="0" numCol="1" anchor="b" anchorCtr="0" compatLnSpc="1">
            <a:prstTxWarp prst="textNoShape">
              <a:avLst/>
            </a:prstTxWarp>
          </a:bodyPr>
          <a:lstStyle/>
          <a:p>
            <a:pPr lvl="0"/>
            <a:r>
              <a:rPr lang="en-US" dirty="0"/>
              <a:t>Click to edit Master title style</a:t>
            </a:r>
          </a:p>
        </p:txBody>
      </p:sp>
      <p:sp>
        <p:nvSpPr>
          <p:cNvPr id="11" name="Rectangle 3">
            <a:extLst>
              <a:ext uri="{FF2B5EF4-FFF2-40B4-BE49-F238E27FC236}">
                <a16:creationId xmlns:a16="http://schemas.microsoft.com/office/drawing/2014/main" id="{EB28E087-FDC5-4A8F-AF69-7DB81927A33F}"/>
              </a:ext>
            </a:extLst>
          </p:cNvPr>
          <p:cNvSpPr>
            <a:spLocks noGrp="1" noChangeArrowheads="1"/>
          </p:cNvSpPr>
          <p:nvPr>
            <p:ph type="subTitle" idx="10" hasCustomPrompt="1"/>
          </p:nvPr>
        </p:nvSpPr>
        <p:spPr>
          <a:xfrm>
            <a:off x="304799" y="331399"/>
            <a:ext cx="11592985" cy="215444"/>
          </a:xfrm>
        </p:spPr>
        <p:txBody>
          <a:bodyPr wrap="square">
            <a:spAutoFit/>
          </a:bodyPr>
          <a:lstStyle>
            <a:lvl1pPr marL="0" indent="0" algn="ctr">
              <a:spcBef>
                <a:spcPts val="0"/>
              </a:spcBef>
              <a:spcAft>
                <a:spcPts val="0"/>
              </a:spcAft>
              <a:buFontTx/>
              <a:buNone/>
              <a:defRPr lang="en-US" sz="1400" b="1" kern="1200" baseline="0" dirty="0" smtClean="0">
                <a:solidFill>
                  <a:schemeClr val="bg1">
                    <a:lumMod val="75000"/>
                  </a:schemeClr>
                </a:solidFill>
                <a:effectLst/>
                <a:latin typeface="Arial" charset="0"/>
                <a:ea typeface="ＭＳ Ｐゴシック" pitchFamily="31" charset="-128"/>
                <a:cs typeface="Tahoma" pitchFamily="34" charset="0"/>
              </a:defRPr>
            </a:lvl1pPr>
          </a:lstStyle>
          <a:p>
            <a:r>
              <a:rPr lang="en-US" dirty="0"/>
              <a:t>Click to Edit Master Subtitle Style</a:t>
            </a:r>
          </a:p>
        </p:txBody>
      </p:sp>
    </p:spTree>
    <p:extLst>
      <p:ext uri="{BB962C8B-B14F-4D97-AF65-F5344CB8AC3E}">
        <p14:creationId xmlns:p14="http://schemas.microsoft.com/office/powerpoint/2010/main" val="19222293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Section Text &amp; Graphic">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2256085-1DC2-4C71-8809-493DB9D150D5}"/>
              </a:ext>
            </a:extLst>
          </p:cNvPr>
          <p:cNvPicPr>
            <a:picLocks noChangeAspect="1"/>
          </p:cNvPicPr>
          <p:nvPr userDrawn="1"/>
        </p:nvPicPr>
        <p:blipFill>
          <a:blip r:embed="rId2"/>
          <a:stretch>
            <a:fillRect/>
          </a:stretch>
        </p:blipFill>
        <p:spPr>
          <a:xfrm>
            <a:off x="0" y="506"/>
            <a:ext cx="12192000" cy="1395984"/>
          </a:xfrm>
          <a:prstGeom prst="rect">
            <a:avLst/>
          </a:prstGeom>
        </p:spPr>
      </p:pic>
      <p:sp>
        <p:nvSpPr>
          <p:cNvPr id="9" name="Content Placeholder 2">
            <a:extLst>
              <a:ext uri="{FF2B5EF4-FFF2-40B4-BE49-F238E27FC236}">
                <a16:creationId xmlns:a16="http://schemas.microsoft.com/office/drawing/2014/main" id="{8892F474-93DD-433C-89BA-06CCEDED698F}"/>
              </a:ext>
            </a:extLst>
          </p:cNvPr>
          <p:cNvSpPr>
            <a:spLocks noGrp="1"/>
          </p:cNvSpPr>
          <p:nvPr>
            <p:ph idx="1" hasCustomPrompt="1"/>
          </p:nvPr>
        </p:nvSpPr>
        <p:spPr>
          <a:xfrm>
            <a:off x="304800" y="1595719"/>
            <a:ext cx="5689601" cy="4760258"/>
          </a:xfrm>
        </p:spPr>
        <p:txBody>
          <a:bodyPr/>
          <a:lstStyle>
            <a:lvl1pPr>
              <a:defRPr sz="2000"/>
            </a:lvl1pPr>
            <a:lvl2pPr>
              <a:defRPr sz="1800"/>
            </a:lvl2pPr>
            <a:lvl3pPr>
              <a:defRPr sz="1700"/>
            </a:lvl3pPr>
            <a:lvl4pPr>
              <a:defRPr sz="1600"/>
            </a:lvl4pPr>
            <a:lvl5pPr>
              <a:defRPr sz="1500"/>
            </a:lvl5pPr>
          </a:lstStyle>
          <a:p>
            <a:pPr lvl="0"/>
            <a:r>
              <a:rPr lang="en-US" dirty="0"/>
              <a:t>Insert Text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2">
            <a:extLst>
              <a:ext uri="{FF2B5EF4-FFF2-40B4-BE49-F238E27FC236}">
                <a16:creationId xmlns:a16="http://schemas.microsoft.com/office/drawing/2014/main" id="{90DCCF6F-31D0-4BBB-B536-A8CEC6069675}"/>
              </a:ext>
            </a:extLst>
          </p:cNvPr>
          <p:cNvSpPr>
            <a:spLocks noGrp="1" noChangeArrowheads="1"/>
          </p:cNvSpPr>
          <p:nvPr>
            <p:ph type="title"/>
          </p:nvPr>
        </p:nvSpPr>
        <p:spPr bwMode="auto">
          <a:xfrm>
            <a:off x="304800" y="546843"/>
            <a:ext cx="11592984" cy="468732"/>
          </a:xfrm>
          <a:prstGeom prst="rect">
            <a:avLst/>
          </a:prstGeom>
          <a:noFill/>
          <a:ln>
            <a:noFill/>
          </a:ln>
        </p:spPr>
        <p:txBody>
          <a:bodyPr vert="horz" wrap="square" lIns="0" tIns="0" rIns="0" bIns="0" numCol="1" anchor="b" anchorCtr="0" compatLnSpc="1">
            <a:prstTxWarp prst="textNoShape">
              <a:avLst/>
            </a:prstTxWarp>
          </a:bodyPr>
          <a:lstStyle/>
          <a:p>
            <a:pPr lvl="0"/>
            <a:r>
              <a:rPr lang="en-US" dirty="0"/>
              <a:t>Click to edit Master title style</a:t>
            </a:r>
          </a:p>
        </p:txBody>
      </p:sp>
      <p:sp>
        <p:nvSpPr>
          <p:cNvPr id="11" name="Rectangle 3">
            <a:extLst>
              <a:ext uri="{FF2B5EF4-FFF2-40B4-BE49-F238E27FC236}">
                <a16:creationId xmlns:a16="http://schemas.microsoft.com/office/drawing/2014/main" id="{0B5881AA-D3C6-4ECD-A3D4-B08966275C63}"/>
              </a:ext>
            </a:extLst>
          </p:cNvPr>
          <p:cNvSpPr>
            <a:spLocks noGrp="1" noChangeArrowheads="1"/>
          </p:cNvSpPr>
          <p:nvPr>
            <p:ph type="subTitle" idx="10" hasCustomPrompt="1"/>
          </p:nvPr>
        </p:nvSpPr>
        <p:spPr>
          <a:xfrm>
            <a:off x="304799" y="331399"/>
            <a:ext cx="11592985" cy="215444"/>
          </a:xfrm>
        </p:spPr>
        <p:txBody>
          <a:bodyPr wrap="square">
            <a:spAutoFit/>
          </a:bodyPr>
          <a:lstStyle>
            <a:lvl1pPr marL="0" indent="0" algn="ctr">
              <a:spcBef>
                <a:spcPts val="0"/>
              </a:spcBef>
              <a:spcAft>
                <a:spcPts val="0"/>
              </a:spcAft>
              <a:buFontTx/>
              <a:buNone/>
              <a:defRPr lang="en-US" sz="1400" b="1" kern="1200" baseline="0" dirty="0" smtClean="0">
                <a:solidFill>
                  <a:schemeClr val="bg1">
                    <a:lumMod val="75000"/>
                  </a:schemeClr>
                </a:solidFill>
                <a:effectLst/>
                <a:latin typeface="Arial" charset="0"/>
                <a:ea typeface="ＭＳ Ｐゴシック" pitchFamily="31" charset="-128"/>
                <a:cs typeface="Tahoma" pitchFamily="34" charset="0"/>
              </a:defRPr>
            </a:lvl1pPr>
          </a:lstStyle>
          <a:p>
            <a:r>
              <a:rPr lang="en-US" dirty="0"/>
              <a:t>Click to Edit Master Subtitle Style</a:t>
            </a:r>
          </a:p>
        </p:txBody>
      </p:sp>
      <p:sp>
        <p:nvSpPr>
          <p:cNvPr id="8" name="Picture Placeholder 2">
            <a:extLst>
              <a:ext uri="{FF2B5EF4-FFF2-40B4-BE49-F238E27FC236}">
                <a16:creationId xmlns:a16="http://schemas.microsoft.com/office/drawing/2014/main" id="{4CD13201-8520-4C5A-9EAB-96CEE6E923E2}"/>
              </a:ext>
            </a:extLst>
          </p:cNvPr>
          <p:cNvSpPr>
            <a:spLocks noGrp="1"/>
          </p:cNvSpPr>
          <p:nvPr>
            <p:ph type="pic" sz="quarter" idx="11"/>
          </p:nvPr>
        </p:nvSpPr>
        <p:spPr>
          <a:xfrm>
            <a:off x="6096001" y="1595718"/>
            <a:ext cx="5791200" cy="4760631"/>
          </a:xfrm>
        </p:spPr>
        <p:txBody>
          <a:bodyPr/>
          <a:lstStyle/>
          <a:p>
            <a:endParaRPr lang="en-US"/>
          </a:p>
        </p:txBody>
      </p:sp>
    </p:spTree>
    <p:extLst>
      <p:ext uri="{BB962C8B-B14F-4D97-AF65-F5344CB8AC3E}">
        <p14:creationId xmlns:p14="http://schemas.microsoft.com/office/powerpoint/2010/main" val="6227752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 Section Graphic &amp; Gray Text Box">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4A5E040-3966-4B7A-B43D-16B3AE3FDE33}"/>
              </a:ext>
            </a:extLst>
          </p:cNvPr>
          <p:cNvPicPr>
            <a:picLocks noChangeAspect="1"/>
          </p:cNvPicPr>
          <p:nvPr userDrawn="1"/>
        </p:nvPicPr>
        <p:blipFill>
          <a:blip r:embed="rId2"/>
          <a:stretch>
            <a:fillRect/>
          </a:stretch>
        </p:blipFill>
        <p:spPr>
          <a:xfrm>
            <a:off x="0" y="506"/>
            <a:ext cx="12192000" cy="1395984"/>
          </a:xfrm>
          <a:prstGeom prst="rect">
            <a:avLst/>
          </a:prstGeom>
        </p:spPr>
      </p:pic>
      <p:sp>
        <p:nvSpPr>
          <p:cNvPr id="10" name="Rectangle 9">
            <a:extLst>
              <a:ext uri="{FF2B5EF4-FFF2-40B4-BE49-F238E27FC236}">
                <a16:creationId xmlns:a16="http://schemas.microsoft.com/office/drawing/2014/main" id="{8257EB5A-83A2-4394-A017-28B8A7509280}"/>
              </a:ext>
            </a:extLst>
          </p:cNvPr>
          <p:cNvSpPr/>
          <p:nvPr userDrawn="1"/>
        </p:nvSpPr>
        <p:spPr>
          <a:xfrm>
            <a:off x="9444318" y="1595719"/>
            <a:ext cx="2442882" cy="4760258"/>
          </a:xfrm>
          <a:prstGeom prst="rect">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Picture Placeholder 3">
            <a:extLst>
              <a:ext uri="{FF2B5EF4-FFF2-40B4-BE49-F238E27FC236}">
                <a16:creationId xmlns:a16="http://schemas.microsoft.com/office/drawing/2014/main" id="{DE9C5D75-345B-478B-BEBC-5BE31F560ED4}"/>
              </a:ext>
            </a:extLst>
          </p:cNvPr>
          <p:cNvSpPr>
            <a:spLocks noGrp="1"/>
          </p:cNvSpPr>
          <p:nvPr>
            <p:ph type="pic" sz="quarter" idx="10" hasCustomPrompt="1"/>
          </p:nvPr>
        </p:nvSpPr>
        <p:spPr>
          <a:xfrm>
            <a:off x="304799" y="1595437"/>
            <a:ext cx="9045389" cy="4760539"/>
          </a:xfrm>
        </p:spPr>
        <p:txBody>
          <a:bodyPr/>
          <a:lstStyle>
            <a:lvl1pPr>
              <a:defRPr/>
            </a:lvl1pPr>
          </a:lstStyle>
          <a:p>
            <a:r>
              <a:rPr lang="en-US" dirty="0"/>
              <a:t>Insert picture here</a:t>
            </a:r>
          </a:p>
        </p:txBody>
      </p:sp>
      <p:sp>
        <p:nvSpPr>
          <p:cNvPr id="12" name="Text Placeholder 9">
            <a:extLst>
              <a:ext uri="{FF2B5EF4-FFF2-40B4-BE49-F238E27FC236}">
                <a16:creationId xmlns:a16="http://schemas.microsoft.com/office/drawing/2014/main" id="{21C8FC0D-C638-4B21-BD38-DF1C6FEBBBC1}"/>
              </a:ext>
            </a:extLst>
          </p:cNvPr>
          <p:cNvSpPr>
            <a:spLocks noGrp="1"/>
          </p:cNvSpPr>
          <p:nvPr>
            <p:ph type="body" sz="quarter" idx="11" hasCustomPrompt="1"/>
          </p:nvPr>
        </p:nvSpPr>
        <p:spPr>
          <a:xfrm>
            <a:off x="9533403" y="1680228"/>
            <a:ext cx="2259667" cy="4572653"/>
          </a:xfrm>
        </p:spPr>
        <p:txBody>
          <a:bodyPr/>
          <a:lstStyle>
            <a:lvl1pPr>
              <a:defRPr sz="1800"/>
            </a:lvl1pPr>
            <a:lvl2pPr>
              <a:defRPr sz="1700"/>
            </a:lvl2pPr>
            <a:lvl3pPr>
              <a:defRPr sz="1600"/>
            </a:lvl3pPr>
            <a:lvl4pPr>
              <a:defRPr sz="1500"/>
            </a:lvl4pPr>
            <a:lvl5pPr>
              <a:defRPr sz="1400"/>
            </a:lvl5pPr>
          </a:lstStyle>
          <a:p>
            <a:pPr lvl="0"/>
            <a:r>
              <a:rPr lang="en-US" dirty="0"/>
              <a:t>Insert text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2">
            <a:extLst>
              <a:ext uri="{FF2B5EF4-FFF2-40B4-BE49-F238E27FC236}">
                <a16:creationId xmlns:a16="http://schemas.microsoft.com/office/drawing/2014/main" id="{AC07E227-6C70-4533-939A-0E9A83F13324}"/>
              </a:ext>
            </a:extLst>
          </p:cNvPr>
          <p:cNvSpPr>
            <a:spLocks noGrp="1" noChangeArrowheads="1"/>
          </p:cNvSpPr>
          <p:nvPr>
            <p:ph type="title"/>
          </p:nvPr>
        </p:nvSpPr>
        <p:spPr bwMode="auto">
          <a:xfrm>
            <a:off x="304800" y="546843"/>
            <a:ext cx="11592984" cy="468732"/>
          </a:xfrm>
          <a:prstGeom prst="rect">
            <a:avLst/>
          </a:prstGeom>
          <a:noFill/>
          <a:ln>
            <a:noFill/>
          </a:ln>
        </p:spPr>
        <p:txBody>
          <a:bodyPr vert="horz" wrap="square" lIns="0" tIns="0" rIns="0" bIns="0" numCol="1" anchor="b" anchorCtr="0" compatLnSpc="1">
            <a:prstTxWarp prst="textNoShape">
              <a:avLst/>
            </a:prstTxWarp>
          </a:bodyPr>
          <a:lstStyle/>
          <a:p>
            <a:pPr lvl="0"/>
            <a:r>
              <a:rPr lang="en-US" dirty="0"/>
              <a:t>Click to edit Master title style</a:t>
            </a:r>
          </a:p>
        </p:txBody>
      </p:sp>
      <p:sp>
        <p:nvSpPr>
          <p:cNvPr id="13" name="Rectangle 3">
            <a:extLst>
              <a:ext uri="{FF2B5EF4-FFF2-40B4-BE49-F238E27FC236}">
                <a16:creationId xmlns:a16="http://schemas.microsoft.com/office/drawing/2014/main" id="{0A558EFA-F84F-4464-9FB3-315DB1DE8E24}"/>
              </a:ext>
            </a:extLst>
          </p:cNvPr>
          <p:cNvSpPr>
            <a:spLocks noGrp="1" noChangeArrowheads="1"/>
          </p:cNvSpPr>
          <p:nvPr>
            <p:ph type="subTitle" idx="12" hasCustomPrompt="1"/>
          </p:nvPr>
        </p:nvSpPr>
        <p:spPr>
          <a:xfrm>
            <a:off x="304799" y="331399"/>
            <a:ext cx="11592985" cy="215444"/>
          </a:xfrm>
        </p:spPr>
        <p:txBody>
          <a:bodyPr wrap="square">
            <a:spAutoFit/>
          </a:bodyPr>
          <a:lstStyle>
            <a:lvl1pPr marL="0" indent="0" algn="ctr">
              <a:spcBef>
                <a:spcPts val="0"/>
              </a:spcBef>
              <a:spcAft>
                <a:spcPts val="0"/>
              </a:spcAft>
              <a:buFontTx/>
              <a:buNone/>
              <a:defRPr lang="en-US" sz="1400" b="1" kern="1200" baseline="0" dirty="0" smtClean="0">
                <a:solidFill>
                  <a:schemeClr val="bg1">
                    <a:lumMod val="75000"/>
                  </a:schemeClr>
                </a:solidFill>
                <a:effectLst/>
                <a:latin typeface="Arial" charset="0"/>
                <a:ea typeface="ＭＳ Ｐゴシック" pitchFamily="31" charset="-128"/>
                <a:cs typeface="Tahoma" pitchFamily="34" charset="0"/>
              </a:defRPr>
            </a:lvl1pPr>
          </a:lstStyle>
          <a:p>
            <a:r>
              <a:rPr lang="en-US" dirty="0"/>
              <a:t>Click to Edit Master Subtitle Style</a:t>
            </a:r>
          </a:p>
        </p:txBody>
      </p:sp>
    </p:spTree>
    <p:extLst>
      <p:ext uri="{BB962C8B-B14F-4D97-AF65-F5344CB8AC3E}">
        <p14:creationId xmlns:p14="http://schemas.microsoft.com/office/powerpoint/2010/main" val="25090597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3. Section Title &amp; Graphic">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B6478E5-5A14-4500-BDE3-11B5BAF8E118}"/>
              </a:ext>
            </a:extLst>
          </p:cNvPr>
          <p:cNvPicPr>
            <a:picLocks noChangeAspect="1"/>
          </p:cNvPicPr>
          <p:nvPr userDrawn="1"/>
        </p:nvPicPr>
        <p:blipFill>
          <a:blip r:embed="rId2"/>
          <a:stretch>
            <a:fillRect/>
          </a:stretch>
        </p:blipFill>
        <p:spPr>
          <a:xfrm>
            <a:off x="0" y="506"/>
            <a:ext cx="12192000" cy="1395984"/>
          </a:xfrm>
          <a:prstGeom prst="rect">
            <a:avLst/>
          </a:prstGeom>
        </p:spPr>
      </p:pic>
      <p:sp>
        <p:nvSpPr>
          <p:cNvPr id="5" name="Rectangle 2">
            <a:extLst>
              <a:ext uri="{FF2B5EF4-FFF2-40B4-BE49-F238E27FC236}">
                <a16:creationId xmlns:a16="http://schemas.microsoft.com/office/drawing/2014/main" id="{32EF421D-5395-426B-9D66-B3452344378D}"/>
              </a:ext>
            </a:extLst>
          </p:cNvPr>
          <p:cNvSpPr>
            <a:spLocks noGrp="1" noChangeArrowheads="1"/>
          </p:cNvSpPr>
          <p:nvPr>
            <p:ph type="title"/>
          </p:nvPr>
        </p:nvSpPr>
        <p:spPr bwMode="auto">
          <a:xfrm>
            <a:off x="304800" y="546843"/>
            <a:ext cx="11592984" cy="468732"/>
          </a:xfrm>
          <a:prstGeom prst="rect">
            <a:avLst/>
          </a:prstGeom>
          <a:noFill/>
          <a:ln>
            <a:noFill/>
          </a:ln>
        </p:spPr>
        <p:txBody>
          <a:bodyPr vert="horz" wrap="square" lIns="0" tIns="0" rIns="0" bIns="0" numCol="1" anchor="b" anchorCtr="0" compatLnSpc="1">
            <a:prstTxWarp prst="textNoShape">
              <a:avLst/>
            </a:prstTxWarp>
          </a:bodyPr>
          <a:lstStyle/>
          <a:p>
            <a:pPr lvl="0"/>
            <a:r>
              <a:rPr lang="en-US"/>
              <a:t>Click to edit Master title style</a:t>
            </a:r>
            <a:endParaRPr lang="en-US" dirty="0"/>
          </a:p>
        </p:txBody>
      </p:sp>
      <p:sp>
        <p:nvSpPr>
          <p:cNvPr id="6" name="Rectangle 3">
            <a:extLst>
              <a:ext uri="{FF2B5EF4-FFF2-40B4-BE49-F238E27FC236}">
                <a16:creationId xmlns:a16="http://schemas.microsoft.com/office/drawing/2014/main" id="{13BF7EF1-C3F2-4C44-A9A3-0B04BA49B8DB}"/>
              </a:ext>
            </a:extLst>
          </p:cNvPr>
          <p:cNvSpPr>
            <a:spLocks noGrp="1" noChangeArrowheads="1"/>
          </p:cNvSpPr>
          <p:nvPr>
            <p:ph type="subTitle" idx="10" hasCustomPrompt="1"/>
          </p:nvPr>
        </p:nvSpPr>
        <p:spPr>
          <a:xfrm>
            <a:off x="304799" y="331399"/>
            <a:ext cx="11592985" cy="215444"/>
          </a:xfrm>
        </p:spPr>
        <p:txBody>
          <a:bodyPr wrap="square">
            <a:spAutoFit/>
          </a:bodyPr>
          <a:lstStyle>
            <a:lvl1pPr marL="0" indent="0" algn="ctr">
              <a:spcBef>
                <a:spcPts val="0"/>
              </a:spcBef>
              <a:spcAft>
                <a:spcPts val="0"/>
              </a:spcAft>
              <a:buFontTx/>
              <a:buNone/>
              <a:defRPr lang="en-US" sz="1400" b="1" kern="1200" baseline="0" dirty="0" smtClean="0">
                <a:solidFill>
                  <a:schemeClr val="bg1">
                    <a:lumMod val="75000"/>
                  </a:schemeClr>
                </a:solidFill>
                <a:effectLst/>
                <a:latin typeface="Arial" charset="0"/>
                <a:ea typeface="ＭＳ Ｐゴシック" pitchFamily="31" charset="-128"/>
                <a:cs typeface="Tahoma" pitchFamily="34" charset="0"/>
              </a:defRPr>
            </a:lvl1pPr>
          </a:lstStyle>
          <a:p>
            <a:r>
              <a:rPr lang="en-US" dirty="0"/>
              <a:t>Click to Edit Master Subtitle Style</a:t>
            </a:r>
          </a:p>
        </p:txBody>
      </p:sp>
    </p:spTree>
    <p:extLst>
      <p:ext uri="{BB962C8B-B14F-4D97-AF65-F5344CB8AC3E}">
        <p14:creationId xmlns:p14="http://schemas.microsoft.com/office/powerpoint/2010/main" val="17484089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 Section Schedu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1BF1D39-FBA1-4ECE-A060-388F376A0013}"/>
              </a:ext>
            </a:extLst>
          </p:cNvPr>
          <p:cNvPicPr>
            <a:picLocks noChangeAspect="1"/>
          </p:cNvPicPr>
          <p:nvPr userDrawn="1"/>
        </p:nvPicPr>
        <p:blipFill>
          <a:blip r:embed="rId2"/>
          <a:stretch>
            <a:fillRect/>
          </a:stretch>
        </p:blipFill>
        <p:spPr>
          <a:xfrm>
            <a:off x="9912285" y="0"/>
            <a:ext cx="2279715" cy="1395869"/>
          </a:xfrm>
          <a:prstGeom prst="rect">
            <a:avLst/>
          </a:prstGeom>
        </p:spPr>
      </p:pic>
      <p:sp>
        <p:nvSpPr>
          <p:cNvPr id="6" name="Text Placeholder 7">
            <a:extLst>
              <a:ext uri="{FF2B5EF4-FFF2-40B4-BE49-F238E27FC236}">
                <a16:creationId xmlns:a16="http://schemas.microsoft.com/office/drawing/2014/main" id="{32305325-BC22-4401-97BE-3916BC83F3E4}"/>
              </a:ext>
            </a:extLst>
          </p:cNvPr>
          <p:cNvSpPr>
            <a:spLocks noGrp="1"/>
          </p:cNvSpPr>
          <p:nvPr>
            <p:ph type="body" sz="quarter" idx="11" hasCustomPrompt="1"/>
          </p:nvPr>
        </p:nvSpPr>
        <p:spPr>
          <a:xfrm>
            <a:off x="2985257" y="2021768"/>
            <a:ext cx="6221485" cy="2814463"/>
          </a:xfrm>
          <a:solidFill>
            <a:schemeClr val="accent2"/>
          </a:solidFill>
          <a:ln>
            <a:solidFill>
              <a:schemeClr val="tx1"/>
            </a:solidFill>
          </a:ln>
        </p:spPr>
        <p:txBody>
          <a:bodyPr/>
          <a:lstStyle>
            <a:lvl1pPr marL="0" marR="0" indent="0" algn="ctr" defTabSz="914400" rtl="0" eaLnBrk="1" fontAlgn="base" latinLnBrk="0" hangingPunct="1">
              <a:lnSpc>
                <a:spcPct val="100000"/>
              </a:lnSpc>
              <a:spcBef>
                <a:spcPts val="250"/>
              </a:spcBef>
              <a:spcAft>
                <a:spcPts val="250"/>
              </a:spcAft>
              <a:buClrTx/>
              <a:buSzTx/>
              <a:buFontTx/>
              <a:buNone/>
              <a:tabLst/>
              <a:defRPr b="1" i="1">
                <a:solidFill>
                  <a:sysClr val="windowText" lastClr="000000"/>
                </a:solidFill>
              </a:defRPr>
            </a:lvl1pPr>
          </a:lstStyle>
          <a:p>
            <a:pPr marL="0" marR="0" lvl="0" indent="0" algn="ctr" defTabSz="914400" rtl="0" eaLnBrk="1" fontAlgn="base" latinLnBrk="0" hangingPunct="1">
              <a:lnSpc>
                <a:spcPct val="100000"/>
              </a:lnSpc>
              <a:spcBef>
                <a:spcPts val="250"/>
              </a:spcBef>
              <a:spcAft>
                <a:spcPts val="250"/>
              </a:spcAft>
              <a:buClrTx/>
              <a:buSzTx/>
              <a:buFontTx/>
              <a:buNone/>
              <a:tabLst/>
              <a:defRPr/>
            </a:pPr>
            <a:r>
              <a:rPr lang="en-US" dirty="0"/>
              <a:t>WAIT. Hold on a sec, pal. </a:t>
            </a:r>
            <a:br>
              <a:rPr lang="en-US" dirty="0"/>
            </a:br>
            <a:r>
              <a:rPr lang="en-US" dirty="0"/>
              <a:t>This slide layout is only for schedules and large graphics that cannot fit on any other slide layout (i.e., any layout with the black </a:t>
            </a:r>
            <a:r>
              <a:rPr lang="en-US" dirty="0" err="1"/>
              <a:t>SunRISE</a:t>
            </a:r>
            <a:r>
              <a:rPr lang="en-US" dirty="0"/>
              <a:t> banner across the top). Do not use this slide if your content can fit on a layout with the banner.</a:t>
            </a:r>
            <a:br>
              <a:rPr lang="en-US" dirty="0"/>
            </a:br>
            <a:br>
              <a:rPr lang="en-US" dirty="0"/>
            </a:br>
            <a:r>
              <a:rPr lang="en-US" sz="2000" b="1" i="1" dirty="0"/>
              <a:t>**Delete this box when no longer needed**</a:t>
            </a:r>
          </a:p>
          <a:p>
            <a:pPr lvl="0"/>
            <a:endParaRPr lang="en-US" dirty="0"/>
          </a:p>
        </p:txBody>
      </p:sp>
      <p:sp>
        <p:nvSpPr>
          <p:cNvPr id="7" name="Rectangle 2">
            <a:extLst>
              <a:ext uri="{FF2B5EF4-FFF2-40B4-BE49-F238E27FC236}">
                <a16:creationId xmlns:a16="http://schemas.microsoft.com/office/drawing/2014/main" id="{BDF04DB1-76DF-41CF-ADDE-A55149AE40BF}"/>
              </a:ext>
            </a:extLst>
          </p:cNvPr>
          <p:cNvSpPr>
            <a:spLocks noGrp="1" noChangeArrowheads="1"/>
          </p:cNvSpPr>
          <p:nvPr>
            <p:ph type="title"/>
          </p:nvPr>
        </p:nvSpPr>
        <p:spPr bwMode="auto">
          <a:xfrm>
            <a:off x="299508" y="349613"/>
            <a:ext cx="11592984" cy="468732"/>
          </a:xfrm>
          <a:prstGeom prst="rect">
            <a:avLst/>
          </a:prstGeom>
          <a:noFill/>
          <a:ln>
            <a:noFill/>
          </a:ln>
        </p:spPr>
        <p:txBody>
          <a:bodyPr vert="horz" wrap="square" lIns="0" tIns="0" rIns="0" bIns="0" numCol="1" anchor="b" anchorCtr="0" compatLnSpc="1">
            <a:prstTxWarp prst="textNoShape">
              <a:avLst/>
            </a:prstTxWarp>
          </a:bodyPr>
          <a:lstStyle>
            <a:lvl1pPr>
              <a:defRPr>
                <a:solidFill>
                  <a:schemeClr val="tx1"/>
                </a:solidFill>
              </a:defRPr>
            </a:lvl1pPr>
          </a:lstStyle>
          <a:p>
            <a:pPr lvl="0"/>
            <a:r>
              <a:rPr lang="en-US" dirty="0"/>
              <a:t>Click to edit Master title style</a:t>
            </a:r>
          </a:p>
        </p:txBody>
      </p:sp>
      <p:sp>
        <p:nvSpPr>
          <p:cNvPr id="9" name="Rectangle 3">
            <a:extLst>
              <a:ext uri="{FF2B5EF4-FFF2-40B4-BE49-F238E27FC236}">
                <a16:creationId xmlns:a16="http://schemas.microsoft.com/office/drawing/2014/main" id="{EA45B006-B549-4CF5-AC31-6D785D2E73FF}"/>
              </a:ext>
            </a:extLst>
          </p:cNvPr>
          <p:cNvSpPr>
            <a:spLocks noGrp="1" noChangeArrowheads="1"/>
          </p:cNvSpPr>
          <p:nvPr>
            <p:ph type="subTitle" idx="10" hasCustomPrompt="1"/>
          </p:nvPr>
        </p:nvSpPr>
        <p:spPr>
          <a:xfrm>
            <a:off x="299507" y="134169"/>
            <a:ext cx="11592985" cy="215444"/>
          </a:xfrm>
        </p:spPr>
        <p:txBody>
          <a:bodyPr wrap="square">
            <a:spAutoFit/>
          </a:bodyPr>
          <a:lstStyle>
            <a:lvl1pPr marL="0" indent="0" algn="ctr">
              <a:spcBef>
                <a:spcPts val="0"/>
              </a:spcBef>
              <a:spcAft>
                <a:spcPts val="0"/>
              </a:spcAft>
              <a:buFontTx/>
              <a:buNone/>
              <a:defRPr lang="en-US" sz="1400" b="1" kern="1200" baseline="0" dirty="0" smtClean="0">
                <a:solidFill>
                  <a:schemeClr val="accent4"/>
                </a:solidFill>
                <a:effectLst/>
                <a:latin typeface="Arial" charset="0"/>
                <a:ea typeface="ＭＳ Ｐゴシック" pitchFamily="31" charset="-128"/>
                <a:cs typeface="Tahoma" pitchFamily="34" charset="0"/>
              </a:defRPr>
            </a:lvl1pPr>
          </a:lstStyle>
          <a:p>
            <a:r>
              <a:rPr lang="en-US" dirty="0"/>
              <a:t>Click to Edit Master Subtitle Style</a:t>
            </a:r>
          </a:p>
        </p:txBody>
      </p:sp>
    </p:spTree>
    <p:extLst>
      <p:ext uri="{BB962C8B-B14F-4D97-AF65-F5344CB8AC3E}">
        <p14:creationId xmlns:p14="http://schemas.microsoft.com/office/powerpoint/2010/main" val="19245553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 End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7BE25A-09FD-459E-BAF6-69D5AF729317}"/>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9701128-30DE-4523-9EF8-7799D0958FEB}"/>
              </a:ext>
            </a:extLst>
          </p:cNvPr>
          <p:cNvPicPr>
            <a:picLocks noChangeAspect="1"/>
          </p:cNvPicPr>
          <p:nvPr/>
        </p:nvPicPr>
        <p:blipFill>
          <a:blip r:embed="rId2"/>
          <a:stretch>
            <a:fillRect/>
          </a:stretch>
        </p:blipFill>
        <p:spPr>
          <a:xfrm>
            <a:off x="4538716" y="2522057"/>
            <a:ext cx="3114567" cy="1813885"/>
          </a:xfrm>
          <a:prstGeom prst="rect">
            <a:avLst/>
          </a:prstGeom>
        </p:spPr>
      </p:pic>
      <p:sp>
        <p:nvSpPr>
          <p:cNvPr id="4" name="Rectangle 3">
            <a:extLst>
              <a:ext uri="{FF2B5EF4-FFF2-40B4-BE49-F238E27FC236}">
                <a16:creationId xmlns:a16="http://schemas.microsoft.com/office/drawing/2014/main" id="{FB0137BB-DB4D-4096-91B2-EDAE6FA09DF8}"/>
              </a:ext>
            </a:extLst>
          </p:cNvPr>
          <p:cNvSpPr/>
          <p:nvPr userDrawn="1"/>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8E6A1201-BA14-453F-B518-ED88104128B0}"/>
              </a:ext>
            </a:extLst>
          </p:cNvPr>
          <p:cNvPicPr>
            <a:picLocks noChangeAspect="1"/>
          </p:cNvPicPr>
          <p:nvPr userDrawn="1"/>
        </p:nvPicPr>
        <p:blipFill>
          <a:blip r:embed="rId2"/>
          <a:stretch>
            <a:fillRect/>
          </a:stretch>
        </p:blipFill>
        <p:spPr>
          <a:xfrm>
            <a:off x="4538716" y="2522057"/>
            <a:ext cx="3114567" cy="1813885"/>
          </a:xfrm>
          <a:prstGeom prst="rect">
            <a:avLst/>
          </a:prstGeom>
        </p:spPr>
      </p:pic>
    </p:spTree>
    <p:extLst>
      <p:ext uri="{BB962C8B-B14F-4D97-AF65-F5344CB8AC3E}">
        <p14:creationId xmlns:p14="http://schemas.microsoft.com/office/powerpoint/2010/main" val="38741949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over_Horz Image">
    <p:spTree>
      <p:nvGrpSpPr>
        <p:cNvPr id="1" name=""/>
        <p:cNvGrpSpPr/>
        <p:nvPr/>
      </p:nvGrpSpPr>
      <p:grpSpPr>
        <a:xfrm>
          <a:off x="0" y="0"/>
          <a:ext cx="0" cy="0"/>
          <a:chOff x="0" y="0"/>
          <a:chExt cx="0" cy="0"/>
        </a:xfrm>
      </p:grpSpPr>
      <p:sp>
        <p:nvSpPr>
          <p:cNvPr id="2" name="Picture Placeholder 7"/>
          <p:cNvSpPr>
            <a:spLocks noGrp="1"/>
          </p:cNvSpPr>
          <p:nvPr>
            <p:ph type="pic" sz="quarter" idx="13"/>
          </p:nvPr>
        </p:nvSpPr>
        <p:spPr>
          <a:xfrm>
            <a:off x="0" y="1"/>
            <a:ext cx="12192000" cy="4465835"/>
          </a:xfrm>
          <a:prstGeom prst="rect">
            <a:avLst/>
          </a:prstGeom>
        </p:spPr>
        <p:txBody>
          <a:bodyPr vert="horz" anchor="ctr"/>
          <a:lstStyle>
            <a:lvl1pPr marL="0" indent="0" algn="ctr">
              <a:buFontTx/>
              <a:buNone/>
              <a:defRPr sz="1600">
                <a:solidFill>
                  <a:srgbClr val="000000"/>
                </a:solidFill>
              </a:defRPr>
            </a:lvl1pPr>
          </a:lstStyle>
          <a:p>
            <a:r>
              <a:rPr lang="en-US" dirty="0"/>
              <a:t>Drag picture to placeholder or click icon to add</a:t>
            </a:r>
          </a:p>
        </p:txBody>
      </p:sp>
      <p:sp>
        <p:nvSpPr>
          <p:cNvPr id="3" name="Text Placeholder 4"/>
          <p:cNvSpPr>
            <a:spLocks noGrp="1"/>
          </p:cNvSpPr>
          <p:nvPr>
            <p:ph type="body" sz="quarter" idx="3" hasCustomPrompt="1"/>
          </p:nvPr>
        </p:nvSpPr>
        <p:spPr>
          <a:xfrm>
            <a:off x="492265" y="4814635"/>
            <a:ext cx="11248180" cy="430183"/>
          </a:xfrm>
          <a:prstGeom prst="rect">
            <a:avLst/>
          </a:prstGeom>
        </p:spPr>
        <p:txBody>
          <a:bodyPr anchor="t">
            <a:noAutofit/>
          </a:bodyPr>
          <a:lstStyle>
            <a:lvl1pPr marL="0" indent="0" algn="l">
              <a:buNone/>
              <a:defRPr sz="2800" b="1" baseline="0">
                <a:solidFill>
                  <a:srgbClr val="000000"/>
                </a:solidFill>
                <a:latin typeface="+mj-lt"/>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Presentation Title</a:t>
            </a:r>
          </a:p>
        </p:txBody>
      </p:sp>
      <p:sp>
        <p:nvSpPr>
          <p:cNvPr id="9" name="Text Placeholder 4"/>
          <p:cNvSpPr>
            <a:spLocks noGrp="1"/>
          </p:cNvSpPr>
          <p:nvPr>
            <p:ph type="body" sz="quarter" idx="17" hasCustomPrompt="1"/>
          </p:nvPr>
        </p:nvSpPr>
        <p:spPr>
          <a:xfrm>
            <a:off x="492265" y="4524000"/>
            <a:ext cx="11248180" cy="290635"/>
          </a:xfrm>
          <a:prstGeom prst="rect">
            <a:avLst/>
          </a:prstGeom>
        </p:spPr>
        <p:txBody>
          <a:bodyPr anchor="t">
            <a:noAutofit/>
          </a:bodyPr>
          <a:lstStyle>
            <a:lvl1pPr marL="0" indent="0" algn="l">
              <a:buNone/>
              <a:tabLst/>
              <a:defRPr sz="1600" baseline="0">
                <a:solidFill>
                  <a:schemeClr val="accent1"/>
                </a:solidFill>
                <a:latin typeface="+mj-lt"/>
              </a:defRPr>
            </a:lvl1pPr>
            <a:lvl2pPr marL="411480" indent="0">
              <a:buNone/>
              <a:defRPr sz="1000"/>
            </a:lvl2pPr>
            <a:lvl3pPr marL="777240" indent="0">
              <a:buNone/>
              <a:defRPr sz="1000"/>
            </a:lvl3pPr>
            <a:lvl4pPr marL="1051560" indent="0">
              <a:buNone/>
              <a:defRPr sz="1000"/>
            </a:lvl4pPr>
            <a:lvl5pPr marL="1325880" indent="0">
              <a:buNone/>
              <a:defRPr sz="1000"/>
            </a:lvl5pPr>
          </a:lstStyle>
          <a:p>
            <a:pPr lvl="0"/>
            <a:r>
              <a:rPr lang="en-US" dirty="0"/>
              <a:t>Click to Add a Theme, Project or Mission Name (optional)</a:t>
            </a:r>
          </a:p>
        </p:txBody>
      </p:sp>
      <p:sp>
        <p:nvSpPr>
          <p:cNvPr id="11" name="Text Placeholder 20"/>
          <p:cNvSpPr>
            <a:spLocks noGrp="1"/>
          </p:cNvSpPr>
          <p:nvPr>
            <p:ph type="body" sz="quarter" idx="18" hasCustomPrompt="1"/>
          </p:nvPr>
        </p:nvSpPr>
        <p:spPr>
          <a:xfrm>
            <a:off x="492265" y="5853547"/>
            <a:ext cx="8739539" cy="347828"/>
          </a:xfrm>
          <a:prstGeom prst="rect">
            <a:avLst/>
          </a:prstGeom>
        </p:spPr>
        <p:txBody>
          <a:bodyPr anchor="b">
            <a:noAutofit/>
          </a:bodyPr>
          <a:lstStyle>
            <a:lvl1pPr marL="0" marR="0" indent="0" algn="l" defTabSz="457200" rtl="0" eaLnBrk="1" fontAlgn="auto" latinLnBrk="0" hangingPunct="1">
              <a:lnSpc>
                <a:spcPct val="100000"/>
              </a:lnSpc>
              <a:spcBef>
                <a:spcPct val="20000"/>
              </a:spcBef>
              <a:spcAft>
                <a:spcPts val="0"/>
              </a:spcAft>
              <a:buClrTx/>
              <a:buSzTx/>
              <a:buFontTx/>
              <a:buNone/>
              <a:tabLst/>
              <a:defRPr sz="1200" baseline="0">
                <a:solidFill>
                  <a:srgbClr val="000000"/>
                </a:solidFill>
                <a:latin typeface="+mn-lt"/>
                <a:cs typeface="Arial"/>
              </a:defRPr>
            </a:lvl1pPr>
          </a:lstStyle>
          <a:p>
            <a:pPr lvl="0"/>
            <a:r>
              <a:rPr lang="en-US" dirty="0"/>
              <a:t># | Directorate, Division, Section or Group Name, Presented by, Job Title, Date, etc.</a:t>
            </a:r>
          </a:p>
        </p:txBody>
      </p:sp>
      <p:sp>
        <p:nvSpPr>
          <p:cNvPr id="8" name="Text Placeholder 20"/>
          <p:cNvSpPr>
            <a:spLocks noGrp="1"/>
          </p:cNvSpPr>
          <p:nvPr>
            <p:ph type="body" sz="quarter" idx="19" hasCustomPrompt="1"/>
          </p:nvPr>
        </p:nvSpPr>
        <p:spPr>
          <a:xfrm>
            <a:off x="492265" y="5244818"/>
            <a:ext cx="8739539" cy="470183"/>
          </a:xfrm>
          <a:prstGeom prst="rect">
            <a:avLst/>
          </a:prstGeom>
        </p:spPr>
        <p:txBody>
          <a:bodyPr>
            <a:noAutofit/>
          </a:bodyPr>
          <a:lstStyle>
            <a:lvl1pPr marL="0" marR="0" indent="0" algn="l" defTabSz="457200" rtl="0" eaLnBrk="1" fontAlgn="auto" latinLnBrk="0" hangingPunct="1">
              <a:lnSpc>
                <a:spcPct val="100000"/>
              </a:lnSpc>
              <a:spcBef>
                <a:spcPct val="20000"/>
              </a:spcBef>
              <a:spcAft>
                <a:spcPts val="0"/>
              </a:spcAft>
              <a:buClrTx/>
              <a:buSzTx/>
              <a:buFontTx/>
              <a:buNone/>
              <a:tabLst/>
              <a:defRPr sz="2200" baseline="0">
                <a:solidFill>
                  <a:schemeClr val="tx1"/>
                </a:solidFill>
                <a:latin typeface="+mj-lt"/>
                <a:cs typeface="Arial"/>
              </a:defRPr>
            </a:lvl1pPr>
          </a:lstStyle>
          <a:p>
            <a:pPr lvl="0"/>
            <a:r>
              <a:rPr lang="en-US" dirty="0"/>
              <a:t>Click to Add a Presentation Subtitle</a:t>
            </a:r>
          </a:p>
        </p:txBody>
      </p:sp>
      <p:pic>
        <p:nvPicPr>
          <p:cNvPr id="3074" name="Picture 2" descr="Education Resources &amp; Programs – NASA Jet Propulsion Laboratory">
            <a:extLst>
              <a:ext uri="{FF2B5EF4-FFF2-40B4-BE49-F238E27FC236}">
                <a16:creationId xmlns:a16="http://schemas.microsoft.com/office/drawing/2014/main" id="{E231DDAD-0FBD-4C5F-9D86-671990E8954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20050" y="5422171"/>
            <a:ext cx="3720395" cy="698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72774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a:t>Click to edit Master title style</a:t>
            </a:r>
          </a:p>
        </p:txBody>
      </p:sp>
      <p:sp>
        <p:nvSpPr>
          <p:cNvPr id="6" name="Text Placeholder 4"/>
          <p:cNvSpPr>
            <a:spLocks noGrp="1"/>
          </p:cNvSpPr>
          <p:nvPr>
            <p:ph type="body" sz="quarter" idx="17" hasCustomPrompt="1"/>
          </p:nvPr>
        </p:nvSpPr>
        <p:spPr>
          <a:xfrm>
            <a:off x="609601" y="149734"/>
            <a:ext cx="10972801" cy="251482"/>
          </a:xfrm>
          <a:prstGeom prst="rect">
            <a:avLst/>
          </a:prstGeom>
        </p:spPr>
        <p:txBody>
          <a:bodyPr anchor="t">
            <a:noAutofit/>
          </a:bodyPr>
          <a:lstStyle>
            <a:lvl1pPr marL="0" indent="0" algn="l">
              <a:buNone/>
              <a:tabLst/>
              <a:defRPr sz="1000" baseline="0">
                <a:solidFill>
                  <a:schemeClr val="bg1">
                    <a:lumMod val="50000"/>
                  </a:schemeClr>
                </a:solidFill>
                <a:latin typeface="+mj-lt"/>
              </a:defRPr>
            </a:lvl1pPr>
            <a:lvl2pPr marL="411480" indent="0">
              <a:buNone/>
              <a:defRPr sz="1000"/>
            </a:lvl2pPr>
            <a:lvl3pPr marL="777240" indent="0">
              <a:buNone/>
              <a:defRPr sz="1000"/>
            </a:lvl3pPr>
            <a:lvl4pPr marL="1051560" indent="0">
              <a:buNone/>
              <a:defRPr sz="1000"/>
            </a:lvl4pPr>
            <a:lvl5pPr marL="1325880" indent="0">
              <a:buNone/>
              <a:defRPr sz="1000"/>
            </a:lvl5pPr>
          </a:lstStyle>
          <a:p>
            <a:pPr lvl="0"/>
            <a:r>
              <a:rPr lang="en-US" dirty="0"/>
              <a:t>Theme, project, mission or org ID (optional)</a:t>
            </a:r>
          </a:p>
        </p:txBody>
      </p:sp>
      <p:pic>
        <p:nvPicPr>
          <p:cNvPr id="7" name="Picture 6" descr="JPL_RedBlack_rgb_horz_5in_160601.eps"/>
          <p:cNvPicPr>
            <a:picLocks noChangeAspect="1"/>
          </p:cNvPicPr>
          <p:nvPr userDrawn="1"/>
        </p:nvPicPr>
        <p:blipFill rotWithShape="1">
          <a:blip r:embed="rId2" cstate="email">
            <a:extLst>
              <a:ext uri="{28A0092B-C50C-407E-A947-70E740481C1C}">
                <a14:useLocalDpi xmlns:a14="http://schemas.microsoft.com/office/drawing/2010/main" val="0"/>
              </a:ext>
            </a:extLst>
          </a:blip>
          <a:srcRect l="6920" r="64328"/>
          <a:stretch/>
        </p:blipFill>
        <p:spPr>
          <a:xfrm>
            <a:off x="11212041" y="6502283"/>
            <a:ext cx="748632" cy="325465"/>
          </a:xfrm>
          <a:prstGeom prst="rect">
            <a:avLst/>
          </a:prstGeom>
        </p:spPr>
      </p:pic>
      <p:sp>
        <p:nvSpPr>
          <p:cNvPr id="10" name="Content Placeholder 9"/>
          <p:cNvSpPr>
            <a:spLocks noGrp="1"/>
          </p:cNvSpPr>
          <p:nvPr>
            <p:ph sz="quarter" idx="18"/>
          </p:nvPr>
        </p:nvSpPr>
        <p:spPr>
          <a:xfrm>
            <a:off x="609600" y="1600199"/>
            <a:ext cx="10972801" cy="4525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9"/>
          </p:nvPr>
        </p:nvSpPr>
        <p:spPr/>
        <p:txBody>
          <a:bodyPr/>
          <a:lstStyle/>
          <a:p>
            <a:fld id="{1743CEAB-D483-4D8E-A27C-A59065FF3C10}" type="datetime1">
              <a:rPr lang="en-US" smtClean="0"/>
              <a:t>4/27/2023</a:t>
            </a:fld>
            <a:endParaRPr lang="en-US" dirty="0"/>
          </a:p>
        </p:txBody>
      </p:sp>
      <p:sp>
        <p:nvSpPr>
          <p:cNvPr id="8" name="Footer Placeholder 7"/>
          <p:cNvSpPr>
            <a:spLocks noGrp="1"/>
          </p:cNvSpPr>
          <p:nvPr>
            <p:ph type="ftr" sz="quarter" idx="20"/>
          </p:nvPr>
        </p:nvSpPr>
        <p:spPr>
          <a:xfrm>
            <a:off x="1506416" y="5057724"/>
            <a:ext cx="9179168" cy="400153"/>
          </a:xfrm>
          <a:prstGeom prst="rect">
            <a:avLst/>
          </a:prstGeom>
        </p:spPr>
        <p:txBody>
          <a:bodyPr/>
          <a:lstStyle/>
          <a:p>
            <a:r>
              <a:rPr lang="en-US"/>
              <a:t>For required markings, please visit https://mh.jpl.nasa.gov </a:t>
            </a:r>
            <a:endParaRPr lang="en-US" dirty="0"/>
          </a:p>
        </p:txBody>
      </p:sp>
      <p:sp>
        <p:nvSpPr>
          <p:cNvPr id="11" name="Slide Number Placeholder 10"/>
          <p:cNvSpPr>
            <a:spLocks noGrp="1"/>
          </p:cNvSpPr>
          <p:nvPr>
            <p:ph type="sldNum" sz="quarter" idx="21"/>
          </p:nvPr>
        </p:nvSpPr>
        <p:spPr/>
        <p:txBody>
          <a:bodyPr/>
          <a:lstStyle/>
          <a:p>
            <a:fld id="{9F59CCD7-C394-4572-A8F9-1262759A750E}" type="slidenum">
              <a:rPr lang="en-US" smtClean="0"/>
              <a:pPr/>
              <a:t>‹#›</a:t>
            </a:fld>
            <a:endParaRPr lang="en-US" dirty="0"/>
          </a:p>
        </p:txBody>
      </p:sp>
    </p:spTree>
    <p:extLst>
      <p:ext uri="{BB962C8B-B14F-4D97-AF65-F5344CB8AC3E}">
        <p14:creationId xmlns:p14="http://schemas.microsoft.com/office/powerpoint/2010/main" val="10893278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a:t>Click to edit Master title style</a:t>
            </a:r>
          </a:p>
        </p:txBody>
      </p:sp>
      <p:sp>
        <p:nvSpPr>
          <p:cNvPr id="6" name="Text Placeholder 4"/>
          <p:cNvSpPr>
            <a:spLocks noGrp="1"/>
          </p:cNvSpPr>
          <p:nvPr>
            <p:ph type="body" sz="quarter" idx="17" hasCustomPrompt="1"/>
          </p:nvPr>
        </p:nvSpPr>
        <p:spPr>
          <a:xfrm>
            <a:off x="609604" y="149734"/>
            <a:ext cx="10972801" cy="251482"/>
          </a:xfrm>
          <a:prstGeom prst="rect">
            <a:avLst/>
          </a:prstGeom>
        </p:spPr>
        <p:txBody>
          <a:bodyPr anchor="t">
            <a:noAutofit/>
          </a:bodyPr>
          <a:lstStyle>
            <a:lvl1pPr marL="0" indent="0" algn="l">
              <a:buNone/>
              <a:tabLst/>
              <a:defRPr sz="750" baseline="0">
                <a:solidFill>
                  <a:schemeClr val="bg1">
                    <a:lumMod val="50000"/>
                  </a:schemeClr>
                </a:solidFill>
                <a:latin typeface="+mj-lt"/>
              </a:defRPr>
            </a:lvl1pPr>
            <a:lvl2pPr marL="308610" indent="0">
              <a:buNone/>
              <a:defRPr sz="750"/>
            </a:lvl2pPr>
            <a:lvl3pPr marL="582930" indent="0">
              <a:buNone/>
              <a:defRPr sz="750"/>
            </a:lvl3pPr>
            <a:lvl4pPr marL="788670" indent="0">
              <a:buNone/>
              <a:defRPr sz="750"/>
            </a:lvl4pPr>
            <a:lvl5pPr marL="994410" indent="0">
              <a:buNone/>
              <a:defRPr sz="750"/>
            </a:lvl5pPr>
          </a:lstStyle>
          <a:p>
            <a:pPr lvl="0"/>
            <a:r>
              <a:rPr lang="en-US" dirty="0"/>
              <a:t>Theme, project, mission or org ID (optional)</a:t>
            </a:r>
          </a:p>
        </p:txBody>
      </p:sp>
      <p:pic>
        <p:nvPicPr>
          <p:cNvPr id="7" name="Picture 6" descr="JPL_RedBlack_rgb_horz_5in_160601.eps"/>
          <p:cNvPicPr>
            <a:picLocks noChangeAspect="1"/>
          </p:cNvPicPr>
          <p:nvPr userDrawn="1"/>
        </p:nvPicPr>
        <p:blipFill rotWithShape="1">
          <a:blip r:embed="rId2" cstate="email">
            <a:extLst>
              <a:ext uri="{28A0092B-C50C-407E-A947-70E740481C1C}">
                <a14:useLocalDpi xmlns:a14="http://schemas.microsoft.com/office/drawing/2010/main" val="0"/>
              </a:ext>
            </a:extLst>
          </a:blip>
          <a:srcRect l="6920" r="64328"/>
          <a:stretch/>
        </p:blipFill>
        <p:spPr>
          <a:xfrm>
            <a:off x="11212041" y="6502287"/>
            <a:ext cx="748632" cy="325465"/>
          </a:xfrm>
          <a:prstGeom prst="rect">
            <a:avLst/>
          </a:prstGeom>
        </p:spPr>
      </p:pic>
      <p:sp>
        <p:nvSpPr>
          <p:cNvPr id="10" name="Content Placeholder 9"/>
          <p:cNvSpPr>
            <a:spLocks noGrp="1"/>
          </p:cNvSpPr>
          <p:nvPr>
            <p:ph sz="quarter" idx="18"/>
          </p:nvPr>
        </p:nvSpPr>
        <p:spPr>
          <a:xfrm>
            <a:off x="609602" y="1600203"/>
            <a:ext cx="10972801" cy="4525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9"/>
          </p:nvPr>
        </p:nvSpPr>
        <p:spPr/>
        <p:txBody>
          <a:bodyPr/>
          <a:lstStyle/>
          <a:p>
            <a:fld id="{1743CEAB-D483-4D8E-A27C-A59065FF3C10}" type="datetime1">
              <a:rPr lang="en-US" smtClean="0"/>
              <a:t>4/27/2023</a:t>
            </a:fld>
            <a:endParaRPr lang="en-US" dirty="0"/>
          </a:p>
        </p:txBody>
      </p:sp>
      <p:sp>
        <p:nvSpPr>
          <p:cNvPr id="8" name="Footer Placeholder 7"/>
          <p:cNvSpPr>
            <a:spLocks noGrp="1"/>
          </p:cNvSpPr>
          <p:nvPr>
            <p:ph type="ftr" sz="quarter" idx="20"/>
          </p:nvPr>
        </p:nvSpPr>
        <p:spPr>
          <a:xfrm>
            <a:off x="1506416" y="5057728"/>
            <a:ext cx="9179168" cy="400153"/>
          </a:xfrm>
          <a:prstGeom prst="rect">
            <a:avLst/>
          </a:prstGeom>
        </p:spPr>
        <p:txBody>
          <a:bodyPr/>
          <a:lstStyle/>
          <a:p>
            <a:r>
              <a:rPr lang="en-US"/>
              <a:t>For required markings, please visit https://mh.jpl.nasa.gov </a:t>
            </a:r>
            <a:endParaRPr lang="en-US" dirty="0"/>
          </a:p>
        </p:txBody>
      </p:sp>
      <p:sp>
        <p:nvSpPr>
          <p:cNvPr id="11" name="Slide Number Placeholder 10"/>
          <p:cNvSpPr>
            <a:spLocks noGrp="1"/>
          </p:cNvSpPr>
          <p:nvPr>
            <p:ph type="sldNum" sz="quarter" idx="21"/>
          </p:nvPr>
        </p:nvSpPr>
        <p:spPr/>
        <p:txBody>
          <a:bodyPr/>
          <a:lstStyle/>
          <a:p>
            <a:fld id="{9F59CCD7-C394-4572-A8F9-1262759A750E}" type="slidenum">
              <a:rPr lang="en-US" smtClean="0"/>
              <a:pPr/>
              <a:t>‹#›</a:t>
            </a:fld>
            <a:endParaRPr lang="en-US" dirty="0"/>
          </a:p>
        </p:txBody>
      </p:sp>
    </p:spTree>
    <p:extLst>
      <p:ext uri="{BB962C8B-B14F-4D97-AF65-F5344CB8AC3E}">
        <p14:creationId xmlns:p14="http://schemas.microsoft.com/office/powerpoint/2010/main" val="24255912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98823-1BE5-4AB5-92F1-2053B5A544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02A563-87B0-49A9-B3CD-9032292755A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10C854-F616-49AA-ACF1-01ABF7F80C79}"/>
              </a:ext>
            </a:extLst>
          </p:cNvPr>
          <p:cNvSpPr>
            <a:spLocks noGrp="1"/>
          </p:cNvSpPr>
          <p:nvPr>
            <p:ph type="dt" sz="half" idx="10"/>
          </p:nvPr>
        </p:nvSpPr>
        <p:spPr/>
        <p:txBody>
          <a:bodyPr/>
          <a:lstStyle/>
          <a:p>
            <a:fld id="{11C437E1-7B63-49E0-A7F4-4926468FB812}" type="datetimeFigureOut">
              <a:rPr lang="en-US" smtClean="0"/>
              <a:t>4/27/2023</a:t>
            </a:fld>
            <a:endParaRPr lang="en-US"/>
          </a:p>
        </p:txBody>
      </p:sp>
      <p:sp>
        <p:nvSpPr>
          <p:cNvPr id="5" name="Footer Placeholder 4">
            <a:extLst>
              <a:ext uri="{FF2B5EF4-FFF2-40B4-BE49-F238E27FC236}">
                <a16:creationId xmlns:a16="http://schemas.microsoft.com/office/drawing/2014/main" id="{974F28DC-548F-4194-AAF4-92AA5A6EAF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47804E-79AC-47E8-A52F-DCE0A5BB099E}"/>
              </a:ext>
            </a:extLst>
          </p:cNvPr>
          <p:cNvSpPr>
            <a:spLocks noGrp="1"/>
          </p:cNvSpPr>
          <p:nvPr>
            <p:ph type="sldNum" sz="quarter" idx="12"/>
          </p:nvPr>
        </p:nvSpPr>
        <p:spPr/>
        <p:txBody>
          <a:bodyPr/>
          <a:lstStyle/>
          <a:p>
            <a:fld id="{DD59A679-C1FF-4EC7-B2B7-A30622FD8F40}" type="slidenum">
              <a:rPr lang="en-US" smtClean="0"/>
              <a:t>‹#›</a:t>
            </a:fld>
            <a:endParaRPr lang="en-US"/>
          </a:p>
        </p:txBody>
      </p:sp>
    </p:spTree>
    <p:extLst>
      <p:ext uri="{BB962C8B-B14F-4D97-AF65-F5344CB8AC3E}">
        <p14:creationId xmlns:p14="http://schemas.microsoft.com/office/powerpoint/2010/main" val="3232473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 Title &amp; Conten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3FB041E-D158-4898-99C4-2FBB1E150254}"/>
              </a:ext>
            </a:extLst>
          </p:cNvPr>
          <p:cNvPicPr>
            <a:picLocks noChangeAspect="1"/>
          </p:cNvPicPr>
          <p:nvPr userDrawn="1"/>
        </p:nvPicPr>
        <p:blipFill>
          <a:blip r:embed="rId2"/>
          <a:stretch>
            <a:fillRect/>
          </a:stretch>
        </p:blipFill>
        <p:spPr>
          <a:xfrm>
            <a:off x="0" y="506"/>
            <a:ext cx="12192000" cy="1395984"/>
          </a:xfrm>
          <a:prstGeom prst="rect">
            <a:avLst/>
          </a:prstGeom>
        </p:spPr>
      </p:pic>
      <p:sp>
        <p:nvSpPr>
          <p:cNvPr id="16" name="Content Placeholder 2"/>
          <p:cNvSpPr>
            <a:spLocks noGrp="1"/>
          </p:cNvSpPr>
          <p:nvPr>
            <p:ph idx="1" hasCustomPrompt="1"/>
          </p:nvPr>
        </p:nvSpPr>
        <p:spPr>
          <a:xfrm>
            <a:off x="304800" y="1595719"/>
            <a:ext cx="11582400" cy="4760258"/>
          </a:xfrm>
        </p:spPr>
        <p:txBody>
          <a:bodyPr/>
          <a:lstStyle>
            <a:lvl1pPr>
              <a:defRPr sz="2000"/>
            </a:lvl1pPr>
            <a:lvl2pPr>
              <a:defRPr sz="1800"/>
            </a:lvl2pPr>
            <a:lvl3pPr>
              <a:defRPr sz="1700"/>
            </a:lvl3pPr>
            <a:lvl4pPr>
              <a:defRPr sz="1600"/>
            </a:lvl4pPr>
            <a:lvl5pPr>
              <a:defRPr sz="1500"/>
            </a:lvl5pPr>
          </a:lstStyle>
          <a:p>
            <a:pPr lvl="0"/>
            <a:r>
              <a:rPr lang="en-US" dirty="0"/>
              <a:t>Insert Text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2"/>
          <p:cNvSpPr>
            <a:spLocks noGrp="1" noChangeArrowheads="1"/>
          </p:cNvSpPr>
          <p:nvPr>
            <p:ph type="title"/>
          </p:nvPr>
        </p:nvSpPr>
        <p:spPr bwMode="auto">
          <a:xfrm>
            <a:off x="304800" y="426242"/>
            <a:ext cx="11592984" cy="544513"/>
          </a:xfrm>
          <a:prstGeom prst="rect">
            <a:avLst/>
          </a:prstGeom>
          <a:noFill/>
          <a:ln>
            <a:noFill/>
          </a:ln>
        </p:spPr>
        <p:txBody>
          <a:bodyPr vert="horz" wrap="square" lIns="0" tIns="0" rIns="0" bIns="0" numCol="1" anchor="b" anchorCtr="0" compatLnSpc="1">
            <a:prstTxWarp prst="textNoShape">
              <a:avLst/>
            </a:prstTxWarp>
          </a:bodyPr>
          <a:lstStyle/>
          <a:p>
            <a:pPr lvl="0"/>
            <a:r>
              <a:rPr lang="en-US"/>
              <a:t>Click to edit Master title style</a:t>
            </a:r>
            <a:endParaRPr lang="en-US" dirty="0"/>
          </a:p>
        </p:txBody>
      </p:sp>
    </p:spTree>
    <p:extLst>
      <p:ext uri="{BB962C8B-B14F-4D97-AF65-F5344CB8AC3E}">
        <p14:creationId xmlns:p14="http://schemas.microsoft.com/office/powerpoint/2010/main" val="24911538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AD009-68E4-4120-90D7-9C1FD5A90FE5}"/>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F4827197-4844-47A1-AA72-664329F4AE70}"/>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B7F0ED80-9FC1-475B-ABA4-4DE2B6E6C8DB}"/>
              </a:ext>
            </a:extLst>
          </p:cNvPr>
          <p:cNvSpPr>
            <a:spLocks noGrp="1"/>
          </p:cNvSpPr>
          <p:nvPr>
            <p:ph type="dt" sz="half" idx="10"/>
          </p:nvPr>
        </p:nvSpPr>
        <p:spPr/>
        <p:txBody>
          <a:bodyPr/>
          <a:lstStyle/>
          <a:p>
            <a:fld id="{11C437E1-7B63-49E0-A7F4-4926468FB812}" type="datetimeFigureOut">
              <a:rPr lang="en-US" smtClean="0"/>
              <a:t>4/27/2023</a:t>
            </a:fld>
            <a:endParaRPr lang="en-US"/>
          </a:p>
        </p:txBody>
      </p:sp>
      <p:sp>
        <p:nvSpPr>
          <p:cNvPr id="5" name="Footer Placeholder 4">
            <a:extLst>
              <a:ext uri="{FF2B5EF4-FFF2-40B4-BE49-F238E27FC236}">
                <a16:creationId xmlns:a16="http://schemas.microsoft.com/office/drawing/2014/main" id="{D43F2BD2-F064-4391-AAF1-931CCFAE37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05CB6B-8E91-4E1B-8365-68201525E6DF}"/>
              </a:ext>
            </a:extLst>
          </p:cNvPr>
          <p:cNvSpPr>
            <a:spLocks noGrp="1"/>
          </p:cNvSpPr>
          <p:nvPr>
            <p:ph type="sldNum" sz="quarter" idx="12"/>
          </p:nvPr>
        </p:nvSpPr>
        <p:spPr/>
        <p:txBody>
          <a:bodyPr/>
          <a:lstStyle/>
          <a:p>
            <a:fld id="{DD59A679-C1FF-4EC7-B2B7-A30622FD8F40}" type="slidenum">
              <a:rPr lang="en-US" smtClean="0"/>
              <a:t>‹#›</a:t>
            </a:fld>
            <a:endParaRPr lang="en-US"/>
          </a:p>
        </p:txBody>
      </p:sp>
    </p:spTree>
    <p:extLst>
      <p:ext uri="{BB962C8B-B14F-4D97-AF65-F5344CB8AC3E}">
        <p14:creationId xmlns:p14="http://schemas.microsoft.com/office/powerpoint/2010/main" val="1996165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 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1EF0D7D-73DB-4F9F-B979-0F10C9E60EA7}"/>
              </a:ext>
            </a:extLst>
          </p:cNvPr>
          <p:cNvPicPr>
            <a:picLocks noChangeAspect="1"/>
          </p:cNvPicPr>
          <p:nvPr userDrawn="1"/>
        </p:nvPicPr>
        <p:blipFill>
          <a:blip r:embed="rId2"/>
          <a:stretch>
            <a:fillRect/>
          </a:stretch>
        </p:blipFill>
        <p:spPr>
          <a:xfrm>
            <a:off x="0" y="506"/>
            <a:ext cx="12192000" cy="1395984"/>
          </a:xfrm>
          <a:prstGeom prst="rect">
            <a:avLst/>
          </a:prstGeom>
        </p:spPr>
      </p:pic>
      <p:sp>
        <p:nvSpPr>
          <p:cNvPr id="8" name="Rectangle 2"/>
          <p:cNvSpPr>
            <a:spLocks noGrp="1" noChangeArrowheads="1"/>
          </p:cNvSpPr>
          <p:nvPr>
            <p:ph type="title"/>
          </p:nvPr>
        </p:nvSpPr>
        <p:spPr bwMode="auto">
          <a:xfrm>
            <a:off x="304800" y="426242"/>
            <a:ext cx="11592984" cy="544513"/>
          </a:xfrm>
          <a:prstGeom prst="rect">
            <a:avLst/>
          </a:prstGeom>
          <a:noFill/>
          <a:ln>
            <a:noFill/>
          </a:ln>
        </p:spPr>
        <p:txBody>
          <a:bodyPr vert="horz" wrap="square" lIns="0" tIns="0" rIns="0" bIns="0" numCol="1" anchor="b" anchorCtr="0" compatLnSpc="1">
            <a:prstTxWarp prst="textNoShape">
              <a:avLst/>
            </a:prstTxWarp>
          </a:bodyPr>
          <a:lstStyle/>
          <a:p>
            <a:pPr lvl="0"/>
            <a:r>
              <a:rPr lang="en-US"/>
              <a:t>Click to edit Master title style</a:t>
            </a:r>
            <a:endParaRPr lang="en-US" dirty="0"/>
          </a:p>
        </p:txBody>
      </p:sp>
      <p:sp>
        <p:nvSpPr>
          <p:cNvPr id="7" name="Content Placeholder 2">
            <a:extLst>
              <a:ext uri="{FF2B5EF4-FFF2-40B4-BE49-F238E27FC236}">
                <a16:creationId xmlns:a16="http://schemas.microsoft.com/office/drawing/2014/main" id="{6A2912B3-586F-4460-8FD6-EC9438AA0B35}"/>
              </a:ext>
            </a:extLst>
          </p:cNvPr>
          <p:cNvSpPr>
            <a:spLocks noGrp="1"/>
          </p:cNvSpPr>
          <p:nvPr>
            <p:ph idx="1" hasCustomPrompt="1"/>
          </p:nvPr>
        </p:nvSpPr>
        <p:spPr>
          <a:xfrm>
            <a:off x="304800" y="1595719"/>
            <a:ext cx="5689601" cy="4760258"/>
          </a:xfrm>
        </p:spPr>
        <p:txBody>
          <a:bodyPr/>
          <a:lstStyle>
            <a:lvl1pPr>
              <a:defRPr sz="2000"/>
            </a:lvl1pPr>
            <a:lvl2pPr>
              <a:defRPr sz="1800"/>
            </a:lvl2pPr>
            <a:lvl3pPr>
              <a:defRPr sz="1700"/>
            </a:lvl3pPr>
            <a:lvl4pPr>
              <a:defRPr sz="1600"/>
            </a:lvl4pPr>
            <a:lvl5pPr>
              <a:defRPr sz="1500"/>
            </a:lvl5pPr>
          </a:lstStyle>
          <a:p>
            <a:pPr lvl="0"/>
            <a:r>
              <a:rPr lang="en-US" dirty="0"/>
              <a:t>Insert Text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9E609DA2-8CCB-4D10-9DF8-D3F113C37796}"/>
              </a:ext>
            </a:extLst>
          </p:cNvPr>
          <p:cNvSpPr>
            <a:spLocks noGrp="1"/>
          </p:cNvSpPr>
          <p:nvPr>
            <p:ph idx="10" hasCustomPrompt="1"/>
          </p:nvPr>
        </p:nvSpPr>
        <p:spPr>
          <a:xfrm>
            <a:off x="6197598" y="1595719"/>
            <a:ext cx="5689602" cy="4760258"/>
          </a:xfrm>
        </p:spPr>
        <p:txBody>
          <a:bodyPr/>
          <a:lstStyle>
            <a:lvl1pPr>
              <a:defRPr sz="2000"/>
            </a:lvl1pPr>
            <a:lvl2pPr>
              <a:defRPr sz="1800"/>
            </a:lvl2pPr>
            <a:lvl3pPr>
              <a:defRPr sz="1700"/>
            </a:lvl3pPr>
            <a:lvl4pPr>
              <a:defRPr sz="1600"/>
            </a:lvl4pPr>
            <a:lvl5pPr>
              <a:defRPr sz="1500"/>
            </a:lvl5pPr>
          </a:lstStyle>
          <a:p>
            <a:pPr lvl="0"/>
            <a:r>
              <a:rPr lang="en-US" dirty="0"/>
              <a:t>Insert Text Here</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450228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 Text &amp; Graphic">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1201169-51E2-4EF3-A621-32098E6572EB}"/>
              </a:ext>
            </a:extLst>
          </p:cNvPr>
          <p:cNvPicPr>
            <a:picLocks noChangeAspect="1"/>
          </p:cNvPicPr>
          <p:nvPr userDrawn="1"/>
        </p:nvPicPr>
        <p:blipFill>
          <a:blip r:embed="rId2"/>
          <a:stretch>
            <a:fillRect/>
          </a:stretch>
        </p:blipFill>
        <p:spPr>
          <a:xfrm>
            <a:off x="0" y="506"/>
            <a:ext cx="12192000" cy="1395984"/>
          </a:xfrm>
          <a:prstGeom prst="rect">
            <a:avLst/>
          </a:prstGeom>
        </p:spPr>
      </p:pic>
      <p:sp>
        <p:nvSpPr>
          <p:cNvPr id="8" name="Rectangle 2"/>
          <p:cNvSpPr>
            <a:spLocks noGrp="1" noChangeArrowheads="1"/>
          </p:cNvSpPr>
          <p:nvPr>
            <p:ph type="title"/>
          </p:nvPr>
        </p:nvSpPr>
        <p:spPr bwMode="auto">
          <a:xfrm>
            <a:off x="304800" y="426242"/>
            <a:ext cx="11592984" cy="544513"/>
          </a:xfrm>
          <a:prstGeom prst="rect">
            <a:avLst/>
          </a:prstGeom>
          <a:noFill/>
          <a:ln>
            <a:noFill/>
          </a:ln>
        </p:spPr>
        <p:txBody>
          <a:bodyPr vert="horz" wrap="square" lIns="0" tIns="0" rIns="0" bIns="0" numCol="1" anchor="b" anchorCtr="0" compatLnSpc="1">
            <a:prstTxWarp prst="textNoShape">
              <a:avLst/>
            </a:prstTxWarp>
          </a:bodyPr>
          <a:lstStyle/>
          <a:p>
            <a:pPr lvl="0"/>
            <a:r>
              <a:rPr lang="en-US"/>
              <a:t>Click to edit Master title style</a:t>
            </a:r>
            <a:endParaRPr lang="en-US" dirty="0"/>
          </a:p>
        </p:txBody>
      </p:sp>
      <p:sp>
        <p:nvSpPr>
          <p:cNvPr id="9" name="Content Placeholder 2">
            <a:extLst>
              <a:ext uri="{FF2B5EF4-FFF2-40B4-BE49-F238E27FC236}">
                <a16:creationId xmlns:a16="http://schemas.microsoft.com/office/drawing/2014/main" id="{8892F474-93DD-433C-89BA-06CCEDED698F}"/>
              </a:ext>
            </a:extLst>
          </p:cNvPr>
          <p:cNvSpPr>
            <a:spLocks noGrp="1"/>
          </p:cNvSpPr>
          <p:nvPr>
            <p:ph idx="1" hasCustomPrompt="1"/>
          </p:nvPr>
        </p:nvSpPr>
        <p:spPr>
          <a:xfrm>
            <a:off x="304800" y="1595719"/>
            <a:ext cx="5689601" cy="4760258"/>
          </a:xfrm>
        </p:spPr>
        <p:txBody>
          <a:bodyPr/>
          <a:lstStyle>
            <a:lvl1pPr>
              <a:defRPr sz="2000"/>
            </a:lvl1pPr>
            <a:lvl2pPr>
              <a:defRPr sz="1800"/>
            </a:lvl2pPr>
            <a:lvl3pPr>
              <a:defRPr sz="1700"/>
            </a:lvl3pPr>
            <a:lvl4pPr>
              <a:defRPr sz="1600"/>
            </a:lvl4pPr>
            <a:lvl5pPr>
              <a:defRPr sz="1500"/>
            </a:lvl5pPr>
          </a:lstStyle>
          <a:p>
            <a:pPr lvl="0"/>
            <a:r>
              <a:rPr lang="en-US" dirty="0"/>
              <a:t>Insert Text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2">
            <a:extLst>
              <a:ext uri="{FF2B5EF4-FFF2-40B4-BE49-F238E27FC236}">
                <a16:creationId xmlns:a16="http://schemas.microsoft.com/office/drawing/2014/main" id="{8BD3AC49-9F4A-4C8E-A628-9EB7372EA0DC}"/>
              </a:ext>
            </a:extLst>
          </p:cNvPr>
          <p:cNvSpPr>
            <a:spLocks noGrp="1"/>
          </p:cNvSpPr>
          <p:nvPr>
            <p:ph type="pic" sz="quarter" idx="10"/>
          </p:nvPr>
        </p:nvSpPr>
        <p:spPr>
          <a:xfrm>
            <a:off x="6096001" y="1595718"/>
            <a:ext cx="5791200" cy="4760631"/>
          </a:xfrm>
        </p:spPr>
        <p:txBody>
          <a:bodyPr/>
          <a:lstStyle/>
          <a:p>
            <a:endParaRPr lang="en-US"/>
          </a:p>
        </p:txBody>
      </p:sp>
    </p:spTree>
    <p:extLst>
      <p:ext uri="{BB962C8B-B14F-4D97-AF65-F5344CB8AC3E}">
        <p14:creationId xmlns:p14="http://schemas.microsoft.com/office/powerpoint/2010/main" val="37340001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 Graphic &amp; Gray Text Box">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C0F888-7171-4B4E-B7CD-BC0A61166FC0}"/>
              </a:ext>
            </a:extLst>
          </p:cNvPr>
          <p:cNvPicPr>
            <a:picLocks noChangeAspect="1"/>
          </p:cNvPicPr>
          <p:nvPr userDrawn="1"/>
        </p:nvPicPr>
        <p:blipFill>
          <a:blip r:embed="rId2"/>
          <a:stretch>
            <a:fillRect/>
          </a:stretch>
        </p:blipFill>
        <p:spPr>
          <a:xfrm>
            <a:off x="0" y="506"/>
            <a:ext cx="12192000" cy="1395984"/>
          </a:xfrm>
          <a:prstGeom prst="rect">
            <a:avLst/>
          </a:prstGeom>
        </p:spPr>
      </p:pic>
      <p:sp>
        <p:nvSpPr>
          <p:cNvPr id="8" name="Rectangle 2"/>
          <p:cNvSpPr>
            <a:spLocks noGrp="1" noChangeArrowheads="1"/>
          </p:cNvSpPr>
          <p:nvPr>
            <p:ph type="title"/>
          </p:nvPr>
        </p:nvSpPr>
        <p:spPr bwMode="auto">
          <a:xfrm>
            <a:off x="304800" y="426242"/>
            <a:ext cx="11592984" cy="544513"/>
          </a:xfrm>
          <a:prstGeom prst="rect">
            <a:avLst/>
          </a:prstGeom>
          <a:noFill/>
          <a:ln>
            <a:noFill/>
          </a:ln>
        </p:spPr>
        <p:txBody>
          <a:bodyPr vert="horz" wrap="square" lIns="0" tIns="0" rIns="0" bIns="0" numCol="1" anchor="b" anchorCtr="0" compatLnSpc="1">
            <a:prstTxWarp prst="textNoShape">
              <a:avLst/>
            </a:prstTxWarp>
          </a:bodyPr>
          <a:lstStyle/>
          <a:p>
            <a:pPr lvl="0"/>
            <a:r>
              <a:rPr lang="en-US"/>
              <a:t>Click to edit Master title style</a:t>
            </a:r>
            <a:endParaRPr lang="en-US" dirty="0"/>
          </a:p>
        </p:txBody>
      </p:sp>
      <p:sp>
        <p:nvSpPr>
          <p:cNvPr id="10" name="Rectangle 9">
            <a:extLst>
              <a:ext uri="{FF2B5EF4-FFF2-40B4-BE49-F238E27FC236}">
                <a16:creationId xmlns:a16="http://schemas.microsoft.com/office/drawing/2014/main" id="{8257EB5A-83A2-4394-A017-28B8A7509280}"/>
              </a:ext>
            </a:extLst>
          </p:cNvPr>
          <p:cNvSpPr/>
          <p:nvPr userDrawn="1"/>
        </p:nvSpPr>
        <p:spPr>
          <a:xfrm>
            <a:off x="9444318" y="1595719"/>
            <a:ext cx="2442882" cy="4760258"/>
          </a:xfrm>
          <a:prstGeom prst="rect">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Picture Placeholder 3">
            <a:extLst>
              <a:ext uri="{FF2B5EF4-FFF2-40B4-BE49-F238E27FC236}">
                <a16:creationId xmlns:a16="http://schemas.microsoft.com/office/drawing/2014/main" id="{DE9C5D75-345B-478B-BEBC-5BE31F560ED4}"/>
              </a:ext>
            </a:extLst>
          </p:cNvPr>
          <p:cNvSpPr>
            <a:spLocks noGrp="1"/>
          </p:cNvSpPr>
          <p:nvPr>
            <p:ph type="pic" sz="quarter" idx="10" hasCustomPrompt="1"/>
          </p:nvPr>
        </p:nvSpPr>
        <p:spPr>
          <a:xfrm>
            <a:off x="304799" y="1595437"/>
            <a:ext cx="9045389" cy="4760539"/>
          </a:xfrm>
        </p:spPr>
        <p:txBody>
          <a:bodyPr/>
          <a:lstStyle>
            <a:lvl1pPr>
              <a:defRPr/>
            </a:lvl1pPr>
          </a:lstStyle>
          <a:p>
            <a:r>
              <a:rPr lang="en-US" dirty="0"/>
              <a:t>Insert picture here</a:t>
            </a:r>
          </a:p>
        </p:txBody>
      </p:sp>
      <p:sp>
        <p:nvSpPr>
          <p:cNvPr id="12" name="Text Placeholder 9">
            <a:extLst>
              <a:ext uri="{FF2B5EF4-FFF2-40B4-BE49-F238E27FC236}">
                <a16:creationId xmlns:a16="http://schemas.microsoft.com/office/drawing/2014/main" id="{21C8FC0D-C638-4B21-BD38-DF1C6FEBBBC1}"/>
              </a:ext>
            </a:extLst>
          </p:cNvPr>
          <p:cNvSpPr>
            <a:spLocks noGrp="1"/>
          </p:cNvSpPr>
          <p:nvPr>
            <p:ph type="body" sz="quarter" idx="11" hasCustomPrompt="1"/>
          </p:nvPr>
        </p:nvSpPr>
        <p:spPr>
          <a:xfrm>
            <a:off x="9533403" y="1680228"/>
            <a:ext cx="2259667" cy="4572653"/>
          </a:xfrm>
        </p:spPr>
        <p:txBody>
          <a:bodyPr/>
          <a:lstStyle>
            <a:lvl1pPr>
              <a:defRPr sz="1800"/>
            </a:lvl1pPr>
            <a:lvl2pPr>
              <a:defRPr sz="1700"/>
            </a:lvl2pPr>
            <a:lvl3pPr>
              <a:defRPr sz="1600"/>
            </a:lvl3pPr>
            <a:lvl4pPr>
              <a:defRPr sz="1500"/>
            </a:lvl4pPr>
            <a:lvl5pPr>
              <a:defRPr sz="1400"/>
            </a:lvl5pPr>
          </a:lstStyle>
          <a:p>
            <a:pPr lvl="0"/>
            <a:r>
              <a:rPr lang="en-US" dirty="0"/>
              <a:t>Insert text here</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20188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6. Title &amp; Graphi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90CAB4E-97EA-41A2-86AF-FAEA7E48B452}"/>
              </a:ext>
            </a:extLst>
          </p:cNvPr>
          <p:cNvPicPr>
            <a:picLocks noChangeAspect="1"/>
          </p:cNvPicPr>
          <p:nvPr userDrawn="1"/>
        </p:nvPicPr>
        <p:blipFill>
          <a:blip r:embed="rId2"/>
          <a:stretch>
            <a:fillRect/>
          </a:stretch>
        </p:blipFill>
        <p:spPr>
          <a:xfrm>
            <a:off x="0" y="506"/>
            <a:ext cx="12192000" cy="1395984"/>
          </a:xfrm>
          <a:prstGeom prst="rect">
            <a:avLst/>
          </a:prstGeom>
        </p:spPr>
      </p:pic>
      <p:sp>
        <p:nvSpPr>
          <p:cNvPr id="7" name="Rectangle 2"/>
          <p:cNvSpPr>
            <a:spLocks noGrp="1" noChangeArrowheads="1"/>
          </p:cNvSpPr>
          <p:nvPr>
            <p:ph type="title"/>
          </p:nvPr>
        </p:nvSpPr>
        <p:spPr bwMode="auto">
          <a:xfrm>
            <a:off x="299508" y="426241"/>
            <a:ext cx="11592984" cy="544513"/>
          </a:xfrm>
          <a:prstGeom prst="rect">
            <a:avLst/>
          </a:prstGeom>
          <a:noFill/>
          <a:ln>
            <a:noFill/>
          </a:ln>
        </p:spPr>
        <p:txBody>
          <a:bodyPr vert="horz" wrap="square" lIns="0" tIns="0" rIns="0" bIns="0" numCol="1" anchor="b" anchorCtr="0" compatLnSpc="1">
            <a:prstTxWarp prst="textNoShape">
              <a:avLst/>
            </a:prstTxWarp>
          </a:bodyPr>
          <a:lstStyle/>
          <a:p>
            <a:pPr lvl="0"/>
            <a:r>
              <a:rPr lang="en-US" dirty="0"/>
              <a:t>Click to edit Master title style</a:t>
            </a:r>
          </a:p>
        </p:txBody>
      </p:sp>
    </p:spTree>
    <p:extLst>
      <p:ext uri="{BB962C8B-B14F-4D97-AF65-F5344CB8AC3E}">
        <p14:creationId xmlns:p14="http://schemas.microsoft.com/office/powerpoint/2010/main" val="1444245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 Schedu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1BF1D39-FBA1-4ECE-A060-388F376A0013}"/>
              </a:ext>
            </a:extLst>
          </p:cNvPr>
          <p:cNvPicPr>
            <a:picLocks noChangeAspect="1"/>
          </p:cNvPicPr>
          <p:nvPr userDrawn="1"/>
        </p:nvPicPr>
        <p:blipFill>
          <a:blip r:embed="rId2"/>
          <a:stretch>
            <a:fillRect/>
          </a:stretch>
        </p:blipFill>
        <p:spPr>
          <a:xfrm>
            <a:off x="9912285" y="0"/>
            <a:ext cx="2279715" cy="1395869"/>
          </a:xfrm>
          <a:prstGeom prst="rect">
            <a:avLst/>
          </a:prstGeom>
        </p:spPr>
      </p:pic>
      <p:sp>
        <p:nvSpPr>
          <p:cNvPr id="5" name="Rectangle 2">
            <a:extLst>
              <a:ext uri="{FF2B5EF4-FFF2-40B4-BE49-F238E27FC236}">
                <a16:creationId xmlns:a16="http://schemas.microsoft.com/office/drawing/2014/main" id="{417B374E-B555-42D1-91AB-753F033046AC}"/>
              </a:ext>
            </a:extLst>
          </p:cNvPr>
          <p:cNvSpPr>
            <a:spLocks noGrp="1" noChangeArrowheads="1"/>
          </p:cNvSpPr>
          <p:nvPr>
            <p:ph type="title"/>
          </p:nvPr>
        </p:nvSpPr>
        <p:spPr bwMode="auto">
          <a:xfrm>
            <a:off x="299508" y="349613"/>
            <a:ext cx="11592984" cy="468732"/>
          </a:xfrm>
          <a:prstGeom prst="rect">
            <a:avLst/>
          </a:prstGeom>
          <a:noFill/>
          <a:ln>
            <a:noFill/>
          </a:ln>
        </p:spPr>
        <p:txBody>
          <a:bodyPr vert="horz" wrap="square" lIns="0" tIns="0" rIns="0" bIns="0" numCol="1" anchor="b" anchorCtr="0" compatLnSpc="1">
            <a:prstTxWarp prst="textNoShape">
              <a:avLst/>
            </a:prstTxWarp>
          </a:bodyPr>
          <a:lstStyle>
            <a:lvl1pPr>
              <a:defRPr>
                <a:solidFill>
                  <a:schemeClr val="tx1"/>
                </a:solidFill>
              </a:defRPr>
            </a:lvl1pPr>
          </a:lstStyle>
          <a:p>
            <a:pPr lvl="0"/>
            <a:r>
              <a:rPr lang="en-US" dirty="0"/>
              <a:t>Click to edit Master title style</a:t>
            </a:r>
          </a:p>
        </p:txBody>
      </p:sp>
      <p:sp>
        <p:nvSpPr>
          <p:cNvPr id="6" name="Text Placeholder 7">
            <a:extLst>
              <a:ext uri="{FF2B5EF4-FFF2-40B4-BE49-F238E27FC236}">
                <a16:creationId xmlns:a16="http://schemas.microsoft.com/office/drawing/2014/main" id="{32305325-BC22-4401-97BE-3916BC83F3E4}"/>
              </a:ext>
            </a:extLst>
          </p:cNvPr>
          <p:cNvSpPr>
            <a:spLocks noGrp="1"/>
          </p:cNvSpPr>
          <p:nvPr>
            <p:ph type="body" sz="quarter" idx="11" hasCustomPrompt="1"/>
          </p:nvPr>
        </p:nvSpPr>
        <p:spPr>
          <a:xfrm>
            <a:off x="2985257" y="2021768"/>
            <a:ext cx="6221485" cy="2814463"/>
          </a:xfrm>
          <a:solidFill>
            <a:schemeClr val="accent2"/>
          </a:solidFill>
          <a:ln>
            <a:solidFill>
              <a:schemeClr val="tx1"/>
            </a:solidFill>
          </a:ln>
        </p:spPr>
        <p:txBody>
          <a:bodyPr/>
          <a:lstStyle>
            <a:lvl1pPr marL="0" marR="0" indent="0" algn="ctr" defTabSz="914400" rtl="0" eaLnBrk="1" fontAlgn="base" latinLnBrk="0" hangingPunct="1">
              <a:lnSpc>
                <a:spcPct val="100000"/>
              </a:lnSpc>
              <a:spcBef>
                <a:spcPts val="250"/>
              </a:spcBef>
              <a:spcAft>
                <a:spcPts val="250"/>
              </a:spcAft>
              <a:buClrTx/>
              <a:buSzTx/>
              <a:buFontTx/>
              <a:buNone/>
              <a:tabLst/>
              <a:defRPr b="1" i="1">
                <a:solidFill>
                  <a:sysClr val="windowText" lastClr="000000"/>
                </a:solidFill>
              </a:defRPr>
            </a:lvl1pPr>
          </a:lstStyle>
          <a:p>
            <a:pPr marL="0" marR="0" lvl="0" indent="0" algn="ctr" defTabSz="914400" rtl="0" eaLnBrk="1" fontAlgn="base" latinLnBrk="0" hangingPunct="1">
              <a:lnSpc>
                <a:spcPct val="100000"/>
              </a:lnSpc>
              <a:spcBef>
                <a:spcPts val="250"/>
              </a:spcBef>
              <a:spcAft>
                <a:spcPts val="250"/>
              </a:spcAft>
              <a:buClrTx/>
              <a:buSzTx/>
              <a:buFontTx/>
              <a:buNone/>
              <a:tabLst/>
              <a:defRPr/>
            </a:pPr>
            <a:r>
              <a:rPr lang="en-US" dirty="0"/>
              <a:t>WAIT. Hold on a sec, pal. </a:t>
            </a:r>
            <a:br>
              <a:rPr lang="en-US" dirty="0"/>
            </a:br>
            <a:r>
              <a:rPr lang="en-US" dirty="0"/>
              <a:t>This slide layout is only for schedules and large graphics that cannot fit on any other slide layout (i.e., any layout with the black </a:t>
            </a:r>
            <a:r>
              <a:rPr lang="en-US" dirty="0" err="1"/>
              <a:t>SunRISE</a:t>
            </a:r>
            <a:r>
              <a:rPr lang="en-US" dirty="0"/>
              <a:t> banner across the top). Do not use this slide if your content can fit on a layout with the banner.</a:t>
            </a:r>
            <a:br>
              <a:rPr lang="en-US" dirty="0"/>
            </a:br>
            <a:br>
              <a:rPr lang="en-US" dirty="0"/>
            </a:br>
            <a:r>
              <a:rPr lang="en-US" sz="2000" b="1" i="1" dirty="0"/>
              <a:t>**Delete this box when no longer needed**</a:t>
            </a:r>
          </a:p>
          <a:p>
            <a:pPr lvl="0"/>
            <a:endParaRPr lang="en-US" dirty="0"/>
          </a:p>
        </p:txBody>
      </p:sp>
    </p:spTree>
    <p:extLst>
      <p:ext uri="{BB962C8B-B14F-4D97-AF65-F5344CB8AC3E}">
        <p14:creationId xmlns:p14="http://schemas.microsoft.com/office/powerpoint/2010/main" val="4168543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8. 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3F5E3DE-911B-46F5-B2F0-C84E86217572}"/>
              </a:ext>
            </a:extLst>
          </p:cNvPr>
          <p:cNvSpPr/>
          <p:nvPr userDrawn="1"/>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8C9FE883-CBA3-4F93-BF9B-1D2874924886}"/>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D7FB846-7B27-4784-AACC-6FC8E6F97112}"/>
              </a:ext>
            </a:extLst>
          </p:cNvPr>
          <p:cNvSpPr>
            <a:spLocks noGrp="1" noChangeArrowheads="1"/>
          </p:cNvSpPr>
          <p:nvPr>
            <p:ph type="subTitle" idx="1" hasCustomPrompt="1"/>
          </p:nvPr>
        </p:nvSpPr>
        <p:spPr>
          <a:xfrm>
            <a:off x="6587443" y="3217103"/>
            <a:ext cx="4933282" cy="276999"/>
          </a:xfrm>
        </p:spPr>
        <p:txBody>
          <a:bodyPr wrap="square">
            <a:spAutoFit/>
          </a:bodyPr>
          <a:lstStyle>
            <a:lvl1pPr marL="0" indent="0" algn="l">
              <a:spcBef>
                <a:spcPts val="0"/>
              </a:spcBef>
              <a:spcAft>
                <a:spcPts val="0"/>
              </a:spcAft>
              <a:buFontTx/>
              <a:buNone/>
              <a:defRPr lang="en-US" sz="1800" kern="1200" baseline="0" dirty="0" smtClean="0">
                <a:solidFill>
                  <a:schemeClr val="bg1">
                    <a:lumMod val="75000"/>
                  </a:schemeClr>
                </a:solidFill>
                <a:effectLst/>
                <a:latin typeface="Arial" charset="0"/>
                <a:ea typeface="ＭＳ Ｐゴシック" pitchFamily="31" charset="-128"/>
                <a:cs typeface="Tahoma" pitchFamily="34" charset="0"/>
              </a:defRPr>
            </a:lvl1pPr>
          </a:lstStyle>
          <a:p>
            <a:r>
              <a:rPr lang="en-US" dirty="0"/>
              <a:t>Click to Edit Master Subtitle Style</a:t>
            </a:r>
          </a:p>
        </p:txBody>
      </p:sp>
      <p:sp>
        <p:nvSpPr>
          <p:cNvPr id="5" name="Text Placeholder 7">
            <a:extLst>
              <a:ext uri="{FF2B5EF4-FFF2-40B4-BE49-F238E27FC236}">
                <a16:creationId xmlns:a16="http://schemas.microsoft.com/office/drawing/2014/main" id="{9EF85392-CBC4-47C5-9250-ED30277CB345}"/>
              </a:ext>
            </a:extLst>
          </p:cNvPr>
          <p:cNvSpPr>
            <a:spLocks noGrp="1"/>
          </p:cNvSpPr>
          <p:nvPr>
            <p:ph type="body" sz="quarter" idx="10" hasCustomPrompt="1"/>
          </p:nvPr>
        </p:nvSpPr>
        <p:spPr>
          <a:xfrm>
            <a:off x="6587443" y="2750758"/>
            <a:ext cx="4927794" cy="40011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marL="0" indent="0">
              <a:buNone/>
              <a:defRPr lang="en-US" sz="2600" b="1" kern="1200" baseline="0" dirty="0">
                <a:solidFill>
                  <a:schemeClr val="bg1"/>
                </a:solidFill>
                <a:effectLst/>
                <a:latin typeface="Arial" charset="0"/>
                <a:ea typeface="ＭＳ Ｐゴシック" pitchFamily="31" charset="-128"/>
                <a:cs typeface="Tahoma" pitchFamily="34" charset="0"/>
              </a:defRPr>
            </a:lvl1pPr>
          </a:lstStyle>
          <a:p>
            <a:pPr lvl="0">
              <a:lnSpc>
                <a:spcPct val="100000"/>
              </a:lnSpc>
              <a:spcBef>
                <a:spcPct val="0"/>
              </a:spcBef>
              <a:spcAft>
                <a:spcPct val="0"/>
              </a:spcAft>
            </a:pPr>
            <a:r>
              <a:rPr lang="en-US" dirty="0"/>
              <a:t>Click to Edit Master Title Style</a:t>
            </a:r>
          </a:p>
        </p:txBody>
      </p:sp>
      <p:pic>
        <p:nvPicPr>
          <p:cNvPr id="16" name="Picture 15">
            <a:extLst>
              <a:ext uri="{FF2B5EF4-FFF2-40B4-BE49-F238E27FC236}">
                <a16:creationId xmlns:a16="http://schemas.microsoft.com/office/drawing/2014/main" id="{C104EBB3-2021-46CB-AC57-B8B7094D05FD}"/>
              </a:ext>
            </a:extLst>
          </p:cNvPr>
          <p:cNvPicPr>
            <a:picLocks noChangeAspect="1"/>
          </p:cNvPicPr>
          <p:nvPr userDrawn="1"/>
        </p:nvPicPr>
        <p:blipFill>
          <a:blip r:embed="rId2"/>
          <a:stretch>
            <a:fillRect/>
          </a:stretch>
        </p:blipFill>
        <p:spPr>
          <a:xfrm>
            <a:off x="9912285" y="0"/>
            <a:ext cx="2279715" cy="1395869"/>
          </a:xfrm>
          <a:prstGeom prst="rect">
            <a:avLst/>
          </a:prstGeom>
        </p:spPr>
      </p:pic>
      <p:pic>
        <p:nvPicPr>
          <p:cNvPr id="6" name="Picture 5">
            <a:extLst>
              <a:ext uri="{FF2B5EF4-FFF2-40B4-BE49-F238E27FC236}">
                <a16:creationId xmlns:a16="http://schemas.microsoft.com/office/drawing/2014/main" id="{F35DCF5D-F005-4ADD-9F95-3B2221539B09}"/>
              </a:ext>
            </a:extLst>
          </p:cNvPr>
          <p:cNvPicPr>
            <a:picLocks noChangeAspect="1"/>
          </p:cNvPicPr>
          <p:nvPr userDrawn="1"/>
        </p:nvPicPr>
        <p:blipFill>
          <a:blip r:embed="rId3"/>
          <a:stretch>
            <a:fillRect/>
          </a:stretch>
        </p:blipFill>
        <p:spPr>
          <a:xfrm>
            <a:off x="1344168" y="1078992"/>
            <a:ext cx="4572000" cy="4548926"/>
          </a:xfrm>
          <a:prstGeom prst="rect">
            <a:avLst/>
          </a:prstGeom>
        </p:spPr>
      </p:pic>
    </p:spTree>
    <p:extLst>
      <p:ext uri="{BB962C8B-B14F-4D97-AF65-F5344CB8AC3E}">
        <p14:creationId xmlns:p14="http://schemas.microsoft.com/office/powerpoint/2010/main" val="428581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9. Section Title &amp;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FDC341B-5BC3-44C0-8EB5-C68943A8539C}"/>
              </a:ext>
            </a:extLst>
          </p:cNvPr>
          <p:cNvPicPr>
            <a:picLocks noChangeAspect="1"/>
          </p:cNvPicPr>
          <p:nvPr userDrawn="1"/>
        </p:nvPicPr>
        <p:blipFill>
          <a:blip r:embed="rId2"/>
          <a:stretch>
            <a:fillRect/>
          </a:stretch>
        </p:blipFill>
        <p:spPr>
          <a:xfrm>
            <a:off x="0" y="506"/>
            <a:ext cx="12192000" cy="1395984"/>
          </a:xfrm>
          <a:prstGeom prst="rect">
            <a:avLst/>
          </a:prstGeom>
        </p:spPr>
      </p:pic>
      <p:sp>
        <p:nvSpPr>
          <p:cNvPr id="16" name="Content Placeholder 2"/>
          <p:cNvSpPr>
            <a:spLocks noGrp="1"/>
          </p:cNvSpPr>
          <p:nvPr>
            <p:ph idx="1" hasCustomPrompt="1"/>
          </p:nvPr>
        </p:nvSpPr>
        <p:spPr>
          <a:xfrm>
            <a:off x="304800" y="1595719"/>
            <a:ext cx="11582400" cy="4760258"/>
          </a:xfrm>
        </p:spPr>
        <p:txBody>
          <a:bodyPr/>
          <a:lstStyle>
            <a:lvl1pPr>
              <a:defRPr sz="2000"/>
            </a:lvl1pPr>
            <a:lvl2pPr>
              <a:defRPr sz="1800"/>
            </a:lvl2pPr>
            <a:lvl3pPr>
              <a:defRPr sz="1700"/>
            </a:lvl3pPr>
            <a:lvl4pPr>
              <a:defRPr sz="1600"/>
            </a:lvl4pPr>
            <a:lvl5pPr>
              <a:defRPr sz="1500"/>
            </a:lvl5pPr>
          </a:lstStyle>
          <a:p>
            <a:pPr lvl="0"/>
            <a:r>
              <a:rPr lang="en-US" dirty="0"/>
              <a:t>Insert Text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2"/>
          <p:cNvSpPr>
            <a:spLocks noGrp="1" noChangeArrowheads="1"/>
          </p:cNvSpPr>
          <p:nvPr>
            <p:ph type="title"/>
          </p:nvPr>
        </p:nvSpPr>
        <p:spPr bwMode="auto">
          <a:xfrm>
            <a:off x="304800" y="546843"/>
            <a:ext cx="11592984" cy="468732"/>
          </a:xfrm>
          <a:prstGeom prst="rect">
            <a:avLst/>
          </a:prstGeom>
          <a:noFill/>
          <a:ln>
            <a:noFill/>
          </a:ln>
        </p:spPr>
        <p:txBody>
          <a:bodyPr vert="horz" wrap="square" lIns="0" tIns="0" rIns="0" bIns="0" numCol="1" anchor="b" anchorCtr="0" compatLnSpc="1">
            <a:prstTxWarp prst="textNoShape">
              <a:avLst/>
            </a:prstTxWarp>
          </a:bodyPr>
          <a:lstStyle/>
          <a:p>
            <a:pPr lvl="0"/>
            <a:r>
              <a:rPr lang="en-US"/>
              <a:t>Click to edit Master title style</a:t>
            </a:r>
            <a:endParaRPr lang="en-US" dirty="0"/>
          </a:p>
        </p:txBody>
      </p:sp>
      <p:sp>
        <p:nvSpPr>
          <p:cNvPr id="4" name="Rectangle 3">
            <a:extLst>
              <a:ext uri="{FF2B5EF4-FFF2-40B4-BE49-F238E27FC236}">
                <a16:creationId xmlns:a16="http://schemas.microsoft.com/office/drawing/2014/main" id="{B47B59BA-80CA-4EAC-B976-9DEFC1DC0439}"/>
              </a:ext>
            </a:extLst>
          </p:cNvPr>
          <p:cNvSpPr>
            <a:spLocks noGrp="1" noChangeArrowheads="1"/>
          </p:cNvSpPr>
          <p:nvPr>
            <p:ph type="subTitle" idx="10" hasCustomPrompt="1"/>
          </p:nvPr>
        </p:nvSpPr>
        <p:spPr>
          <a:xfrm>
            <a:off x="304799" y="331399"/>
            <a:ext cx="11592985" cy="215444"/>
          </a:xfrm>
        </p:spPr>
        <p:txBody>
          <a:bodyPr wrap="square">
            <a:spAutoFit/>
          </a:bodyPr>
          <a:lstStyle>
            <a:lvl1pPr marL="0" indent="0" algn="ctr">
              <a:spcBef>
                <a:spcPts val="0"/>
              </a:spcBef>
              <a:spcAft>
                <a:spcPts val="0"/>
              </a:spcAft>
              <a:buFontTx/>
              <a:buNone/>
              <a:defRPr lang="en-US" sz="1400" b="1" kern="1200" baseline="0" dirty="0" smtClean="0">
                <a:solidFill>
                  <a:schemeClr val="bg1">
                    <a:lumMod val="75000"/>
                  </a:schemeClr>
                </a:solidFill>
                <a:effectLst/>
                <a:latin typeface="Arial" charset="0"/>
                <a:ea typeface="ＭＳ Ｐゴシック" pitchFamily="31" charset="-128"/>
                <a:cs typeface="Tahoma" pitchFamily="34" charset="0"/>
              </a:defRPr>
            </a:lvl1pPr>
          </a:lstStyle>
          <a:p>
            <a:r>
              <a:rPr lang="en-US" dirty="0"/>
              <a:t>Click to Edit Master Subtitle Style</a:t>
            </a:r>
          </a:p>
        </p:txBody>
      </p:sp>
    </p:spTree>
    <p:extLst>
      <p:ext uri="{BB962C8B-B14F-4D97-AF65-F5344CB8AC3E}">
        <p14:creationId xmlns:p14="http://schemas.microsoft.com/office/powerpoint/2010/main" val="2403749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304800" y="1591733"/>
            <a:ext cx="11582400" cy="476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1" name="Line 11"/>
          <p:cNvSpPr>
            <a:spLocks noChangeShapeType="1"/>
          </p:cNvSpPr>
          <p:nvPr/>
        </p:nvSpPr>
        <p:spPr bwMode="auto">
          <a:xfrm>
            <a:off x="315384" y="6454964"/>
            <a:ext cx="11582400" cy="0"/>
          </a:xfrm>
          <a:prstGeom prst="line">
            <a:avLst/>
          </a:prstGeom>
          <a:noFill/>
          <a:ln w="6350">
            <a:solidFill>
              <a:schemeClr val="tx1">
                <a:lumMod val="65000"/>
                <a:lumOff val="35000"/>
              </a:schemeClr>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2" name="Rectangle 2"/>
          <p:cNvSpPr>
            <a:spLocks noGrp="1" noChangeArrowheads="1"/>
          </p:cNvSpPr>
          <p:nvPr>
            <p:ph type="title"/>
          </p:nvPr>
        </p:nvSpPr>
        <p:spPr bwMode="auto">
          <a:xfrm>
            <a:off x="304800" y="426242"/>
            <a:ext cx="11592984" cy="544513"/>
          </a:xfrm>
          <a:prstGeom prst="rect">
            <a:avLst/>
          </a:prstGeom>
          <a:noFill/>
          <a:ln>
            <a:noFill/>
          </a:ln>
        </p:spPr>
        <p:txBody>
          <a:bodyPr vert="horz" wrap="square" lIns="0" tIns="0" rIns="0" bIns="0" numCol="1" anchor="b" anchorCtr="0" compatLnSpc="1">
            <a:prstTxWarp prst="textNoShape">
              <a:avLst/>
            </a:prstTxWarp>
          </a:bodyPr>
          <a:lstStyle/>
          <a:p>
            <a:pPr lvl="0"/>
            <a:r>
              <a:rPr lang="en-US" dirty="0"/>
              <a:t>Click to edit Master title style</a:t>
            </a:r>
          </a:p>
        </p:txBody>
      </p:sp>
      <p:sp>
        <p:nvSpPr>
          <p:cNvPr id="5" name="TextBox 4">
            <a:extLst>
              <a:ext uri="{FF2B5EF4-FFF2-40B4-BE49-F238E27FC236}">
                <a16:creationId xmlns:a16="http://schemas.microsoft.com/office/drawing/2014/main" id="{5EF74F93-0E30-4CF7-A9E1-2FC933262251}"/>
              </a:ext>
            </a:extLst>
          </p:cNvPr>
          <p:cNvSpPr txBox="1"/>
          <p:nvPr/>
        </p:nvSpPr>
        <p:spPr>
          <a:xfrm>
            <a:off x="10709960" y="6503800"/>
            <a:ext cx="1187824" cy="230832"/>
          </a:xfrm>
          <a:prstGeom prst="rect">
            <a:avLst/>
          </a:prstGeom>
          <a:noFill/>
        </p:spPr>
        <p:txBody>
          <a:bodyPr wrap="square" rtlCol="0">
            <a:spAutoFit/>
          </a:bodyPr>
          <a:lstStyle/>
          <a:p>
            <a:pPr algn="r"/>
            <a:fld id="{F8644E43-8881-4E6C-9AFA-0C499F207027}" type="slidenum">
              <a:rPr lang="en-US" sz="900" smtClean="0">
                <a:solidFill>
                  <a:srgbClr val="660C0C"/>
                </a:solidFill>
                <a:latin typeface="Arial Narrow" panose="020B0606020202030204" pitchFamily="34" charset="0"/>
              </a:rPr>
              <a:pPr algn="r"/>
              <a:t>‹#›</a:t>
            </a:fld>
            <a:endParaRPr lang="en-US" sz="900" dirty="0">
              <a:solidFill>
                <a:srgbClr val="660C0C"/>
              </a:solidFill>
              <a:latin typeface="Arial Narrow" panose="020B0606020202030204" pitchFamily="34" charset="0"/>
            </a:endParaRPr>
          </a:p>
        </p:txBody>
      </p:sp>
      <p:sp>
        <p:nvSpPr>
          <p:cNvPr id="10" name="TextBox 9">
            <a:extLst>
              <a:ext uri="{FF2B5EF4-FFF2-40B4-BE49-F238E27FC236}">
                <a16:creationId xmlns:a16="http://schemas.microsoft.com/office/drawing/2014/main" id="{C0C22851-4F25-48A2-B6D4-4D838C2E4AB5}"/>
              </a:ext>
            </a:extLst>
          </p:cNvPr>
          <p:cNvSpPr txBox="1"/>
          <p:nvPr userDrawn="1"/>
        </p:nvSpPr>
        <p:spPr>
          <a:xfrm>
            <a:off x="10709960" y="6503800"/>
            <a:ext cx="1187824" cy="230832"/>
          </a:xfrm>
          <a:prstGeom prst="rect">
            <a:avLst/>
          </a:prstGeom>
          <a:noFill/>
        </p:spPr>
        <p:txBody>
          <a:bodyPr wrap="square" rtlCol="0">
            <a:spAutoFit/>
          </a:bodyPr>
          <a:lstStyle/>
          <a:p>
            <a:pPr algn="r"/>
            <a:fld id="{F8644E43-8881-4E6C-9AFA-0C499F207027}" type="slidenum">
              <a:rPr lang="en-US" sz="900" smtClean="0">
                <a:solidFill>
                  <a:srgbClr val="660C0C"/>
                </a:solidFill>
                <a:latin typeface="Arial Narrow" panose="020B0606020202030204" pitchFamily="34" charset="0"/>
              </a:rPr>
              <a:pPr algn="r"/>
              <a:t>‹#›</a:t>
            </a:fld>
            <a:endParaRPr lang="en-US" sz="900" dirty="0">
              <a:solidFill>
                <a:srgbClr val="660C0C"/>
              </a:solidFill>
              <a:latin typeface="Arial Narrow" panose="020B0606020202030204" pitchFamily="34" charset="0"/>
            </a:endParaRPr>
          </a:p>
        </p:txBody>
      </p:sp>
      <p:sp>
        <p:nvSpPr>
          <p:cNvPr id="2" name="TextBox 1">
            <a:extLst>
              <a:ext uri="{FF2B5EF4-FFF2-40B4-BE49-F238E27FC236}">
                <a16:creationId xmlns:a16="http://schemas.microsoft.com/office/drawing/2014/main" id="{761B3599-1229-4D48-9BA7-1F0616C18E5E}"/>
              </a:ext>
            </a:extLst>
          </p:cNvPr>
          <p:cNvSpPr txBox="1"/>
          <p:nvPr userDrawn="1"/>
        </p:nvSpPr>
        <p:spPr>
          <a:xfrm>
            <a:off x="304800" y="6503800"/>
            <a:ext cx="1882588" cy="230832"/>
          </a:xfrm>
          <a:prstGeom prst="rect">
            <a:avLst/>
          </a:prstGeom>
          <a:noFill/>
        </p:spPr>
        <p:txBody>
          <a:bodyPr wrap="square" rtlCol="0">
            <a:spAutoFit/>
          </a:bodyPr>
          <a:lstStyle/>
          <a:p>
            <a:r>
              <a:rPr lang="en-US" sz="900" dirty="0">
                <a:solidFill>
                  <a:schemeClr val="tx2"/>
                </a:solidFill>
                <a:latin typeface="Arial Narrow" panose="020B0606020202030204" pitchFamily="34" charset="0"/>
              </a:rPr>
              <a:t>5/2023</a:t>
            </a:r>
          </a:p>
        </p:txBody>
      </p:sp>
    </p:spTree>
    <p:extLst>
      <p:ext uri="{BB962C8B-B14F-4D97-AF65-F5344CB8AC3E}">
        <p14:creationId xmlns:p14="http://schemas.microsoft.com/office/powerpoint/2010/main" val="2534736532"/>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29" r:id="rId5"/>
    <p:sldLayoutId id="2147483716" r:id="rId6"/>
    <p:sldLayoutId id="2147483727" r:id="rId7"/>
    <p:sldLayoutId id="2147483718" r:id="rId8"/>
    <p:sldLayoutId id="2147483719" r:id="rId9"/>
    <p:sldLayoutId id="2147483725" r:id="rId10"/>
    <p:sldLayoutId id="2147483726" r:id="rId11"/>
    <p:sldLayoutId id="2147483730" r:id="rId12"/>
    <p:sldLayoutId id="2147483722" r:id="rId13"/>
    <p:sldLayoutId id="2147483728" r:id="rId14"/>
    <p:sldLayoutId id="2147483724" r:id="rId15"/>
    <p:sldLayoutId id="2147483731" r:id="rId16"/>
    <p:sldLayoutId id="2147483732" r:id="rId17"/>
    <p:sldLayoutId id="2147483733" r:id="rId18"/>
    <p:sldLayoutId id="2147483734" r:id="rId19"/>
    <p:sldLayoutId id="2147483735" r:id="rId20"/>
  </p:sldLayoutIdLst>
  <p:hf hdr="0" dt="0"/>
  <p:txStyles>
    <p:titleStyle>
      <a:lvl1pPr marL="0" indent="0" algn="ctr" rtl="0" eaLnBrk="1" fontAlgn="base" hangingPunct="1">
        <a:lnSpc>
          <a:spcPct val="80000"/>
        </a:lnSpc>
        <a:spcBef>
          <a:spcPct val="0"/>
        </a:spcBef>
        <a:spcAft>
          <a:spcPct val="0"/>
        </a:spcAft>
        <a:defRPr sz="2400" b="1" baseline="0">
          <a:solidFill>
            <a:schemeClr val="bg1">
              <a:lumMod val="95000"/>
            </a:schemeClr>
          </a:solidFill>
          <a:latin typeface="+mj-lt"/>
          <a:ea typeface="+mj-ea"/>
          <a:cs typeface="+mj-cs"/>
        </a:defRPr>
      </a:lvl1pPr>
      <a:lvl2pPr algn="ctr" rtl="0" eaLnBrk="1" fontAlgn="base" hangingPunct="1">
        <a:lnSpc>
          <a:spcPts val="2000"/>
        </a:lnSpc>
        <a:spcBef>
          <a:spcPct val="0"/>
        </a:spcBef>
        <a:spcAft>
          <a:spcPct val="0"/>
        </a:spcAft>
        <a:defRPr sz="2400">
          <a:solidFill>
            <a:schemeClr val="tx2"/>
          </a:solidFill>
          <a:effectLst>
            <a:outerShdw blurRad="38100" dist="38100" dir="2700000" algn="tl">
              <a:srgbClr val="C0C0C0"/>
            </a:outerShdw>
          </a:effectLst>
          <a:latin typeface="Arial" charset="0"/>
        </a:defRPr>
      </a:lvl2pPr>
      <a:lvl3pPr algn="ctr" rtl="0" eaLnBrk="1" fontAlgn="base" hangingPunct="1">
        <a:lnSpc>
          <a:spcPts val="2000"/>
        </a:lnSpc>
        <a:spcBef>
          <a:spcPct val="0"/>
        </a:spcBef>
        <a:spcAft>
          <a:spcPct val="0"/>
        </a:spcAft>
        <a:defRPr sz="2400">
          <a:solidFill>
            <a:schemeClr val="tx2"/>
          </a:solidFill>
          <a:effectLst>
            <a:outerShdw blurRad="38100" dist="38100" dir="2700000" algn="tl">
              <a:srgbClr val="C0C0C0"/>
            </a:outerShdw>
          </a:effectLst>
          <a:latin typeface="Arial" charset="0"/>
        </a:defRPr>
      </a:lvl3pPr>
      <a:lvl4pPr algn="ctr" rtl="0" eaLnBrk="1" fontAlgn="base" hangingPunct="1">
        <a:lnSpc>
          <a:spcPts val="2000"/>
        </a:lnSpc>
        <a:spcBef>
          <a:spcPct val="0"/>
        </a:spcBef>
        <a:spcAft>
          <a:spcPct val="0"/>
        </a:spcAft>
        <a:defRPr sz="2400">
          <a:solidFill>
            <a:schemeClr val="tx2"/>
          </a:solidFill>
          <a:effectLst>
            <a:outerShdw blurRad="38100" dist="38100" dir="2700000" algn="tl">
              <a:srgbClr val="C0C0C0"/>
            </a:outerShdw>
          </a:effectLst>
          <a:latin typeface="Arial" charset="0"/>
        </a:defRPr>
      </a:lvl4pPr>
      <a:lvl5pPr algn="ctr" rtl="0" eaLnBrk="1" fontAlgn="base" hangingPunct="1">
        <a:lnSpc>
          <a:spcPts val="2000"/>
        </a:lnSpc>
        <a:spcBef>
          <a:spcPct val="0"/>
        </a:spcBef>
        <a:spcAft>
          <a:spcPct val="0"/>
        </a:spcAft>
        <a:defRPr sz="2400">
          <a:solidFill>
            <a:schemeClr val="tx2"/>
          </a:solidFill>
          <a:effectLst>
            <a:outerShdw blurRad="38100" dist="38100" dir="2700000" algn="tl">
              <a:srgbClr val="C0C0C0"/>
            </a:outerShdw>
          </a:effectLst>
          <a:latin typeface="Arial" charset="0"/>
        </a:defRPr>
      </a:lvl5pPr>
      <a:lvl6pPr marL="457200" algn="ctr" rtl="0" eaLnBrk="1" fontAlgn="base" hangingPunct="1">
        <a:spcBef>
          <a:spcPct val="0"/>
        </a:spcBef>
        <a:spcAft>
          <a:spcPct val="0"/>
        </a:spcAft>
        <a:defRPr sz="2400">
          <a:solidFill>
            <a:schemeClr val="tx2"/>
          </a:solidFill>
          <a:effectLst>
            <a:outerShdw blurRad="38100" dist="38100" dir="2700000" algn="tl">
              <a:srgbClr val="C0C0C0"/>
            </a:outerShdw>
          </a:effectLst>
          <a:latin typeface="Arial" charset="0"/>
        </a:defRPr>
      </a:lvl6pPr>
      <a:lvl7pPr marL="914400" algn="ctr" rtl="0" eaLnBrk="1" fontAlgn="base" hangingPunct="1">
        <a:spcBef>
          <a:spcPct val="0"/>
        </a:spcBef>
        <a:spcAft>
          <a:spcPct val="0"/>
        </a:spcAft>
        <a:defRPr sz="2400">
          <a:solidFill>
            <a:schemeClr val="tx2"/>
          </a:solidFill>
          <a:effectLst>
            <a:outerShdw blurRad="38100" dist="38100" dir="2700000" algn="tl">
              <a:srgbClr val="C0C0C0"/>
            </a:outerShdw>
          </a:effectLst>
          <a:latin typeface="Arial" charset="0"/>
        </a:defRPr>
      </a:lvl7pPr>
      <a:lvl8pPr marL="1371600" algn="ctr" rtl="0" eaLnBrk="1" fontAlgn="base" hangingPunct="1">
        <a:spcBef>
          <a:spcPct val="0"/>
        </a:spcBef>
        <a:spcAft>
          <a:spcPct val="0"/>
        </a:spcAft>
        <a:defRPr sz="2400">
          <a:solidFill>
            <a:schemeClr val="tx2"/>
          </a:solidFill>
          <a:effectLst>
            <a:outerShdw blurRad="38100" dist="38100" dir="2700000" algn="tl">
              <a:srgbClr val="C0C0C0"/>
            </a:outerShdw>
          </a:effectLst>
          <a:latin typeface="Arial" charset="0"/>
        </a:defRPr>
      </a:lvl8pPr>
      <a:lvl9pPr marL="1828800" algn="ctr" rtl="0" eaLnBrk="1" fontAlgn="base" hangingPunct="1">
        <a:spcBef>
          <a:spcPct val="0"/>
        </a:spcBef>
        <a:spcAft>
          <a:spcPct val="0"/>
        </a:spcAft>
        <a:defRPr sz="2400">
          <a:solidFill>
            <a:schemeClr val="tx2"/>
          </a:solidFill>
          <a:effectLst>
            <a:outerShdw blurRad="38100" dist="38100" dir="2700000" algn="tl">
              <a:srgbClr val="C0C0C0"/>
            </a:outerShdw>
          </a:effectLst>
          <a:latin typeface="Arial" charset="0"/>
        </a:defRPr>
      </a:lvl9pPr>
    </p:titleStyle>
    <p:bodyStyle>
      <a:lvl1pPr marL="228600" indent="-228600" algn="l" rtl="0" eaLnBrk="1" fontAlgn="base" hangingPunct="1">
        <a:spcBef>
          <a:spcPts val="250"/>
        </a:spcBef>
        <a:spcAft>
          <a:spcPts val="250"/>
        </a:spcAft>
        <a:buChar char="•"/>
        <a:defRPr sz="2000">
          <a:solidFill>
            <a:schemeClr val="tx1"/>
          </a:solidFill>
          <a:latin typeface="+mn-lt"/>
          <a:ea typeface="+mn-ea"/>
          <a:cs typeface="+mn-cs"/>
        </a:defRPr>
      </a:lvl1pPr>
      <a:lvl2pPr marL="457200" indent="-228600" algn="l" rtl="0" eaLnBrk="1" fontAlgn="base" hangingPunct="1">
        <a:spcBef>
          <a:spcPts val="200"/>
        </a:spcBef>
        <a:spcAft>
          <a:spcPts val="200"/>
        </a:spcAft>
        <a:buChar char="–"/>
        <a:defRPr>
          <a:solidFill>
            <a:schemeClr val="tx1"/>
          </a:solidFill>
          <a:latin typeface="+mn-lt"/>
        </a:defRPr>
      </a:lvl2pPr>
      <a:lvl3pPr marL="685800" indent="-228600" algn="l" rtl="0" eaLnBrk="1" fontAlgn="base" hangingPunct="1">
        <a:spcBef>
          <a:spcPts val="150"/>
        </a:spcBef>
        <a:spcAft>
          <a:spcPts val="150"/>
        </a:spcAft>
        <a:buChar char="•"/>
        <a:defRPr sz="1700">
          <a:solidFill>
            <a:schemeClr val="tx1"/>
          </a:solidFill>
          <a:latin typeface="+mn-lt"/>
        </a:defRPr>
      </a:lvl3pPr>
      <a:lvl4pPr marL="914400" indent="-228600" algn="l" rtl="0" eaLnBrk="1" fontAlgn="base" hangingPunct="1">
        <a:spcBef>
          <a:spcPts val="100"/>
        </a:spcBef>
        <a:spcAft>
          <a:spcPts val="100"/>
        </a:spcAft>
        <a:buChar char="–"/>
        <a:defRPr sz="1600">
          <a:solidFill>
            <a:schemeClr val="tx1"/>
          </a:solidFill>
          <a:latin typeface="+mn-lt"/>
        </a:defRPr>
      </a:lvl4pPr>
      <a:lvl5pPr marL="1087438" indent="-173038" algn="l" rtl="0" eaLnBrk="1" fontAlgn="base" hangingPunct="1">
        <a:spcBef>
          <a:spcPts val="50"/>
        </a:spcBef>
        <a:spcAft>
          <a:spcPts val="50"/>
        </a:spcAft>
        <a:buChar char="»"/>
        <a:defRPr sz="1500">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27.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29.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11.jpeg"/><Relationship Id="rId5" Type="http://schemas.openxmlformats.org/officeDocument/2006/relationships/image" Target="../media/image12.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cid:30cb3041-8cec-4138-b0a9-e413ab4b4cfb@ad.jp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Photo-2015-03-12-085758 - D2015_0302_D370_CMSalt2.jpg"/>
          <p:cNvPicPr>
            <a:picLocks noGrp="1" noChangeAspect="1"/>
          </p:cNvPicPr>
          <p:nvPr>
            <p:ph type="pic" sz="quarter" idx="13"/>
          </p:nvPr>
        </p:nvPicPr>
        <p:blipFill rotWithShape="1">
          <a:blip r:embed="rId2" cstate="email">
            <a:extLst>
              <a:ext uri="{28A0092B-C50C-407E-A947-70E740481C1C}">
                <a14:useLocalDpi xmlns:a14="http://schemas.microsoft.com/office/drawing/2010/main" val="0"/>
              </a:ext>
            </a:extLst>
          </a:blip>
          <a:srcRect t="40317" b="6483"/>
          <a:stretch/>
        </p:blipFill>
        <p:spPr/>
      </p:pic>
      <p:sp>
        <p:nvSpPr>
          <p:cNvPr id="2" name="Text Placeholder 1"/>
          <p:cNvSpPr>
            <a:spLocks noGrp="1"/>
          </p:cNvSpPr>
          <p:nvPr>
            <p:ph type="body" sz="quarter" idx="3"/>
          </p:nvPr>
        </p:nvSpPr>
        <p:spPr>
          <a:xfrm>
            <a:off x="1797947" y="4719284"/>
            <a:ext cx="9477167" cy="919516"/>
          </a:xfrm>
        </p:spPr>
        <p:txBody>
          <a:bodyPr/>
          <a:lstStyle/>
          <a:p>
            <a:r>
              <a:rPr lang="en-US" dirty="0"/>
              <a:t>FD04 Frangibolt Performance Test for SunRISE: Measuring Force and Stroke Margin </a:t>
            </a:r>
          </a:p>
        </p:txBody>
      </p:sp>
      <p:sp>
        <p:nvSpPr>
          <p:cNvPr id="4" name="Text Placeholder 3"/>
          <p:cNvSpPr>
            <a:spLocks noGrp="1"/>
          </p:cNvSpPr>
          <p:nvPr>
            <p:ph type="body" sz="quarter" idx="17"/>
          </p:nvPr>
        </p:nvSpPr>
        <p:spPr/>
        <p:txBody>
          <a:bodyPr/>
          <a:lstStyle/>
          <a:p>
            <a:r>
              <a:rPr lang="en-US" dirty="0"/>
              <a:t>SunRISE</a:t>
            </a:r>
          </a:p>
        </p:txBody>
      </p:sp>
      <p:sp>
        <p:nvSpPr>
          <p:cNvPr id="6" name="Text Placeholder 5"/>
          <p:cNvSpPr>
            <a:spLocks noGrp="1"/>
          </p:cNvSpPr>
          <p:nvPr>
            <p:ph type="body" sz="quarter" idx="18"/>
          </p:nvPr>
        </p:nvSpPr>
        <p:spPr>
          <a:xfrm>
            <a:off x="1981976" y="5812288"/>
            <a:ext cx="6554654" cy="665791"/>
          </a:xfrm>
        </p:spPr>
        <p:txBody>
          <a:bodyPr/>
          <a:lstStyle/>
          <a:p>
            <a:r>
              <a:rPr lang="en-US" dirty="0"/>
              <a:t>Ingie Baho, Kim Aaron </a:t>
            </a:r>
          </a:p>
        </p:txBody>
      </p:sp>
      <p:sp>
        <p:nvSpPr>
          <p:cNvPr id="7" name="Text Placeholder 6"/>
          <p:cNvSpPr>
            <a:spLocks noGrp="1"/>
          </p:cNvSpPr>
          <p:nvPr>
            <p:ph type="body" sz="quarter" idx="19"/>
          </p:nvPr>
        </p:nvSpPr>
        <p:spPr>
          <a:xfrm>
            <a:off x="492265" y="5751715"/>
            <a:ext cx="8739539" cy="470183"/>
          </a:xfrm>
        </p:spPr>
        <p:txBody>
          <a:bodyPr/>
          <a:lstStyle/>
          <a:p>
            <a:r>
              <a:rPr lang="en-US" dirty="0"/>
              <a:t>5/2023</a:t>
            </a:r>
          </a:p>
        </p:txBody>
      </p:sp>
    </p:spTree>
    <p:extLst>
      <p:ext uri="{BB962C8B-B14F-4D97-AF65-F5344CB8AC3E}">
        <p14:creationId xmlns:p14="http://schemas.microsoft.com/office/powerpoint/2010/main" val="21380608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46ECC-F586-4399-85AC-BED7015C424A}"/>
              </a:ext>
            </a:extLst>
          </p:cNvPr>
          <p:cNvSpPr>
            <a:spLocks noGrp="1"/>
          </p:cNvSpPr>
          <p:nvPr>
            <p:ph type="title"/>
          </p:nvPr>
        </p:nvSpPr>
        <p:spPr/>
        <p:txBody>
          <a:bodyPr/>
          <a:lstStyle/>
          <a:p>
            <a:r>
              <a:rPr lang="en-US" dirty="0"/>
              <a:t>Procedure (2/5)</a:t>
            </a:r>
          </a:p>
        </p:txBody>
      </p:sp>
      <p:pic>
        <p:nvPicPr>
          <p:cNvPr id="3" name="Picture 2">
            <a:extLst>
              <a:ext uri="{FF2B5EF4-FFF2-40B4-BE49-F238E27FC236}">
                <a16:creationId xmlns:a16="http://schemas.microsoft.com/office/drawing/2014/main" id="{4A78CA7A-7C2B-4BD4-A7BD-ACA45AC3AFCA}"/>
              </a:ext>
            </a:extLst>
          </p:cNvPr>
          <p:cNvPicPr>
            <a:picLocks noChangeAspect="1"/>
          </p:cNvPicPr>
          <p:nvPr/>
        </p:nvPicPr>
        <p:blipFill rotWithShape="1">
          <a:blip r:embed="rId3"/>
          <a:srcRect t="17631" b="17501"/>
          <a:stretch/>
        </p:blipFill>
        <p:spPr>
          <a:xfrm>
            <a:off x="711200" y="2083120"/>
            <a:ext cx="7068820" cy="4204869"/>
          </a:xfrm>
          <a:prstGeom prst="rect">
            <a:avLst/>
          </a:prstGeom>
        </p:spPr>
      </p:pic>
      <p:sp>
        <p:nvSpPr>
          <p:cNvPr id="4" name="Rectangle 3">
            <a:extLst>
              <a:ext uri="{FF2B5EF4-FFF2-40B4-BE49-F238E27FC236}">
                <a16:creationId xmlns:a16="http://schemas.microsoft.com/office/drawing/2014/main" id="{4137DABB-C33A-EEA2-A634-916BC2131106}"/>
              </a:ext>
            </a:extLst>
          </p:cNvPr>
          <p:cNvSpPr/>
          <p:nvPr/>
        </p:nvSpPr>
        <p:spPr>
          <a:xfrm>
            <a:off x="711200" y="1411312"/>
            <a:ext cx="4274665" cy="541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2. Applying 150 lbf Pre-load</a:t>
            </a:r>
          </a:p>
        </p:txBody>
      </p:sp>
      <p:sp>
        <p:nvSpPr>
          <p:cNvPr id="5" name="TextBox 4">
            <a:extLst>
              <a:ext uri="{FF2B5EF4-FFF2-40B4-BE49-F238E27FC236}">
                <a16:creationId xmlns:a16="http://schemas.microsoft.com/office/drawing/2014/main" id="{85FC31F7-42E3-6C30-F3BC-4E8B36FAECA8}"/>
              </a:ext>
            </a:extLst>
          </p:cNvPr>
          <p:cNvSpPr txBox="1"/>
          <p:nvPr/>
        </p:nvSpPr>
        <p:spPr>
          <a:xfrm>
            <a:off x="7877175" y="1682114"/>
            <a:ext cx="3951816" cy="2308324"/>
          </a:xfrm>
          <a:prstGeom prst="rect">
            <a:avLst/>
          </a:prstGeom>
          <a:noFill/>
        </p:spPr>
        <p:txBody>
          <a:bodyPr wrap="square" rtlCol="0">
            <a:spAutoFit/>
          </a:bodyPr>
          <a:lstStyle/>
          <a:p>
            <a:endParaRPr lang="en-US" dirty="0"/>
          </a:p>
          <a:p>
            <a:pPr marL="285750" indent="-285750">
              <a:buFont typeface="Arial" panose="020B0604020202020204" pitchFamily="34" charset="0"/>
              <a:buChar char="•"/>
            </a:pPr>
            <a:r>
              <a:rPr lang="en-US" dirty="0"/>
              <a:t>The Instron was programmed to increase load to desired test load </a:t>
            </a:r>
          </a:p>
          <a:p>
            <a:pPr marL="285750" indent="-285750">
              <a:buFont typeface="Arial" panose="020B0604020202020204" pitchFamily="34" charset="0"/>
              <a:buChar char="•"/>
            </a:pPr>
            <a:r>
              <a:rPr lang="en-US" dirty="0"/>
              <a:t>The Instron platen lowered until it hit the stiff spacer blocks, compressing the </a:t>
            </a:r>
            <a:r>
              <a:rPr lang="en-US" dirty="0" err="1"/>
              <a:t>Bellevilles</a:t>
            </a:r>
            <a:r>
              <a:rPr lang="en-US" dirty="0"/>
              <a:t> and apply 150 lbf to the Frangibolt  </a:t>
            </a:r>
          </a:p>
          <a:p>
            <a:endParaRPr lang="en-US" dirty="0"/>
          </a:p>
        </p:txBody>
      </p:sp>
      <p:graphicFrame>
        <p:nvGraphicFramePr>
          <p:cNvPr id="9" name="Table 8">
            <a:extLst>
              <a:ext uri="{FF2B5EF4-FFF2-40B4-BE49-F238E27FC236}">
                <a16:creationId xmlns:a16="http://schemas.microsoft.com/office/drawing/2014/main" id="{4A9AB208-D6A8-A907-EE5D-44969303DA19}"/>
              </a:ext>
            </a:extLst>
          </p:cNvPr>
          <p:cNvGraphicFramePr>
            <a:graphicFrameLocks noGrp="1"/>
          </p:cNvGraphicFramePr>
          <p:nvPr>
            <p:extLst>
              <p:ext uri="{D42A27DB-BD31-4B8C-83A1-F6EECF244321}">
                <p14:modId xmlns:p14="http://schemas.microsoft.com/office/powerpoint/2010/main" val="2107851187"/>
              </p:ext>
            </p:extLst>
          </p:nvPr>
        </p:nvGraphicFramePr>
        <p:xfrm>
          <a:off x="8166100" y="3835400"/>
          <a:ext cx="3373967" cy="2512143"/>
        </p:xfrm>
        <a:graphic>
          <a:graphicData uri="http://schemas.openxmlformats.org/drawingml/2006/table">
            <a:tbl>
              <a:tblPr firstRow="1" bandRow="1">
                <a:tableStyleId>{17292A2E-F333-43FB-9621-5CBBE7FDCDCB}</a:tableStyleId>
              </a:tblPr>
              <a:tblGrid>
                <a:gridCol w="2260600">
                  <a:extLst>
                    <a:ext uri="{9D8B030D-6E8A-4147-A177-3AD203B41FA5}">
                      <a16:colId xmlns:a16="http://schemas.microsoft.com/office/drawing/2014/main" val="3629066952"/>
                    </a:ext>
                  </a:extLst>
                </a:gridCol>
                <a:gridCol w="1113367">
                  <a:extLst>
                    <a:ext uri="{9D8B030D-6E8A-4147-A177-3AD203B41FA5}">
                      <a16:colId xmlns:a16="http://schemas.microsoft.com/office/drawing/2014/main" val="3022474395"/>
                    </a:ext>
                  </a:extLst>
                </a:gridCol>
              </a:tblGrid>
              <a:tr h="460634">
                <a:tc>
                  <a:txBody>
                    <a:bodyPr/>
                    <a:lstStyle/>
                    <a:p>
                      <a:r>
                        <a:rPr lang="en-US" sz="1200" dirty="0"/>
                        <a:t>Test Loads</a:t>
                      </a:r>
                      <a:endParaRPr lang="en-US" sz="1200" dirty="0">
                        <a:solidFill>
                          <a:srgbClr val="FF0000"/>
                        </a:solidFill>
                      </a:endParaRPr>
                    </a:p>
                  </a:txBody>
                  <a:tcPr anchor="ctr"/>
                </a:tc>
                <a:tc>
                  <a:txBody>
                    <a:bodyPr/>
                    <a:lstStyle/>
                    <a:p>
                      <a:r>
                        <a:rPr lang="en-US" sz="1200" dirty="0"/>
                        <a:t>Force (</a:t>
                      </a:r>
                      <a:r>
                        <a:rPr lang="en-US" sz="1200" dirty="0" err="1"/>
                        <a:t>lbf</a:t>
                      </a:r>
                      <a:r>
                        <a:rPr lang="en-US" sz="1200" dirty="0"/>
                        <a:t>)</a:t>
                      </a:r>
                    </a:p>
                  </a:txBody>
                  <a:tcPr anchor="ctr"/>
                </a:tc>
                <a:extLst>
                  <a:ext uri="{0D108BD9-81ED-4DB2-BD59-A6C34878D82A}">
                    <a16:rowId xmlns:a16="http://schemas.microsoft.com/office/drawing/2014/main" val="3026925457"/>
                  </a:ext>
                </a:extLst>
              </a:tr>
              <a:tr h="338715">
                <a:tc>
                  <a:txBody>
                    <a:bodyPr/>
                    <a:lstStyle/>
                    <a:p>
                      <a:r>
                        <a:rPr lang="en-US" sz="1200" dirty="0"/>
                        <a:t>Min Bolt Breaking Load</a:t>
                      </a:r>
                    </a:p>
                  </a:txBody>
                  <a:tcPr anchor="ctr"/>
                </a:tc>
                <a:tc>
                  <a:txBody>
                    <a:bodyPr/>
                    <a:lstStyle/>
                    <a:p>
                      <a:pPr algn="ctr"/>
                      <a:r>
                        <a:rPr lang="en-US" sz="1200" dirty="0"/>
                        <a:t>622</a:t>
                      </a:r>
                    </a:p>
                  </a:txBody>
                  <a:tcPr anchor="ctr"/>
                </a:tc>
                <a:extLst>
                  <a:ext uri="{0D108BD9-81ED-4DB2-BD59-A6C34878D82A}">
                    <a16:rowId xmlns:a16="http://schemas.microsoft.com/office/drawing/2014/main" val="1194106571"/>
                  </a:ext>
                </a:extLst>
              </a:tr>
              <a:tr h="330892">
                <a:tc>
                  <a:txBody>
                    <a:bodyPr/>
                    <a:lstStyle/>
                    <a:p>
                      <a:r>
                        <a:rPr lang="en-US" sz="1200" dirty="0"/>
                        <a:t>Max Bolt Breaking Load</a:t>
                      </a:r>
                    </a:p>
                  </a:txBody>
                  <a:tcPr anchor="ctr"/>
                </a:tc>
                <a:tc>
                  <a:txBody>
                    <a:bodyPr/>
                    <a:lstStyle/>
                    <a:p>
                      <a:pPr algn="ctr"/>
                      <a:r>
                        <a:rPr lang="en-US" sz="1200" dirty="0"/>
                        <a:t>643</a:t>
                      </a:r>
                    </a:p>
                  </a:txBody>
                  <a:tcPr anchor="ctr"/>
                </a:tc>
                <a:extLst>
                  <a:ext uri="{0D108BD9-81ED-4DB2-BD59-A6C34878D82A}">
                    <a16:rowId xmlns:a16="http://schemas.microsoft.com/office/drawing/2014/main" val="2530385146"/>
                  </a:ext>
                </a:extLst>
              </a:tr>
              <a:tr h="460634">
                <a:tc>
                  <a:txBody>
                    <a:bodyPr/>
                    <a:lstStyle/>
                    <a:p>
                      <a:r>
                        <a:rPr lang="en-US" sz="1200" dirty="0"/>
                        <a:t>1.3x Max Bolt Breaking Load</a:t>
                      </a:r>
                    </a:p>
                  </a:txBody>
                  <a:tcPr anchor="ctr"/>
                </a:tc>
                <a:tc>
                  <a:txBody>
                    <a:bodyPr/>
                    <a:lstStyle/>
                    <a:p>
                      <a:pPr algn="ctr"/>
                      <a:r>
                        <a:rPr lang="en-US" sz="1200" dirty="0"/>
                        <a:t>836</a:t>
                      </a:r>
                    </a:p>
                  </a:txBody>
                  <a:tcPr anchor="ctr"/>
                </a:tc>
                <a:extLst>
                  <a:ext uri="{0D108BD9-81ED-4DB2-BD59-A6C34878D82A}">
                    <a16:rowId xmlns:a16="http://schemas.microsoft.com/office/drawing/2014/main" val="3857066901"/>
                  </a:ext>
                </a:extLst>
              </a:tr>
              <a:tr h="46063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1.5x Max Bolt Breaking Load</a:t>
                      </a:r>
                    </a:p>
                  </a:txBody>
                  <a:tcPr anchor="ctr"/>
                </a:tc>
                <a:tc>
                  <a:txBody>
                    <a:bodyPr/>
                    <a:lstStyle/>
                    <a:p>
                      <a:pPr algn="ctr"/>
                      <a:r>
                        <a:rPr lang="en-US" sz="1200" dirty="0"/>
                        <a:t>965</a:t>
                      </a:r>
                    </a:p>
                  </a:txBody>
                  <a:tcPr anchor="ctr"/>
                </a:tc>
                <a:extLst>
                  <a:ext uri="{0D108BD9-81ED-4DB2-BD59-A6C34878D82A}">
                    <a16:rowId xmlns:a16="http://schemas.microsoft.com/office/drawing/2014/main" val="2944515575"/>
                  </a:ext>
                </a:extLst>
              </a:tr>
              <a:tr h="46063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2.0x Max Bolt Breaking Load</a:t>
                      </a:r>
                    </a:p>
                  </a:txBody>
                  <a:tcPr anchor="ctr"/>
                </a:tc>
                <a:tc>
                  <a:txBody>
                    <a:bodyPr/>
                    <a:lstStyle/>
                    <a:p>
                      <a:pPr algn="ctr"/>
                      <a:r>
                        <a:rPr lang="en-US" sz="1200" dirty="0"/>
                        <a:t>1286</a:t>
                      </a:r>
                    </a:p>
                  </a:txBody>
                  <a:tcPr anchor="ctr"/>
                </a:tc>
                <a:extLst>
                  <a:ext uri="{0D108BD9-81ED-4DB2-BD59-A6C34878D82A}">
                    <a16:rowId xmlns:a16="http://schemas.microsoft.com/office/drawing/2014/main" val="2090877553"/>
                  </a:ext>
                </a:extLst>
              </a:tr>
            </a:tbl>
          </a:graphicData>
        </a:graphic>
      </p:graphicFrame>
      <p:sp>
        <p:nvSpPr>
          <p:cNvPr id="7" name="TextBox 6">
            <a:extLst>
              <a:ext uri="{FF2B5EF4-FFF2-40B4-BE49-F238E27FC236}">
                <a16:creationId xmlns:a16="http://schemas.microsoft.com/office/drawing/2014/main" id="{849907A3-0B9B-46E7-92DF-F61ACD4AE0C2}"/>
              </a:ext>
            </a:extLst>
          </p:cNvPr>
          <p:cNvSpPr txBox="1"/>
          <p:nvPr/>
        </p:nvSpPr>
        <p:spPr>
          <a:xfrm>
            <a:off x="1981200" y="6485827"/>
            <a:ext cx="8229600" cy="307777"/>
          </a:xfrm>
          <a:prstGeom prst="rect">
            <a:avLst/>
          </a:prstGeom>
          <a:noFill/>
        </p:spPr>
        <p:txBody>
          <a:bodyPr wrap="square" rtlCol="0">
            <a:spAutoFit/>
          </a:bodyPr>
          <a:lstStyle/>
          <a:p>
            <a:r>
              <a:rPr lang="en-US" sz="1400" dirty="0">
                <a:solidFill>
                  <a:srgbClr val="97292E"/>
                </a:solidFill>
              </a:rPr>
              <a:t>This document has been reviewed and determined not to contain export controlled technical data. </a:t>
            </a:r>
          </a:p>
        </p:txBody>
      </p:sp>
    </p:spTree>
    <p:extLst>
      <p:ext uri="{BB962C8B-B14F-4D97-AF65-F5344CB8AC3E}">
        <p14:creationId xmlns:p14="http://schemas.microsoft.com/office/powerpoint/2010/main" val="15595530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0EBCBD-4A5B-46B5-9DB4-33C8FD7061F9}"/>
              </a:ext>
            </a:extLst>
          </p:cNvPr>
          <p:cNvPicPr>
            <a:picLocks noChangeAspect="1"/>
          </p:cNvPicPr>
          <p:nvPr/>
        </p:nvPicPr>
        <p:blipFill rotWithShape="1">
          <a:blip r:embed="rId3"/>
          <a:srcRect l="1160" b="5754"/>
          <a:stretch/>
        </p:blipFill>
        <p:spPr>
          <a:xfrm>
            <a:off x="838200" y="2087254"/>
            <a:ext cx="6818294" cy="4030723"/>
          </a:xfrm>
          <a:prstGeom prst="rect">
            <a:avLst/>
          </a:prstGeom>
        </p:spPr>
      </p:pic>
      <p:sp>
        <p:nvSpPr>
          <p:cNvPr id="7" name="Title 6">
            <a:extLst>
              <a:ext uri="{FF2B5EF4-FFF2-40B4-BE49-F238E27FC236}">
                <a16:creationId xmlns:a16="http://schemas.microsoft.com/office/drawing/2014/main" id="{2DC3BA01-B2CB-47C9-8C4D-786EC44B6CB1}"/>
              </a:ext>
            </a:extLst>
          </p:cNvPr>
          <p:cNvSpPr>
            <a:spLocks noGrp="1"/>
          </p:cNvSpPr>
          <p:nvPr>
            <p:ph type="title"/>
          </p:nvPr>
        </p:nvSpPr>
        <p:spPr/>
        <p:txBody>
          <a:bodyPr/>
          <a:lstStyle/>
          <a:p>
            <a:r>
              <a:rPr lang="en-US" dirty="0"/>
              <a:t>Procedure (3/5)</a:t>
            </a:r>
            <a:endParaRPr lang="en-US" dirty="0">
              <a:solidFill>
                <a:schemeClr val="bg1"/>
              </a:solidFill>
            </a:endParaRPr>
          </a:p>
        </p:txBody>
      </p:sp>
      <p:sp>
        <p:nvSpPr>
          <p:cNvPr id="3" name="Rectangle 2">
            <a:extLst>
              <a:ext uri="{FF2B5EF4-FFF2-40B4-BE49-F238E27FC236}">
                <a16:creationId xmlns:a16="http://schemas.microsoft.com/office/drawing/2014/main" id="{42EA33CB-4D8B-E689-D302-42B1805FF2A6}"/>
              </a:ext>
            </a:extLst>
          </p:cNvPr>
          <p:cNvSpPr/>
          <p:nvPr/>
        </p:nvSpPr>
        <p:spPr>
          <a:xfrm>
            <a:off x="446655" y="1433508"/>
            <a:ext cx="4274665" cy="541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3. Actuating Frangibolt </a:t>
            </a:r>
          </a:p>
        </p:txBody>
      </p:sp>
      <p:sp>
        <p:nvSpPr>
          <p:cNvPr id="4" name="TextBox 3">
            <a:extLst>
              <a:ext uri="{FF2B5EF4-FFF2-40B4-BE49-F238E27FC236}">
                <a16:creationId xmlns:a16="http://schemas.microsoft.com/office/drawing/2014/main" id="{9C817D13-2E36-F1C4-62FA-0748324038B1}"/>
              </a:ext>
            </a:extLst>
          </p:cNvPr>
          <p:cNvSpPr txBox="1"/>
          <p:nvPr/>
        </p:nvSpPr>
        <p:spPr>
          <a:xfrm>
            <a:off x="8045490" y="2532956"/>
            <a:ext cx="3587368" cy="3139321"/>
          </a:xfrm>
          <a:prstGeom prst="rect">
            <a:avLst/>
          </a:prstGeom>
          <a:noFill/>
        </p:spPr>
        <p:txBody>
          <a:bodyPr wrap="square" rtlCol="0">
            <a:spAutoFit/>
          </a:bodyPr>
          <a:lstStyle/>
          <a:p>
            <a:pPr marL="285750" indent="-285750">
              <a:buFont typeface="Arial" panose="020B0604020202020204" pitchFamily="34" charset="0"/>
              <a:buChar char="•"/>
            </a:pPr>
            <a:r>
              <a:rPr lang="en-US" dirty="0"/>
              <a:t>Once the test load was attained, 5.5V was applied to the Frangibolt </a:t>
            </a:r>
          </a:p>
          <a:p>
            <a:pPr marL="285750" indent="-285750">
              <a:buFont typeface="Arial" panose="020B0604020202020204" pitchFamily="34" charset="0"/>
              <a:buChar char="•"/>
            </a:pPr>
            <a:r>
              <a:rPr lang="en-US" dirty="0"/>
              <a:t>The expanding Frangibolt compressed the Belleville washers up against the Instron platen such that the load on the Frangibolt was increasing and the load on the spacers was decreasing</a:t>
            </a:r>
          </a:p>
          <a:p>
            <a:endParaRPr lang="en-US" dirty="0"/>
          </a:p>
        </p:txBody>
      </p:sp>
      <p:cxnSp>
        <p:nvCxnSpPr>
          <p:cNvPr id="15" name="Straight Arrow Connector 14">
            <a:extLst>
              <a:ext uri="{FF2B5EF4-FFF2-40B4-BE49-F238E27FC236}">
                <a16:creationId xmlns:a16="http://schemas.microsoft.com/office/drawing/2014/main" id="{70899C6C-A0AD-4474-9F55-C6352E381931}"/>
              </a:ext>
            </a:extLst>
          </p:cNvPr>
          <p:cNvCxnSpPr/>
          <p:nvPr/>
        </p:nvCxnSpPr>
        <p:spPr>
          <a:xfrm>
            <a:off x="4721320" y="4071380"/>
            <a:ext cx="0" cy="297062"/>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501C7A3A-D216-4D27-9650-98C6A7E288EA}"/>
              </a:ext>
            </a:extLst>
          </p:cNvPr>
          <p:cNvSpPr txBox="1"/>
          <p:nvPr/>
        </p:nvSpPr>
        <p:spPr>
          <a:xfrm>
            <a:off x="1981200" y="6485827"/>
            <a:ext cx="8229600" cy="307777"/>
          </a:xfrm>
          <a:prstGeom prst="rect">
            <a:avLst/>
          </a:prstGeom>
          <a:noFill/>
        </p:spPr>
        <p:txBody>
          <a:bodyPr wrap="square" rtlCol="0">
            <a:spAutoFit/>
          </a:bodyPr>
          <a:lstStyle/>
          <a:p>
            <a:r>
              <a:rPr lang="en-US" sz="1400" dirty="0">
                <a:solidFill>
                  <a:srgbClr val="97292E"/>
                </a:solidFill>
              </a:rPr>
              <a:t>This document has been reviewed and determined not to contain export controlled technical data. </a:t>
            </a:r>
          </a:p>
        </p:txBody>
      </p:sp>
    </p:spTree>
    <p:extLst>
      <p:ext uri="{BB962C8B-B14F-4D97-AF65-F5344CB8AC3E}">
        <p14:creationId xmlns:p14="http://schemas.microsoft.com/office/powerpoint/2010/main" val="35803795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66A2CE7-BD70-4837-90B7-0243B81E0FA2}"/>
              </a:ext>
            </a:extLst>
          </p:cNvPr>
          <p:cNvSpPr>
            <a:spLocks noGrp="1"/>
          </p:cNvSpPr>
          <p:nvPr>
            <p:ph type="title"/>
          </p:nvPr>
        </p:nvSpPr>
        <p:spPr/>
        <p:txBody>
          <a:bodyPr/>
          <a:lstStyle/>
          <a:p>
            <a:r>
              <a:rPr lang="en-US" dirty="0"/>
              <a:t>Procedure (4/5)</a:t>
            </a:r>
            <a:endParaRPr lang="en-US" dirty="0">
              <a:solidFill>
                <a:schemeClr val="bg1"/>
              </a:solidFill>
            </a:endParaRPr>
          </a:p>
        </p:txBody>
      </p:sp>
      <p:sp>
        <p:nvSpPr>
          <p:cNvPr id="4" name="TextBox 3">
            <a:extLst>
              <a:ext uri="{FF2B5EF4-FFF2-40B4-BE49-F238E27FC236}">
                <a16:creationId xmlns:a16="http://schemas.microsoft.com/office/drawing/2014/main" id="{32B61347-23D0-DDD0-1590-4750494E0848}"/>
              </a:ext>
            </a:extLst>
          </p:cNvPr>
          <p:cNvSpPr txBox="1"/>
          <p:nvPr/>
        </p:nvSpPr>
        <p:spPr>
          <a:xfrm>
            <a:off x="8117348" y="2988071"/>
            <a:ext cx="3355289" cy="2031325"/>
          </a:xfrm>
          <a:prstGeom prst="rect">
            <a:avLst/>
          </a:prstGeom>
          <a:noFill/>
        </p:spPr>
        <p:txBody>
          <a:bodyPr wrap="square" rtlCol="0">
            <a:spAutoFit/>
          </a:bodyPr>
          <a:lstStyle/>
          <a:p>
            <a:pPr marL="285750" indent="-285750">
              <a:buFont typeface="Arial" panose="020B0604020202020204" pitchFamily="34" charset="0"/>
              <a:buChar char="•"/>
            </a:pPr>
            <a:r>
              <a:rPr lang="en-US" dirty="0"/>
              <a:t>The Frangibolt expands until it pushes the Instron platen off the spacer </a:t>
            </a:r>
          </a:p>
          <a:p>
            <a:pPr marL="285750" indent="-285750">
              <a:buFont typeface="Arial" panose="020B0604020202020204" pitchFamily="34" charset="0"/>
              <a:buChar char="•"/>
            </a:pPr>
            <a:r>
              <a:rPr lang="en-US" dirty="0"/>
              <a:t>At this point, the Frangibolt is carrying the entire test load applied by the Instron and is still expanding </a:t>
            </a:r>
          </a:p>
        </p:txBody>
      </p:sp>
      <p:sp>
        <p:nvSpPr>
          <p:cNvPr id="5" name="Rectangle 4">
            <a:extLst>
              <a:ext uri="{FF2B5EF4-FFF2-40B4-BE49-F238E27FC236}">
                <a16:creationId xmlns:a16="http://schemas.microsoft.com/office/drawing/2014/main" id="{DADF6B26-7066-627C-572D-9BC050CB5157}"/>
              </a:ext>
            </a:extLst>
          </p:cNvPr>
          <p:cNvSpPr/>
          <p:nvPr/>
        </p:nvSpPr>
        <p:spPr>
          <a:xfrm>
            <a:off x="371220" y="1405938"/>
            <a:ext cx="4274665" cy="541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4. Frangibolt Expands </a:t>
            </a:r>
          </a:p>
        </p:txBody>
      </p:sp>
      <p:pic>
        <p:nvPicPr>
          <p:cNvPr id="2" name="Picture 1">
            <a:extLst>
              <a:ext uri="{FF2B5EF4-FFF2-40B4-BE49-F238E27FC236}">
                <a16:creationId xmlns:a16="http://schemas.microsoft.com/office/drawing/2014/main" id="{EEDACDAB-7EE3-4FA9-91EC-0A03CC38703B}"/>
              </a:ext>
            </a:extLst>
          </p:cNvPr>
          <p:cNvPicPr>
            <a:picLocks noChangeAspect="1"/>
          </p:cNvPicPr>
          <p:nvPr/>
        </p:nvPicPr>
        <p:blipFill rotWithShape="1">
          <a:blip r:embed="rId3"/>
          <a:srcRect l="12695" t="1449" r="5701" b="-3033"/>
          <a:stretch/>
        </p:blipFill>
        <p:spPr>
          <a:xfrm>
            <a:off x="923925" y="2108081"/>
            <a:ext cx="6701202" cy="4233148"/>
          </a:xfrm>
          <a:prstGeom prst="rect">
            <a:avLst/>
          </a:prstGeom>
        </p:spPr>
      </p:pic>
      <p:cxnSp>
        <p:nvCxnSpPr>
          <p:cNvPr id="13" name="Straight Arrow Connector 12">
            <a:extLst>
              <a:ext uri="{FF2B5EF4-FFF2-40B4-BE49-F238E27FC236}">
                <a16:creationId xmlns:a16="http://schemas.microsoft.com/office/drawing/2014/main" id="{C523A9EB-D956-46FF-A997-FA15327FC1CC}"/>
              </a:ext>
            </a:extLst>
          </p:cNvPr>
          <p:cNvCxnSpPr>
            <a:cxnSpLocks/>
          </p:cNvCxnSpPr>
          <p:nvPr/>
        </p:nvCxnSpPr>
        <p:spPr>
          <a:xfrm>
            <a:off x="4857341" y="4224655"/>
            <a:ext cx="0" cy="375668"/>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B8449EA-EBAC-47EE-90C8-E3B16BE30AA2}"/>
              </a:ext>
            </a:extLst>
          </p:cNvPr>
          <p:cNvSpPr txBox="1"/>
          <p:nvPr/>
        </p:nvSpPr>
        <p:spPr>
          <a:xfrm>
            <a:off x="1981200" y="6485827"/>
            <a:ext cx="8229600" cy="307777"/>
          </a:xfrm>
          <a:prstGeom prst="rect">
            <a:avLst/>
          </a:prstGeom>
          <a:noFill/>
        </p:spPr>
        <p:txBody>
          <a:bodyPr wrap="square" rtlCol="0">
            <a:spAutoFit/>
          </a:bodyPr>
          <a:lstStyle/>
          <a:p>
            <a:r>
              <a:rPr lang="en-US" sz="1400" dirty="0">
                <a:solidFill>
                  <a:srgbClr val="97292E"/>
                </a:solidFill>
              </a:rPr>
              <a:t>This document has been reviewed and determined not to contain export controlled technical data. </a:t>
            </a:r>
          </a:p>
        </p:txBody>
      </p:sp>
    </p:spTree>
    <p:extLst>
      <p:ext uri="{BB962C8B-B14F-4D97-AF65-F5344CB8AC3E}">
        <p14:creationId xmlns:p14="http://schemas.microsoft.com/office/powerpoint/2010/main" val="25456951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468C6746-6757-E8B6-41AA-3DE158323B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1812" y="3323588"/>
            <a:ext cx="3399688" cy="264495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153585C-30E5-4EB7-9595-4D4CFE90A7B3}"/>
              </a:ext>
            </a:extLst>
          </p:cNvPr>
          <p:cNvSpPr txBox="1"/>
          <p:nvPr/>
        </p:nvSpPr>
        <p:spPr>
          <a:xfrm>
            <a:off x="1397081" y="2225628"/>
            <a:ext cx="10204098" cy="923330"/>
          </a:xfrm>
          <a:prstGeom prst="rect">
            <a:avLst/>
          </a:prstGeom>
          <a:noFill/>
        </p:spPr>
        <p:txBody>
          <a:bodyPr wrap="square" rtlCol="0">
            <a:spAutoFit/>
          </a:bodyPr>
          <a:lstStyle/>
          <a:p>
            <a:pPr marL="285750" indent="-285750">
              <a:buFont typeface="Arial" panose="020B0604020202020204" pitchFamily="34" charset="0"/>
              <a:buChar char="•"/>
            </a:pPr>
            <a:r>
              <a:rPr lang="en-US" sz="1800" dirty="0"/>
              <a:t>The power was turned off when Frangibolt reached 180°C</a:t>
            </a:r>
          </a:p>
          <a:p>
            <a:pPr marL="285750" indent="-285750">
              <a:buFont typeface="Arial" panose="020B0604020202020204" pitchFamily="34" charset="0"/>
              <a:buChar char="•"/>
            </a:pPr>
            <a:r>
              <a:rPr lang="en-US" sz="1800" dirty="0"/>
              <a:t>The Frangibolt was removed from the fixture, compressed using the reset tool, and placed back into the Instron to be tested at next test load</a:t>
            </a:r>
          </a:p>
        </p:txBody>
      </p:sp>
      <p:sp>
        <p:nvSpPr>
          <p:cNvPr id="8" name="Title 7">
            <a:extLst>
              <a:ext uri="{FF2B5EF4-FFF2-40B4-BE49-F238E27FC236}">
                <a16:creationId xmlns:a16="http://schemas.microsoft.com/office/drawing/2014/main" id="{866A2CE7-BD70-4837-90B7-0243B81E0FA2}"/>
              </a:ext>
            </a:extLst>
          </p:cNvPr>
          <p:cNvSpPr>
            <a:spLocks noGrp="1"/>
          </p:cNvSpPr>
          <p:nvPr>
            <p:ph type="title"/>
          </p:nvPr>
        </p:nvSpPr>
        <p:spPr/>
        <p:txBody>
          <a:bodyPr/>
          <a:lstStyle/>
          <a:p>
            <a:r>
              <a:rPr lang="en-US" dirty="0"/>
              <a:t>Procedure (5/5)</a:t>
            </a:r>
            <a:endParaRPr lang="en-US" dirty="0">
              <a:solidFill>
                <a:schemeClr val="bg1"/>
              </a:solidFill>
            </a:endParaRPr>
          </a:p>
        </p:txBody>
      </p:sp>
      <p:sp>
        <p:nvSpPr>
          <p:cNvPr id="9" name="Rectangle 8">
            <a:extLst>
              <a:ext uri="{FF2B5EF4-FFF2-40B4-BE49-F238E27FC236}">
                <a16:creationId xmlns:a16="http://schemas.microsoft.com/office/drawing/2014/main" id="{1F16775C-0F1A-48D3-8B4A-674EDF5B84AA}"/>
              </a:ext>
            </a:extLst>
          </p:cNvPr>
          <p:cNvSpPr/>
          <p:nvPr/>
        </p:nvSpPr>
        <p:spPr>
          <a:xfrm>
            <a:off x="1178560" y="1649091"/>
            <a:ext cx="3338971" cy="541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5. Frangibolt Reset  </a:t>
            </a:r>
          </a:p>
        </p:txBody>
      </p:sp>
      <p:pic>
        <p:nvPicPr>
          <p:cNvPr id="2" name="Picture 3" descr="0b1c612d-be93-4cad-b908-4b2176297f68@ad">
            <a:extLst>
              <a:ext uri="{FF2B5EF4-FFF2-40B4-BE49-F238E27FC236}">
                <a16:creationId xmlns:a16="http://schemas.microsoft.com/office/drawing/2014/main" id="{5152F62B-C0CD-B29A-547E-2B11836161C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2397" t="11316" r="19269"/>
          <a:stretch/>
        </p:blipFill>
        <p:spPr bwMode="auto">
          <a:xfrm rot="5400000">
            <a:off x="5208532" y="3106914"/>
            <a:ext cx="2648673" cy="308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descr="2b9455cf-84ad-4383-acce-b1a4da79dff0@ad">
            <a:extLst>
              <a:ext uri="{FF2B5EF4-FFF2-40B4-BE49-F238E27FC236}">
                <a16:creationId xmlns:a16="http://schemas.microsoft.com/office/drawing/2014/main" id="{0F9AE9EB-A63F-F156-083F-64AE56FB3CF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241" t="2790" r="37658"/>
          <a:stretch/>
        </p:blipFill>
        <p:spPr bwMode="auto">
          <a:xfrm rot="5400000">
            <a:off x="1646284" y="3008855"/>
            <a:ext cx="2644958" cy="327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14C3E4EF-C0AD-8191-07FE-4CDD6719E4DF}"/>
              </a:ext>
            </a:extLst>
          </p:cNvPr>
          <p:cNvSpPr/>
          <p:nvPr/>
        </p:nvSpPr>
        <p:spPr>
          <a:xfrm>
            <a:off x="1262420" y="5873296"/>
            <a:ext cx="3401056" cy="360313"/>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r>
              <a:rPr lang="en-US" sz="1200" dirty="0"/>
              <a:t>Top Instron platen is lowered onto the assembly  </a:t>
            </a:r>
          </a:p>
        </p:txBody>
      </p:sp>
      <p:sp>
        <p:nvSpPr>
          <p:cNvPr id="7" name="Rectangle 6">
            <a:extLst>
              <a:ext uri="{FF2B5EF4-FFF2-40B4-BE49-F238E27FC236}">
                <a16:creationId xmlns:a16="http://schemas.microsoft.com/office/drawing/2014/main" id="{44B4C156-406C-6683-AD55-468B9F34B58B}"/>
              </a:ext>
            </a:extLst>
          </p:cNvPr>
          <p:cNvSpPr/>
          <p:nvPr/>
        </p:nvSpPr>
        <p:spPr>
          <a:xfrm>
            <a:off x="5068559" y="5873296"/>
            <a:ext cx="2965448" cy="356599"/>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a:t>Top Instron platen has been moved away</a:t>
            </a:r>
          </a:p>
        </p:txBody>
      </p:sp>
      <p:sp>
        <p:nvSpPr>
          <p:cNvPr id="10" name="Rectangle 9">
            <a:extLst>
              <a:ext uri="{FF2B5EF4-FFF2-40B4-BE49-F238E27FC236}">
                <a16:creationId xmlns:a16="http://schemas.microsoft.com/office/drawing/2014/main" id="{9AEBD6B7-7141-77FD-8EFD-70F76BEFB2CB}"/>
              </a:ext>
            </a:extLst>
          </p:cNvPr>
          <p:cNvSpPr/>
          <p:nvPr/>
        </p:nvSpPr>
        <p:spPr>
          <a:xfrm>
            <a:off x="9165254" y="5873295"/>
            <a:ext cx="1737793" cy="356599"/>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a:t>Reset Tool</a:t>
            </a:r>
          </a:p>
        </p:txBody>
      </p:sp>
      <p:sp>
        <p:nvSpPr>
          <p:cNvPr id="11" name="TextBox 10">
            <a:extLst>
              <a:ext uri="{FF2B5EF4-FFF2-40B4-BE49-F238E27FC236}">
                <a16:creationId xmlns:a16="http://schemas.microsoft.com/office/drawing/2014/main" id="{38B4A6DA-9A5D-45CD-9E4A-F076DAF0BA8A}"/>
              </a:ext>
            </a:extLst>
          </p:cNvPr>
          <p:cNvSpPr txBox="1"/>
          <p:nvPr/>
        </p:nvSpPr>
        <p:spPr>
          <a:xfrm>
            <a:off x="1981200" y="6485827"/>
            <a:ext cx="8229600" cy="307777"/>
          </a:xfrm>
          <a:prstGeom prst="rect">
            <a:avLst/>
          </a:prstGeom>
          <a:noFill/>
        </p:spPr>
        <p:txBody>
          <a:bodyPr wrap="square" rtlCol="0">
            <a:spAutoFit/>
          </a:bodyPr>
          <a:lstStyle/>
          <a:p>
            <a:r>
              <a:rPr lang="en-US" sz="1400" dirty="0">
                <a:solidFill>
                  <a:srgbClr val="97292E"/>
                </a:solidFill>
              </a:rPr>
              <a:t>This document has been reviewed and determined not to contain export controlled technical data. </a:t>
            </a:r>
          </a:p>
        </p:txBody>
      </p:sp>
    </p:spTree>
    <p:extLst>
      <p:ext uri="{BB962C8B-B14F-4D97-AF65-F5344CB8AC3E}">
        <p14:creationId xmlns:p14="http://schemas.microsoft.com/office/powerpoint/2010/main" val="42474950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D80926DA-0661-5D68-8F57-BF4AEC14D215}"/>
              </a:ext>
            </a:extLst>
          </p:cNvPr>
          <p:cNvPicPr>
            <a:picLocks noChangeAspect="1"/>
          </p:cNvPicPr>
          <p:nvPr/>
        </p:nvPicPr>
        <p:blipFill>
          <a:blip r:embed="rId3"/>
          <a:stretch>
            <a:fillRect/>
          </a:stretch>
        </p:blipFill>
        <p:spPr>
          <a:xfrm>
            <a:off x="70380" y="1538613"/>
            <a:ext cx="8315420" cy="4841244"/>
          </a:xfrm>
          <a:prstGeom prst="rect">
            <a:avLst/>
          </a:prstGeom>
        </p:spPr>
      </p:pic>
      <p:sp>
        <p:nvSpPr>
          <p:cNvPr id="2" name="Title 1">
            <a:extLst>
              <a:ext uri="{FF2B5EF4-FFF2-40B4-BE49-F238E27FC236}">
                <a16:creationId xmlns:a16="http://schemas.microsoft.com/office/drawing/2014/main" id="{59D1F6EF-8E47-46DB-932A-ECCD34954683}"/>
              </a:ext>
            </a:extLst>
          </p:cNvPr>
          <p:cNvSpPr>
            <a:spLocks noGrp="1"/>
          </p:cNvSpPr>
          <p:nvPr>
            <p:ph type="title"/>
          </p:nvPr>
        </p:nvSpPr>
        <p:spPr/>
        <p:txBody>
          <a:bodyPr/>
          <a:lstStyle/>
          <a:p>
            <a:r>
              <a:rPr lang="en-US" dirty="0"/>
              <a:t>Results (1/2): Calculation of Stroke Margin</a:t>
            </a:r>
          </a:p>
        </p:txBody>
      </p:sp>
      <p:sp>
        <p:nvSpPr>
          <p:cNvPr id="55" name="TextBox 54">
            <a:extLst>
              <a:ext uri="{FF2B5EF4-FFF2-40B4-BE49-F238E27FC236}">
                <a16:creationId xmlns:a16="http://schemas.microsoft.com/office/drawing/2014/main" id="{93EEDBAA-EFC8-4416-973F-60122C3D9A75}"/>
              </a:ext>
            </a:extLst>
          </p:cNvPr>
          <p:cNvSpPr txBox="1"/>
          <p:nvPr/>
        </p:nvSpPr>
        <p:spPr>
          <a:xfrm>
            <a:off x="8711843" y="1954312"/>
            <a:ext cx="2698582" cy="441882"/>
          </a:xfrm>
          <a:prstGeom prst="rect">
            <a:avLst/>
          </a:prstGeom>
        </p:spPr>
        <p:txBody>
          <a:bodyPr vert="horz" wrap="none" lIns="91440" tIns="45720" rIns="91440" bIns="45720" rtlCol="0">
            <a:noAutofit/>
          </a:bodyPr>
          <a:lstStyle/>
          <a:p>
            <a:r>
              <a:rPr lang="en-US" sz="1400" dirty="0"/>
              <a:t>Calculation of Stroke Margin: </a:t>
            </a:r>
          </a:p>
        </p:txBody>
      </p:sp>
      <p:sp>
        <p:nvSpPr>
          <p:cNvPr id="56" name="TextBox 55">
            <a:extLst>
              <a:ext uri="{FF2B5EF4-FFF2-40B4-BE49-F238E27FC236}">
                <a16:creationId xmlns:a16="http://schemas.microsoft.com/office/drawing/2014/main" id="{E888EC08-F98B-4EDD-9F03-A106AEF2E97B}"/>
              </a:ext>
            </a:extLst>
          </p:cNvPr>
          <p:cNvSpPr txBox="1"/>
          <p:nvPr/>
        </p:nvSpPr>
        <p:spPr>
          <a:xfrm>
            <a:off x="8711843" y="3091987"/>
            <a:ext cx="2633877" cy="441882"/>
          </a:xfrm>
          <a:prstGeom prst="rect">
            <a:avLst/>
          </a:prstGeom>
        </p:spPr>
        <p:txBody>
          <a:bodyPr vert="horz" wrap="none" lIns="91440" tIns="45720" rIns="91440" bIns="45720" rtlCol="0">
            <a:noAutofit/>
          </a:bodyPr>
          <a:lstStyle/>
          <a:p>
            <a:r>
              <a:rPr lang="en-US" sz="1400" dirty="0"/>
              <a:t>Using values from the plot:</a:t>
            </a:r>
          </a:p>
        </p:txBody>
      </p:sp>
      <p:cxnSp>
        <p:nvCxnSpPr>
          <p:cNvPr id="6" name="Straight Connector 5">
            <a:extLst>
              <a:ext uri="{FF2B5EF4-FFF2-40B4-BE49-F238E27FC236}">
                <a16:creationId xmlns:a16="http://schemas.microsoft.com/office/drawing/2014/main" id="{757CDF6C-064C-497F-86C1-506D4C7DD22C}"/>
              </a:ext>
            </a:extLst>
          </p:cNvPr>
          <p:cNvCxnSpPr>
            <a:cxnSpLocks/>
          </p:cNvCxnSpPr>
          <p:nvPr/>
        </p:nvCxnSpPr>
        <p:spPr>
          <a:xfrm>
            <a:off x="1268989" y="1947402"/>
            <a:ext cx="0" cy="1151398"/>
          </a:xfrm>
          <a:prstGeom prst="line">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488A43E-F708-4069-8FAE-9264783261E0}"/>
              </a:ext>
            </a:extLst>
          </p:cNvPr>
          <p:cNvCxnSpPr>
            <a:cxnSpLocks/>
          </p:cNvCxnSpPr>
          <p:nvPr/>
        </p:nvCxnSpPr>
        <p:spPr>
          <a:xfrm>
            <a:off x="6540389" y="1947402"/>
            <a:ext cx="0" cy="1151398"/>
          </a:xfrm>
          <a:prstGeom prst="line">
            <a:avLst/>
          </a:prstGeom>
          <a:ln>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5AD3953-034A-4B4B-B249-6F030AB1DFA5}"/>
              </a:ext>
            </a:extLst>
          </p:cNvPr>
          <p:cNvSpPr txBox="1"/>
          <p:nvPr/>
        </p:nvSpPr>
        <p:spPr>
          <a:xfrm>
            <a:off x="886762" y="1493635"/>
            <a:ext cx="769525" cy="261610"/>
          </a:xfrm>
          <a:prstGeom prst="rect">
            <a:avLst/>
          </a:prstGeom>
          <a:ln>
            <a:solidFill>
              <a:srgbClr val="92D05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050" dirty="0"/>
              <a:t>Power on</a:t>
            </a:r>
          </a:p>
        </p:txBody>
      </p:sp>
      <p:cxnSp>
        <p:nvCxnSpPr>
          <p:cNvPr id="12" name="Straight Arrow Connector 11">
            <a:extLst>
              <a:ext uri="{FF2B5EF4-FFF2-40B4-BE49-F238E27FC236}">
                <a16:creationId xmlns:a16="http://schemas.microsoft.com/office/drawing/2014/main" id="{DB1A8CDF-B2B7-47AD-BD22-07AA76331762}"/>
              </a:ext>
            </a:extLst>
          </p:cNvPr>
          <p:cNvCxnSpPr>
            <a:cxnSpLocks/>
            <a:stCxn id="10" idx="2"/>
          </p:cNvCxnSpPr>
          <p:nvPr/>
        </p:nvCxnSpPr>
        <p:spPr>
          <a:xfrm>
            <a:off x="1271525" y="1755245"/>
            <a:ext cx="0" cy="183193"/>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13" name="TextBox 12">
            <a:extLst>
              <a:ext uri="{FF2B5EF4-FFF2-40B4-BE49-F238E27FC236}">
                <a16:creationId xmlns:a16="http://schemas.microsoft.com/office/drawing/2014/main" id="{3FC5EF45-EDF4-4526-A3AE-B5CB65EEA496}"/>
              </a:ext>
            </a:extLst>
          </p:cNvPr>
          <p:cNvSpPr txBox="1"/>
          <p:nvPr/>
        </p:nvSpPr>
        <p:spPr>
          <a:xfrm>
            <a:off x="6155626" y="1501961"/>
            <a:ext cx="769525" cy="253916"/>
          </a:xfrm>
          <a:prstGeom prst="rect">
            <a:avLst/>
          </a:prstGeom>
          <a:ln>
            <a:solidFill>
              <a:srgbClr val="92D05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050" dirty="0"/>
              <a:t>Power off</a:t>
            </a:r>
          </a:p>
        </p:txBody>
      </p:sp>
      <p:cxnSp>
        <p:nvCxnSpPr>
          <p:cNvPr id="17" name="Straight Arrow Connector 16">
            <a:extLst>
              <a:ext uri="{FF2B5EF4-FFF2-40B4-BE49-F238E27FC236}">
                <a16:creationId xmlns:a16="http://schemas.microsoft.com/office/drawing/2014/main" id="{DC0FE9B0-B2B6-4C65-A7FB-C4D1C13F8609}"/>
              </a:ext>
            </a:extLst>
          </p:cNvPr>
          <p:cNvCxnSpPr>
            <a:cxnSpLocks/>
            <a:stCxn id="18" idx="1"/>
          </p:cNvCxnSpPr>
          <p:nvPr/>
        </p:nvCxnSpPr>
        <p:spPr>
          <a:xfrm flipH="1" flipV="1">
            <a:off x="4944060" y="4068601"/>
            <a:ext cx="434692" cy="910401"/>
          </a:xfrm>
          <a:prstGeom prst="straightConnector1">
            <a:avLst/>
          </a:prstGeom>
          <a:ln>
            <a:solidFill>
              <a:schemeClr val="tx1"/>
            </a:solidFill>
            <a:tailEnd type="triangle"/>
          </a:ln>
        </p:spPr>
        <p:style>
          <a:lnRef idx="1">
            <a:schemeClr val="dk1"/>
          </a:lnRef>
          <a:fillRef idx="0">
            <a:schemeClr val="dk1"/>
          </a:fillRef>
          <a:effectRef idx="0">
            <a:schemeClr val="dk1"/>
          </a:effectRef>
          <a:fontRef idx="minor">
            <a:schemeClr val="tx1"/>
          </a:fontRef>
        </p:style>
      </p:cxnSp>
      <p:sp>
        <p:nvSpPr>
          <p:cNvPr id="18" name="TextBox 17">
            <a:extLst>
              <a:ext uri="{FF2B5EF4-FFF2-40B4-BE49-F238E27FC236}">
                <a16:creationId xmlns:a16="http://schemas.microsoft.com/office/drawing/2014/main" id="{94E49867-4146-4291-B103-125E90D1180C}"/>
              </a:ext>
            </a:extLst>
          </p:cNvPr>
          <p:cNvSpPr txBox="1"/>
          <p:nvPr/>
        </p:nvSpPr>
        <p:spPr>
          <a:xfrm>
            <a:off x="5378752" y="4785255"/>
            <a:ext cx="1030361" cy="387494"/>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rtlCol="0">
            <a:noAutofit/>
          </a:bodyPr>
          <a:lstStyle/>
          <a:p>
            <a:r>
              <a:rPr lang="en-US" sz="800" dirty="0"/>
              <a:t>Bolt-breaking Stroke = 0.008in</a:t>
            </a:r>
          </a:p>
        </p:txBody>
      </p:sp>
      <p:cxnSp>
        <p:nvCxnSpPr>
          <p:cNvPr id="25" name="Straight Connector 24">
            <a:extLst>
              <a:ext uri="{FF2B5EF4-FFF2-40B4-BE49-F238E27FC236}">
                <a16:creationId xmlns:a16="http://schemas.microsoft.com/office/drawing/2014/main" id="{73ECBBD5-C272-4582-AA62-7917D71F14D5}"/>
              </a:ext>
            </a:extLst>
          </p:cNvPr>
          <p:cNvCxnSpPr>
            <a:cxnSpLocks/>
          </p:cNvCxnSpPr>
          <p:nvPr/>
        </p:nvCxnSpPr>
        <p:spPr>
          <a:xfrm>
            <a:off x="694267" y="3945297"/>
            <a:ext cx="7167033" cy="0"/>
          </a:xfrm>
          <a:prstGeom prst="line">
            <a:avLst/>
          </a:prstGeom>
          <a:ln w="9525" cap="flat" cmpd="sng" algn="ctr">
            <a:solidFill>
              <a:schemeClr val="tx2">
                <a:lumMod val="60000"/>
                <a:lumOff val="4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6BDAB0A8-98F0-457D-8D21-B44A53C408D8}"/>
              </a:ext>
            </a:extLst>
          </p:cNvPr>
          <p:cNvCxnSpPr>
            <a:cxnSpLocks/>
          </p:cNvCxnSpPr>
          <p:nvPr/>
        </p:nvCxnSpPr>
        <p:spPr>
          <a:xfrm flipV="1">
            <a:off x="4342635" y="2299940"/>
            <a:ext cx="3572120" cy="6747"/>
          </a:xfrm>
          <a:prstGeom prst="line">
            <a:avLst/>
          </a:prstGeom>
          <a:ln w="9525" cap="flat" cmpd="sng" algn="ctr">
            <a:solidFill>
              <a:schemeClr val="tx2">
                <a:lumMod val="60000"/>
                <a:lumOff val="4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4" name="Straight Arrow Connector 33">
            <a:extLst>
              <a:ext uri="{FF2B5EF4-FFF2-40B4-BE49-F238E27FC236}">
                <a16:creationId xmlns:a16="http://schemas.microsoft.com/office/drawing/2014/main" id="{43C7E4E2-8423-4B1F-9630-869FA4821C37}"/>
              </a:ext>
            </a:extLst>
          </p:cNvPr>
          <p:cNvCxnSpPr>
            <a:cxnSpLocks/>
          </p:cNvCxnSpPr>
          <p:nvPr/>
        </p:nvCxnSpPr>
        <p:spPr>
          <a:xfrm flipV="1">
            <a:off x="5241511" y="2334627"/>
            <a:ext cx="6794" cy="1603921"/>
          </a:xfrm>
          <a:prstGeom prst="straightConnector1">
            <a:avLst/>
          </a:prstGeom>
          <a:ln>
            <a:solidFill>
              <a:srgbClr val="C00000"/>
            </a:solidFill>
            <a:tailEnd type="triangle"/>
          </a:ln>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014C99BC-7674-4C88-96A5-180CB8023730}"/>
              </a:ext>
            </a:extLst>
          </p:cNvPr>
          <p:cNvCxnSpPr>
            <a:cxnSpLocks/>
          </p:cNvCxnSpPr>
          <p:nvPr/>
        </p:nvCxnSpPr>
        <p:spPr>
          <a:xfrm flipV="1">
            <a:off x="4871778" y="3938548"/>
            <a:ext cx="0" cy="246073"/>
          </a:xfrm>
          <a:prstGeom prst="straightConnector1">
            <a:avLst/>
          </a:prstGeom>
          <a:ln>
            <a:solidFill>
              <a:srgbClr val="C00000"/>
            </a:solidFill>
            <a:tailEnd type="triangle"/>
          </a:ln>
        </p:spPr>
        <p:style>
          <a:lnRef idx="1">
            <a:schemeClr val="dk1"/>
          </a:lnRef>
          <a:fillRef idx="0">
            <a:schemeClr val="dk1"/>
          </a:fillRef>
          <a:effectRef idx="0">
            <a:schemeClr val="dk1"/>
          </a:effectRef>
          <a:fontRef idx="minor">
            <a:schemeClr val="tx1"/>
          </a:fontRef>
        </p:style>
      </p:cxnSp>
      <p:cxnSp>
        <p:nvCxnSpPr>
          <p:cNvPr id="42" name="Straight Arrow Connector 41">
            <a:extLst>
              <a:ext uri="{FF2B5EF4-FFF2-40B4-BE49-F238E27FC236}">
                <a16:creationId xmlns:a16="http://schemas.microsoft.com/office/drawing/2014/main" id="{93BAC20C-DC83-4026-83C1-B017E4F24C40}"/>
              </a:ext>
            </a:extLst>
          </p:cNvPr>
          <p:cNvCxnSpPr>
            <a:cxnSpLocks/>
            <a:stCxn id="43" idx="1"/>
          </p:cNvCxnSpPr>
          <p:nvPr/>
        </p:nvCxnSpPr>
        <p:spPr>
          <a:xfrm flipH="1" flipV="1">
            <a:off x="5261912" y="3437348"/>
            <a:ext cx="455090" cy="185829"/>
          </a:xfrm>
          <a:prstGeom prst="straightConnector1">
            <a:avLst/>
          </a:prstGeom>
          <a:ln>
            <a:solidFill>
              <a:schemeClr val="tx1"/>
            </a:solidFill>
            <a:tailEnd type="triangle"/>
          </a:ln>
        </p:spPr>
        <p:style>
          <a:lnRef idx="1">
            <a:schemeClr val="dk1"/>
          </a:lnRef>
          <a:fillRef idx="0">
            <a:schemeClr val="dk1"/>
          </a:fillRef>
          <a:effectRef idx="0">
            <a:schemeClr val="dk1"/>
          </a:effectRef>
          <a:fontRef idx="minor">
            <a:schemeClr val="tx1"/>
          </a:fontRef>
        </p:style>
      </p:cxnSp>
      <p:sp>
        <p:nvSpPr>
          <p:cNvPr id="43" name="TextBox 42">
            <a:extLst>
              <a:ext uri="{FF2B5EF4-FFF2-40B4-BE49-F238E27FC236}">
                <a16:creationId xmlns:a16="http://schemas.microsoft.com/office/drawing/2014/main" id="{FB775505-F437-460E-B2D7-F1D9FA0849F0}"/>
              </a:ext>
            </a:extLst>
          </p:cNvPr>
          <p:cNvSpPr txBox="1"/>
          <p:nvPr/>
        </p:nvSpPr>
        <p:spPr>
          <a:xfrm>
            <a:off x="5717002" y="3500140"/>
            <a:ext cx="823387" cy="246073"/>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rtlCol="0">
            <a:noAutofit/>
          </a:bodyPr>
          <a:lstStyle/>
          <a:p>
            <a:r>
              <a:rPr lang="en-US" sz="800" dirty="0"/>
              <a:t>Stroke Margin</a:t>
            </a:r>
          </a:p>
        </p:txBody>
      </p:sp>
      <p:cxnSp>
        <p:nvCxnSpPr>
          <p:cNvPr id="68" name="Straight Arrow Connector 67">
            <a:extLst>
              <a:ext uri="{FF2B5EF4-FFF2-40B4-BE49-F238E27FC236}">
                <a16:creationId xmlns:a16="http://schemas.microsoft.com/office/drawing/2014/main" id="{22EF3E2D-0AF4-4EAF-ACA7-8506ACD2DACA}"/>
              </a:ext>
            </a:extLst>
          </p:cNvPr>
          <p:cNvCxnSpPr>
            <a:cxnSpLocks/>
            <a:stCxn id="69" idx="0"/>
          </p:cNvCxnSpPr>
          <p:nvPr/>
        </p:nvCxnSpPr>
        <p:spPr>
          <a:xfrm flipH="1" flipV="1">
            <a:off x="7468942" y="3623177"/>
            <a:ext cx="670434" cy="1464066"/>
          </a:xfrm>
          <a:prstGeom prst="straightConnector1">
            <a:avLst/>
          </a:prstGeom>
          <a:ln>
            <a:solidFill>
              <a:schemeClr val="tx1"/>
            </a:solidFill>
            <a:tailEnd type="triangle"/>
          </a:ln>
        </p:spPr>
        <p:style>
          <a:lnRef idx="1">
            <a:schemeClr val="dk1"/>
          </a:lnRef>
          <a:fillRef idx="0">
            <a:schemeClr val="dk1"/>
          </a:fillRef>
          <a:effectRef idx="0">
            <a:schemeClr val="dk1"/>
          </a:effectRef>
          <a:fontRef idx="minor">
            <a:schemeClr val="tx1"/>
          </a:fontRef>
        </p:style>
      </p:cxnSp>
      <p:sp>
        <p:nvSpPr>
          <p:cNvPr id="69" name="TextBox 68">
            <a:extLst>
              <a:ext uri="{FF2B5EF4-FFF2-40B4-BE49-F238E27FC236}">
                <a16:creationId xmlns:a16="http://schemas.microsoft.com/office/drawing/2014/main" id="{3E7F5CCE-7272-44D3-A2D7-E34582319C6E}"/>
              </a:ext>
            </a:extLst>
          </p:cNvPr>
          <p:cNvSpPr txBox="1"/>
          <p:nvPr/>
        </p:nvSpPr>
        <p:spPr>
          <a:xfrm>
            <a:off x="7561030" y="5087243"/>
            <a:ext cx="1156692" cy="375880"/>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rtlCol="0">
            <a:noAutofit/>
          </a:bodyPr>
          <a:lstStyle/>
          <a:p>
            <a:r>
              <a:rPr lang="en-US" sz="800" dirty="0"/>
              <a:t>Actuator Stroke Available = 0.0381 in</a:t>
            </a:r>
          </a:p>
        </p:txBody>
      </p:sp>
      <p:sp>
        <p:nvSpPr>
          <p:cNvPr id="77" name="TextBox 76">
            <a:extLst>
              <a:ext uri="{FF2B5EF4-FFF2-40B4-BE49-F238E27FC236}">
                <a16:creationId xmlns:a16="http://schemas.microsoft.com/office/drawing/2014/main" id="{4FF09812-3FAC-4B61-BEBF-A32FE07D227E}"/>
              </a:ext>
            </a:extLst>
          </p:cNvPr>
          <p:cNvSpPr txBox="1"/>
          <p:nvPr/>
        </p:nvSpPr>
        <p:spPr>
          <a:xfrm>
            <a:off x="8711843" y="4091218"/>
            <a:ext cx="2823882" cy="796543"/>
          </a:xfrm>
          <a:prstGeom prst="rect">
            <a:avLst/>
          </a:prstGeom>
        </p:spPr>
        <p:txBody>
          <a:bodyPr vert="horz" wrap="none" lIns="91440" tIns="45720" rIns="91440" bIns="45720" rtlCol="0">
            <a:noAutofit/>
          </a:bodyPr>
          <a:lstStyle/>
          <a:p>
            <a:r>
              <a:rPr lang="en-US" sz="1400" dirty="0"/>
              <a:t>Note: This test load is equivalent </a:t>
            </a:r>
            <a:br>
              <a:rPr lang="en-US" sz="1400" dirty="0"/>
            </a:br>
            <a:r>
              <a:rPr lang="en-US" sz="1400" dirty="0"/>
              <a:t>to max bolt breaking load,</a:t>
            </a:r>
            <a:br>
              <a:rPr lang="en-US" sz="1400" dirty="0"/>
            </a:br>
            <a:r>
              <a:rPr lang="en-US" sz="1400" dirty="0"/>
              <a:t>therefore, force margin = 0</a:t>
            </a:r>
          </a:p>
        </p:txBody>
      </p:sp>
      <p:cxnSp>
        <p:nvCxnSpPr>
          <p:cNvPr id="79" name="Straight Arrow Connector 78">
            <a:extLst>
              <a:ext uri="{FF2B5EF4-FFF2-40B4-BE49-F238E27FC236}">
                <a16:creationId xmlns:a16="http://schemas.microsoft.com/office/drawing/2014/main" id="{BF8B5D73-581F-44E7-ABC7-1BD482CCE00C}"/>
              </a:ext>
            </a:extLst>
          </p:cNvPr>
          <p:cNvCxnSpPr>
            <a:cxnSpLocks/>
          </p:cNvCxnSpPr>
          <p:nvPr/>
        </p:nvCxnSpPr>
        <p:spPr>
          <a:xfrm flipV="1">
            <a:off x="7468942" y="2298434"/>
            <a:ext cx="0" cy="1872661"/>
          </a:xfrm>
          <a:prstGeom prst="straightConnector1">
            <a:avLst/>
          </a:prstGeom>
          <a:ln>
            <a:solidFill>
              <a:srgbClr val="C00000"/>
            </a:solidFill>
            <a:tailEnd type="triangle"/>
          </a:ln>
        </p:spPr>
        <p:style>
          <a:lnRef idx="1">
            <a:schemeClr val="dk1"/>
          </a:lnRef>
          <a:fillRef idx="0">
            <a:schemeClr val="dk1"/>
          </a:fillRef>
          <a:effectRef idx="0">
            <a:schemeClr val="dk1"/>
          </a:effectRef>
          <a:fontRef idx="minor">
            <a:schemeClr val="tx1"/>
          </a:fontRef>
        </p:style>
      </p:cxnSp>
      <p:cxnSp>
        <p:nvCxnSpPr>
          <p:cNvPr id="36" name="Straight Arrow Connector 35">
            <a:extLst>
              <a:ext uri="{FF2B5EF4-FFF2-40B4-BE49-F238E27FC236}">
                <a16:creationId xmlns:a16="http://schemas.microsoft.com/office/drawing/2014/main" id="{CB2C0506-856D-4799-8268-D944D5F5B2C2}"/>
              </a:ext>
            </a:extLst>
          </p:cNvPr>
          <p:cNvCxnSpPr>
            <a:cxnSpLocks/>
            <a:stCxn id="13" idx="2"/>
          </p:cNvCxnSpPr>
          <p:nvPr/>
        </p:nvCxnSpPr>
        <p:spPr>
          <a:xfrm>
            <a:off x="6540389" y="1755877"/>
            <a:ext cx="1" cy="188358"/>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51" name="Straight Connector 50">
            <a:extLst>
              <a:ext uri="{FF2B5EF4-FFF2-40B4-BE49-F238E27FC236}">
                <a16:creationId xmlns:a16="http://schemas.microsoft.com/office/drawing/2014/main" id="{ADCE6462-0DB6-29A7-0C2F-4C08A556E787}"/>
              </a:ext>
            </a:extLst>
          </p:cNvPr>
          <p:cNvCxnSpPr>
            <a:cxnSpLocks/>
          </p:cNvCxnSpPr>
          <p:nvPr/>
        </p:nvCxnSpPr>
        <p:spPr>
          <a:xfrm>
            <a:off x="694267" y="4183625"/>
            <a:ext cx="7167033" cy="0"/>
          </a:xfrm>
          <a:prstGeom prst="line">
            <a:avLst/>
          </a:prstGeom>
          <a:ln w="9525" cap="flat" cmpd="sng" algn="ctr">
            <a:solidFill>
              <a:schemeClr val="tx2">
                <a:lumMod val="60000"/>
                <a:lumOff val="4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32EB8D8F-21FF-4829-B734-CBC789724CFA}"/>
                  </a:ext>
                </a:extLst>
              </p:cNvPr>
              <p:cNvSpPr txBox="1"/>
              <p:nvPr/>
            </p:nvSpPr>
            <p:spPr>
              <a:xfrm>
                <a:off x="8797496" y="2445674"/>
                <a:ext cx="3572116" cy="439287"/>
              </a:xfrm>
              <a:prstGeom prst="rect">
                <a:avLst/>
              </a:prstGeom>
              <a:noFill/>
            </p:spPr>
            <p:txBody>
              <a:bodyPr wrap="square" lIns="0" tIns="0" rIns="0" bIns="0" rtlCol="0">
                <a:spAutoFit/>
              </a:bodyPr>
              <a:lstStyle/>
              <a:p>
                <a:r>
                  <a:rPr lang="en-US" sz="1400" i="1" dirty="0"/>
                  <a:t> </a:t>
                </a:r>
                <a14:m>
                  <m:oMath xmlns:m="http://schemas.openxmlformats.org/officeDocument/2006/math">
                    <m:r>
                      <a:rPr lang="en-US" i="1" smtClean="0">
                        <a:latin typeface="Cambria Math" panose="02040503050406030204" pitchFamily="18" charset="0"/>
                      </a:rPr>
                      <m:t>=</m:t>
                    </m:r>
                    <m:d>
                      <m:dPr>
                        <m:ctrlPr>
                          <a:rPr lang="en-US" b="0" i="1" smtClean="0">
                            <a:latin typeface="Cambria Math" panose="02040503050406030204" pitchFamily="18" charset="0"/>
                          </a:rPr>
                        </m:ctrlPr>
                      </m:dPr>
                      <m:e>
                        <m:f>
                          <m:fPr>
                            <m:ctrlPr>
                              <a:rPr lang="el-GR" i="1" smtClean="0">
                                <a:latin typeface="Cambria Math" panose="02040503050406030204" pitchFamily="18" charset="0"/>
                              </a:rPr>
                            </m:ctrlPr>
                          </m:fPr>
                          <m:num>
                            <m:r>
                              <a:rPr lang="en-US" b="0" i="1" smtClean="0">
                                <a:latin typeface="Cambria Math" panose="02040503050406030204" pitchFamily="18" charset="0"/>
                              </a:rPr>
                              <m:t>𝐴𝑐𝑡𝑢𝑎𝑡𝑜𝑟</m:t>
                            </m:r>
                            <m:r>
                              <a:rPr lang="en-US" b="0" i="1" smtClean="0">
                                <a:latin typeface="Cambria Math" panose="02040503050406030204" pitchFamily="18" charset="0"/>
                              </a:rPr>
                              <m:t> </m:t>
                            </m:r>
                            <m:r>
                              <a:rPr lang="en-US" b="0" i="1" smtClean="0">
                                <a:latin typeface="Cambria Math" panose="02040503050406030204" pitchFamily="18" charset="0"/>
                              </a:rPr>
                              <m:t>𝑆𝑡𝑟𝑜𝑘𝑒</m:t>
                            </m:r>
                          </m:num>
                          <m:den>
                            <m:r>
                              <a:rPr lang="en-US" b="0" i="1" smtClean="0">
                                <a:latin typeface="Cambria Math" panose="02040503050406030204" pitchFamily="18" charset="0"/>
                              </a:rPr>
                              <m:t>𝐵𝑜𝑙𝑡</m:t>
                            </m:r>
                            <m:r>
                              <a:rPr lang="en-US" b="0" i="1" smtClean="0">
                                <a:latin typeface="Cambria Math" panose="02040503050406030204" pitchFamily="18" charset="0"/>
                              </a:rPr>
                              <m:t>−</m:t>
                            </m:r>
                            <m:r>
                              <a:rPr lang="en-US" b="0" i="1" smtClean="0">
                                <a:latin typeface="Cambria Math" panose="02040503050406030204" pitchFamily="18" charset="0"/>
                              </a:rPr>
                              <m:t>𝑏𝑟𝑒𝑎𝑘𝑖𝑛𝑔</m:t>
                            </m:r>
                            <m:r>
                              <a:rPr lang="en-US" b="0" i="1" smtClean="0">
                                <a:latin typeface="Cambria Math" panose="02040503050406030204" pitchFamily="18" charset="0"/>
                              </a:rPr>
                              <m:t> </m:t>
                            </m:r>
                            <m:r>
                              <a:rPr lang="en-US" b="0" i="1" smtClean="0">
                                <a:latin typeface="Cambria Math" panose="02040503050406030204" pitchFamily="18" charset="0"/>
                              </a:rPr>
                              <m:t>𝑆𝑡𝑟𝑜𝑘𝑒</m:t>
                            </m:r>
                          </m:den>
                        </m:f>
                        <m:r>
                          <a:rPr lang="en-US" b="0" i="1" smtClean="0">
                            <a:latin typeface="Cambria Math" panose="02040503050406030204" pitchFamily="18" charset="0"/>
                          </a:rPr>
                          <m:t> −1</m:t>
                        </m:r>
                      </m:e>
                    </m:d>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100</m:t>
                    </m:r>
                  </m:oMath>
                </a14:m>
                <a:endParaRPr lang="en-US" i="1" dirty="0"/>
              </a:p>
            </p:txBody>
          </p:sp>
        </mc:Choice>
        <mc:Fallback xmlns="">
          <p:sp>
            <p:nvSpPr>
              <p:cNvPr id="3" name="TextBox 2">
                <a:extLst>
                  <a:ext uri="{FF2B5EF4-FFF2-40B4-BE49-F238E27FC236}">
                    <a16:creationId xmlns:a16="http://schemas.microsoft.com/office/drawing/2014/main" id="{32EB8D8F-21FF-4829-B734-CBC789724CFA}"/>
                  </a:ext>
                </a:extLst>
              </p:cNvPr>
              <p:cNvSpPr txBox="1">
                <a:spLocks noRot="1" noChangeAspect="1" noMove="1" noResize="1" noEditPoints="1" noAdjustHandles="1" noChangeArrowheads="1" noChangeShapeType="1" noTextEdit="1"/>
              </p:cNvSpPr>
              <p:nvPr/>
            </p:nvSpPr>
            <p:spPr>
              <a:xfrm>
                <a:off x="8797496" y="2445674"/>
                <a:ext cx="3572116" cy="439287"/>
              </a:xfrm>
              <a:prstGeom prst="rect">
                <a:avLst/>
              </a:prstGeom>
              <a:blipFill>
                <a:blip r:embed="rId4"/>
                <a:stretch>
                  <a:fillRect b="-19444"/>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8" name="TextBox 27">
                <a:extLst>
                  <a:ext uri="{FF2B5EF4-FFF2-40B4-BE49-F238E27FC236}">
                    <a16:creationId xmlns:a16="http://schemas.microsoft.com/office/drawing/2014/main" id="{89EEB32D-18AF-41E4-BF90-A1FE92DF1EA9}"/>
                  </a:ext>
                </a:extLst>
              </p:cNvPr>
              <p:cNvSpPr txBox="1"/>
              <p:nvPr/>
            </p:nvSpPr>
            <p:spPr>
              <a:xfrm>
                <a:off x="8755532" y="3605324"/>
                <a:ext cx="2664700" cy="276999"/>
              </a:xfrm>
              <a:prstGeom prst="rect">
                <a:avLst/>
              </a:prstGeom>
              <a:noFill/>
            </p:spPr>
            <p:txBody>
              <a:bodyPr wrap="square" lIns="0" tIns="0" rIns="0" bIns="0" rtlCol="0">
                <a:spAutoFit/>
              </a:bodyPr>
              <a:lstStyle/>
              <a:p>
                <a:r>
                  <a:rPr lang="en-US" sz="1400" i="1" dirty="0"/>
                  <a:t> </a:t>
                </a:r>
                <a14:m>
                  <m:oMath xmlns:m="http://schemas.openxmlformats.org/officeDocument/2006/math">
                    <m:r>
                      <a:rPr lang="en-US" b="0" i="1" smtClean="0">
                        <a:latin typeface="Cambria Math" panose="02040503050406030204" pitchFamily="18" charset="0"/>
                      </a:rPr>
                      <m:t>𝑆𝑡𝑟𝑜𝑘𝑒</m:t>
                    </m:r>
                    <m:r>
                      <a:rPr lang="en-US" b="0" i="1" smtClean="0">
                        <a:latin typeface="Cambria Math" panose="02040503050406030204" pitchFamily="18" charset="0"/>
                      </a:rPr>
                      <m:t> </m:t>
                    </m:r>
                    <m:r>
                      <a:rPr lang="en-US" b="0" i="1" smtClean="0">
                        <a:latin typeface="Cambria Math" panose="02040503050406030204" pitchFamily="18" charset="0"/>
                      </a:rPr>
                      <m:t>𝑀𝑎𝑟𝑔𝑖𝑛</m:t>
                    </m:r>
                    <m:r>
                      <a:rPr lang="en-US" i="1" smtClean="0">
                        <a:latin typeface="Cambria Math" panose="02040503050406030204" pitchFamily="18" charset="0"/>
                      </a:rPr>
                      <m:t>=</m:t>
                    </m:r>
                    <m:r>
                      <a:rPr lang="en-US" b="0" i="1" smtClean="0">
                        <a:latin typeface="Cambria Math" panose="02040503050406030204" pitchFamily="18" charset="0"/>
                      </a:rPr>
                      <m:t>38</m:t>
                    </m:r>
                    <m:r>
                      <a:rPr lang="en-US" b="0" i="1" smtClean="0">
                        <a:latin typeface="Cambria Math" panose="02040503050406030204" pitchFamily="18" charset="0"/>
                      </a:rPr>
                      <m:t>3</m:t>
                    </m:r>
                    <m:r>
                      <a:rPr lang="en-US" b="0" i="1" smtClean="0">
                        <a:latin typeface="Cambria Math" panose="02040503050406030204" pitchFamily="18" charset="0"/>
                      </a:rPr>
                      <m:t>%</m:t>
                    </m:r>
                  </m:oMath>
                </a14:m>
                <a:endParaRPr lang="en-US" i="1" dirty="0"/>
              </a:p>
            </p:txBody>
          </p:sp>
        </mc:Choice>
        <mc:Fallback>
          <p:sp>
            <p:nvSpPr>
              <p:cNvPr id="28" name="TextBox 27">
                <a:extLst>
                  <a:ext uri="{FF2B5EF4-FFF2-40B4-BE49-F238E27FC236}">
                    <a16:creationId xmlns:a16="http://schemas.microsoft.com/office/drawing/2014/main" id="{89EEB32D-18AF-41E4-BF90-A1FE92DF1EA9}"/>
                  </a:ext>
                </a:extLst>
              </p:cNvPr>
              <p:cNvSpPr txBox="1">
                <a:spLocks noRot="1" noChangeAspect="1" noMove="1" noResize="1" noEditPoints="1" noAdjustHandles="1" noChangeArrowheads="1" noChangeShapeType="1" noTextEdit="1"/>
              </p:cNvSpPr>
              <p:nvPr/>
            </p:nvSpPr>
            <p:spPr>
              <a:xfrm>
                <a:off x="8755532" y="3605324"/>
                <a:ext cx="2664700" cy="276999"/>
              </a:xfrm>
              <a:prstGeom prst="rect">
                <a:avLst/>
              </a:prstGeom>
              <a:blipFill>
                <a:blip r:embed="rId5"/>
                <a:stretch>
                  <a:fillRect l="-1373" b="-34783"/>
                </a:stretch>
              </a:blipFill>
            </p:spPr>
            <p:txBody>
              <a:bodyPr/>
              <a:lstStyle/>
              <a:p>
                <a:r>
                  <a:rPr lang="en-US">
                    <a:noFill/>
                  </a:rPr>
                  <a:t> </a:t>
                </a:r>
              </a:p>
            </p:txBody>
          </p:sp>
        </mc:Fallback>
      </mc:AlternateContent>
      <p:sp>
        <p:nvSpPr>
          <p:cNvPr id="27" name="TextBox 26">
            <a:extLst>
              <a:ext uri="{FF2B5EF4-FFF2-40B4-BE49-F238E27FC236}">
                <a16:creationId xmlns:a16="http://schemas.microsoft.com/office/drawing/2014/main" id="{7513B54B-078C-4313-889E-D85B95129193}"/>
              </a:ext>
            </a:extLst>
          </p:cNvPr>
          <p:cNvSpPr txBox="1"/>
          <p:nvPr/>
        </p:nvSpPr>
        <p:spPr>
          <a:xfrm>
            <a:off x="1981200" y="6485827"/>
            <a:ext cx="8229600" cy="307777"/>
          </a:xfrm>
          <a:prstGeom prst="rect">
            <a:avLst/>
          </a:prstGeom>
          <a:noFill/>
        </p:spPr>
        <p:txBody>
          <a:bodyPr wrap="square" rtlCol="0">
            <a:spAutoFit/>
          </a:bodyPr>
          <a:lstStyle/>
          <a:p>
            <a:r>
              <a:rPr lang="en-US" sz="1400" dirty="0">
                <a:solidFill>
                  <a:srgbClr val="97292E"/>
                </a:solidFill>
              </a:rPr>
              <a:t>This document has been reviewed and determined not to contain export controlled technical data. </a:t>
            </a:r>
          </a:p>
        </p:txBody>
      </p:sp>
    </p:spTree>
    <p:extLst>
      <p:ext uri="{BB962C8B-B14F-4D97-AF65-F5344CB8AC3E}">
        <p14:creationId xmlns:p14="http://schemas.microsoft.com/office/powerpoint/2010/main" val="25322498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B3ACF9D-6633-815E-CC19-B22AB0EA38E6}"/>
              </a:ext>
            </a:extLst>
          </p:cNvPr>
          <p:cNvPicPr>
            <a:picLocks noChangeAspect="1"/>
          </p:cNvPicPr>
          <p:nvPr/>
        </p:nvPicPr>
        <p:blipFill>
          <a:blip r:embed="rId3"/>
          <a:stretch>
            <a:fillRect/>
          </a:stretch>
        </p:blipFill>
        <p:spPr>
          <a:xfrm>
            <a:off x="59458" y="1568348"/>
            <a:ext cx="8119212" cy="4674698"/>
          </a:xfrm>
          <a:prstGeom prst="rect">
            <a:avLst/>
          </a:prstGeom>
        </p:spPr>
      </p:pic>
      <p:grpSp>
        <p:nvGrpSpPr>
          <p:cNvPr id="52" name="Group 51">
            <a:extLst>
              <a:ext uri="{FF2B5EF4-FFF2-40B4-BE49-F238E27FC236}">
                <a16:creationId xmlns:a16="http://schemas.microsoft.com/office/drawing/2014/main" id="{DC229414-F8D1-4A93-A3B0-B02EC5145C8F}"/>
              </a:ext>
            </a:extLst>
          </p:cNvPr>
          <p:cNvGrpSpPr/>
          <p:nvPr/>
        </p:nvGrpSpPr>
        <p:grpSpPr>
          <a:xfrm>
            <a:off x="698500" y="3098800"/>
            <a:ext cx="6968067" cy="2533667"/>
            <a:chOff x="615463" y="3131458"/>
            <a:chExt cx="6968067" cy="2533667"/>
          </a:xfrm>
        </p:grpSpPr>
        <p:cxnSp>
          <p:nvCxnSpPr>
            <p:cNvPr id="30" name="Straight Connector 29">
              <a:extLst>
                <a:ext uri="{FF2B5EF4-FFF2-40B4-BE49-F238E27FC236}">
                  <a16:creationId xmlns:a16="http://schemas.microsoft.com/office/drawing/2014/main" id="{97C99FE0-300C-4F39-AD58-575D71573643}"/>
                </a:ext>
              </a:extLst>
            </p:cNvPr>
            <p:cNvCxnSpPr>
              <a:cxnSpLocks/>
            </p:cNvCxnSpPr>
            <p:nvPr/>
          </p:nvCxnSpPr>
          <p:spPr>
            <a:xfrm>
              <a:off x="615463" y="4391061"/>
              <a:ext cx="6968067" cy="0"/>
            </a:xfrm>
            <a:prstGeom prst="line">
              <a:avLst/>
            </a:prstGeom>
            <a:ln w="9525" cap="flat" cmpd="sng" algn="ctr">
              <a:solidFill>
                <a:schemeClr val="tx2">
                  <a:lumMod val="60000"/>
                  <a:lumOff val="4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5" name="Straight Connector 34">
              <a:extLst>
                <a:ext uri="{FF2B5EF4-FFF2-40B4-BE49-F238E27FC236}">
                  <a16:creationId xmlns:a16="http://schemas.microsoft.com/office/drawing/2014/main" id="{27F4DF98-2E0C-4607-9F82-42EB365781CE}"/>
                </a:ext>
              </a:extLst>
            </p:cNvPr>
            <p:cNvCxnSpPr>
              <a:cxnSpLocks/>
            </p:cNvCxnSpPr>
            <p:nvPr/>
          </p:nvCxnSpPr>
          <p:spPr>
            <a:xfrm>
              <a:off x="615463" y="5665125"/>
              <a:ext cx="6968067" cy="0"/>
            </a:xfrm>
            <a:prstGeom prst="line">
              <a:avLst/>
            </a:prstGeom>
            <a:ln w="9525" cap="flat" cmpd="sng" algn="ctr">
              <a:solidFill>
                <a:schemeClr val="tx2">
                  <a:lumMod val="60000"/>
                  <a:lumOff val="4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6" name="Straight Arrow Connector 35">
              <a:extLst>
                <a:ext uri="{FF2B5EF4-FFF2-40B4-BE49-F238E27FC236}">
                  <a16:creationId xmlns:a16="http://schemas.microsoft.com/office/drawing/2014/main" id="{1D48953D-1BB9-4EA4-A9D7-1D0CEA2A93C6}"/>
                </a:ext>
              </a:extLst>
            </p:cNvPr>
            <p:cNvCxnSpPr>
              <a:cxnSpLocks/>
            </p:cNvCxnSpPr>
            <p:nvPr/>
          </p:nvCxnSpPr>
          <p:spPr>
            <a:xfrm>
              <a:off x="4252910" y="3131458"/>
              <a:ext cx="0" cy="1259603"/>
            </a:xfrm>
            <a:prstGeom prst="straightConnector1">
              <a:avLst/>
            </a:prstGeom>
            <a:ln>
              <a:solidFill>
                <a:srgbClr val="C00000"/>
              </a:solidFill>
              <a:tailEnd type="triangle"/>
            </a:ln>
          </p:spPr>
          <p:style>
            <a:lnRef idx="1">
              <a:schemeClr val="dk1"/>
            </a:lnRef>
            <a:fillRef idx="0">
              <a:schemeClr val="dk1"/>
            </a:fillRef>
            <a:effectRef idx="0">
              <a:schemeClr val="dk1"/>
            </a:effectRef>
            <a:fontRef idx="minor">
              <a:schemeClr val="tx1"/>
            </a:fontRef>
          </p:style>
        </p:cxnSp>
        <p:cxnSp>
          <p:nvCxnSpPr>
            <p:cNvPr id="41" name="Straight Arrow Connector 40">
              <a:extLst>
                <a:ext uri="{FF2B5EF4-FFF2-40B4-BE49-F238E27FC236}">
                  <a16:creationId xmlns:a16="http://schemas.microsoft.com/office/drawing/2014/main" id="{47FD7C44-59E6-44AC-A2DE-FF37EC8C9DAB}"/>
                </a:ext>
              </a:extLst>
            </p:cNvPr>
            <p:cNvCxnSpPr>
              <a:cxnSpLocks/>
              <a:stCxn id="44" idx="1"/>
            </p:cNvCxnSpPr>
            <p:nvPr/>
          </p:nvCxnSpPr>
          <p:spPr>
            <a:xfrm flipH="1">
              <a:off x="4252910" y="3688619"/>
              <a:ext cx="1072502" cy="178612"/>
            </a:xfrm>
            <a:prstGeom prst="straightConnector1">
              <a:avLst/>
            </a:prstGeom>
            <a:ln>
              <a:solidFill>
                <a:schemeClr val="tx1"/>
              </a:solidFill>
              <a:tailEnd type="triangle"/>
            </a:ln>
          </p:spPr>
          <p:style>
            <a:lnRef idx="1">
              <a:schemeClr val="dk1"/>
            </a:lnRef>
            <a:fillRef idx="0">
              <a:schemeClr val="dk1"/>
            </a:fillRef>
            <a:effectRef idx="0">
              <a:schemeClr val="dk1"/>
            </a:effectRef>
            <a:fontRef idx="minor">
              <a:schemeClr val="tx1"/>
            </a:fontRef>
          </p:style>
        </p:cxnSp>
        <p:sp>
          <p:nvSpPr>
            <p:cNvPr id="44" name="TextBox 43">
              <a:extLst>
                <a:ext uri="{FF2B5EF4-FFF2-40B4-BE49-F238E27FC236}">
                  <a16:creationId xmlns:a16="http://schemas.microsoft.com/office/drawing/2014/main" id="{75F04D2F-D6AF-479D-87DB-491DC44CE5A1}"/>
                </a:ext>
              </a:extLst>
            </p:cNvPr>
            <p:cNvSpPr txBox="1"/>
            <p:nvPr/>
          </p:nvSpPr>
          <p:spPr>
            <a:xfrm>
              <a:off x="5325412" y="3494872"/>
              <a:ext cx="1030361" cy="387494"/>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rtlCol="0">
              <a:noAutofit/>
            </a:bodyPr>
            <a:lstStyle/>
            <a:p>
              <a:r>
                <a:rPr lang="en-US" sz="800" dirty="0"/>
                <a:t>Max Bolt-breaking Load = 643 lbf</a:t>
              </a:r>
            </a:p>
          </p:txBody>
        </p:sp>
        <p:cxnSp>
          <p:nvCxnSpPr>
            <p:cNvPr id="45" name="Straight Arrow Connector 44">
              <a:extLst>
                <a:ext uri="{FF2B5EF4-FFF2-40B4-BE49-F238E27FC236}">
                  <a16:creationId xmlns:a16="http://schemas.microsoft.com/office/drawing/2014/main" id="{FAFB045C-7D9B-42B1-8CFD-BEA51ADBB0A9}"/>
                </a:ext>
              </a:extLst>
            </p:cNvPr>
            <p:cNvCxnSpPr>
              <a:cxnSpLocks/>
            </p:cNvCxnSpPr>
            <p:nvPr/>
          </p:nvCxnSpPr>
          <p:spPr>
            <a:xfrm>
              <a:off x="4887448" y="4391061"/>
              <a:ext cx="0" cy="1274064"/>
            </a:xfrm>
            <a:prstGeom prst="straightConnector1">
              <a:avLst/>
            </a:prstGeom>
            <a:ln>
              <a:solidFill>
                <a:srgbClr val="C00000"/>
              </a:solidFill>
              <a:tailEnd type="triangle"/>
            </a:ln>
          </p:spPr>
          <p:style>
            <a:lnRef idx="1">
              <a:schemeClr val="dk1"/>
            </a:lnRef>
            <a:fillRef idx="0">
              <a:schemeClr val="dk1"/>
            </a:fillRef>
            <a:effectRef idx="0">
              <a:schemeClr val="dk1"/>
            </a:effectRef>
            <a:fontRef idx="minor">
              <a:schemeClr val="tx1"/>
            </a:fontRef>
          </p:style>
        </p:cxnSp>
        <p:cxnSp>
          <p:nvCxnSpPr>
            <p:cNvPr id="48" name="Straight Arrow Connector 47">
              <a:extLst>
                <a:ext uri="{FF2B5EF4-FFF2-40B4-BE49-F238E27FC236}">
                  <a16:creationId xmlns:a16="http://schemas.microsoft.com/office/drawing/2014/main" id="{368C998E-A52A-4170-BBC2-D84B4448D619}"/>
                </a:ext>
              </a:extLst>
            </p:cNvPr>
            <p:cNvCxnSpPr>
              <a:cxnSpLocks/>
              <a:stCxn id="51" idx="1"/>
            </p:cNvCxnSpPr>
            <p:nvPr/>
          </p:nvCxnSpPr>
          <p:spPr>
            <a:xfrm flipH="1">
              <a:off x="4887449" y="5216881"/>
              <a:ext cx="1044100" cy="88316"/>
            </a:xfrm>
            <a:prstGeom prst="straightConnector1">
              <a:avLst/>
            </a:prstGeom>
            <a:ln>
              <a:solidFill>
                <a:schemeClr val="tx1"/>
              </a:solidFill>
              <a:tailEnd type="triangle"/>
            </a:ln>
          </p:spPr>
          <p:style>
            <a:lnRef idx="1">
              <a:schemeClr val="dk1"/>
            </a:lnRef>
            <a:fillRef idx="0">
              <a:schemeClr val="dk1"/>
            </a:fillRef>
            <a:effectRef idx="0">
              <a:schemeClr val="dk1"/>
            </a:effectRef>
            <a:fontRef idx="minor">
              <a:schemeClr val="tx1"/>
            </a:fontRef>
          </p:style>
        </p:cxnSp>
        <p:sp>
          <p:nvSpPr>
            <p:cNvPr id="51" name="TextBox 50">
              <a:extLst>
                <a:ext uri="{FF2B5EF4-FFF2-40B4-BE49-F238E27FC236}">
                  <a16:creationId xmlns:a16="http://schemas.microsoft.com/office/drawing/2014/main" id="{859D2BE8-C492-44C1-84F9-1405AC83A820}"/>
                </a:ext>
              </a:extLst>
            </p:cNvPr>
            <p:cNvSpPr txBox="1"/>
            <p:nvPr/>
          </p:nvSpPr>
          <p:spPr>
            <a:xfrm>
              <a:off x="5931549" y="5111450"/>
              <a:ext cx="798436" cy="210861"/>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rtlCol="0">
              <a:noAutofit/>
            </a:bodyPr>
            <a:lstStyle/>
            <a:p>
              <a:r>
                <a:rPr lang="en-US" sz="800" dirty="0"/>
                <a:t>Force Margin</a:t>
              </a:r>
            </a:p>
          </p:txBody>
        </p:sp>
        <p:cxnSp>
          <p:nvCxnSpPr>
            <p:cNvPr id="54" name="Straight Arrow Connector 53">
              <a:extLst>
                <a:ext uri="{FF2B5EF4-FFF2-40B4-BE49-F238E27FC236}">
                  <a16:creationId xmlns:a16="http://schemas.microsoft.com/office/drawing/2014/main" id="{56D4C49B-E368-4DAA-8DCC-A606D01A84B1}"/>
                </a:ext>
              </a:extLst>
            </p:cNvPr>
            <p:cNvCxnSpPr>
              <a:cxnSpLocks/>
            </p:cNvCxnSpPr>
            <p:nvPr/>
          </p:nvCxnSpPr>
          <p:spPr>
            <a:xfrm>
              <a:off x="2551572" y="3131458"/>
              <a:ext cx="0" cy="2533667"/>
            </a:xfrm>
            <a:prstGeom prst="straightConnector1">
              <a:avLst/>
            </a:prstGeom>
            <a:ln>
              <a:solidFill>
                <a:srgbClr val="C00000"/>
              </a:solidFill>
              <a:tailEnd type="triangle"/>
            </a:ln>
          </p:spPr>
          <p:style>
            <a:lnRef idx="1">
              <a:schemeClr val="dk1"/>
            </a:lnRef>
            <a:fillRef idx="0">
              <a:schemeClr val="dk1"/>
            </a:fillRef>
            <a:effectRef idx="0">
              <a:schemeClr val="dk1"/>
            </a:effectRef>
            <a:fontRef idx="minor">
              <a:schemeClr val="tx1"/>
            </a:fontRef>
          </p:style>
        </p:cxnSp>
        <p:sp>
          <p:nvSpPr>
            <p:cNvPr id="57" name="TextBox 56">
              <a:extLst>
                <a:ext uri="{FF2B5EF4-FFF2-40B4-BE49-F238E27FC236}">
                  <a16:creationId xmlns:a16="http://schemas.microsoft.com/office/drawing/2014/main" id="{9D460F8F-55E9-4473-8273-FA1EDA03F4EB}"/>
                </a:ext>
              </a:extLst>
            </p:cNvPr>
            <p:cNvSpPr txBox="1"/>
            <p:nvPr/>
          </p:nvSpPr>
          <p:spPr>
            <a:xfrm>
              <a:off x="1131678" y="3670673"/>
              <a:ext cx="722036" cy="360988"/>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rtlCol="0">
              <a:noAutofit/>
            </a:bodyPr>
            <a:lstStyle/>
            <a:p>
              <a:r>
                <a:rPr lang="en-US" sz="800" dirty="0"/>
                <a:t>Test Load = 1286 lbf</a:t>
              </a:r>
            </a:p>
          </p:txBody>
        </p:sp>
        <p:cxnSp>
          <p:nvCxnSpPr>
            <p:cNvPr id="58" name="Straight Arrow Connector 57">
              <a:extLst>
                <a:ext uri="{FF2B5EF4-FFF2-40B4-BE49-F238E27FC236}">
                  <a16:creationId xmlns:a16="http://schemas.microsoft.com/office/drawing/2014/main" id="{5FE32183-6AC9-4C74-B752-D19B2F3D83CB}"/>
                </a:ext>
              </a:extLst>
            </p:cNvPr>
            <p:cNvCxnSpPr>
              <a:cxnSpLocks/>
              <a:stCxn id="57" idx="3"/>
            </p:cNvCxnSpPr>
            <p:nvPr/>
          </p:nvCxnSpPr>
          <p:spPr>
            <a:xfrm>
              <a:off x="1853714" y="3851167"/>
              <a:ext cx="625391" cy="272788"/>
            </a:xfrm>
            <a:prstGeom prst="straightConnector1">
              <a:avLst/>
            </a:prstGeom>
            <a:ln>
              <a:solidFill>
                <a:schemeClr val="tx1"/>
              </a:solidFill>
              <a:tailEnd type="triangle"/>
            </a:ln>
          </p:spPr>
          <p:style>
            <a:lnRef idx="1">
              <a:schemeClr val="dk1"/>
            </a:lnRef>
            <a:fillRef idx="0">
              <a:schemeClr val="dk1"/>
            </a:fillRef>
            <a:effectRef idx="0">
              <a:schemeClr val="dk1"/>
            </a:effectRef>
            <a:fontRef idx="minor">
              <a:schemeClr val="tx1"/>
            </a:fontRef>
          </p:style>
        </p:cxnSp>
      </p:grpSp>
      <p:sp>
        <p:nvSpPr>
          <p:cNvPr id="2" name="Title 1">
            <a:extLst>
              <a:ext uri="{FF2B5EF4-FFF2-40B4-BE49-F238E27FC236}">
                <a16:creationId xmlns:a16="http://schemas.microsoft.com/office/drawing/2014/main" id="{59D1F6EF-8E47-46DB-932A-ECCD34954683}"/>
              </a:ext>
            </a:extLst>
          </p:cNvPr>
          <p:cNvSpPr>
            <a:spLocks noGrp="1"/>
          </p:cNvSpPr>
          <p:nvPr>
            <p:ph type="title"/>
          </p:nvPr>
        </p:nvSpPr>
        <p:spPr>
          <a:xfrm>
            <a:off x="329738" y="426242"/>
            <a:ext cx="11592984" cy="544513"/>
          </a:xfrm>
        </p:spPr>
        <p:txBody>
          <a:bodyPr/>
          <a:lstStyle/>
          <a:p>
            <a:r>
              <a:rPr lang="en-US" dirty="0"/>
              <a:t>Results (2/2): Calculation of Force Margin</a:t>
            </a:r>
          </a:p>
        </p:txBody>
      </p:sp>
      <p:sp>
        <p:nvSpPr>
          <p:cNvPr id="77" name="TextBox 76">
            <a:extLst>
              <a:ext uri="{FF2B5EF4-FFF2-40B4-BE49-F238E27FC236}">
                <a16:creationId xmlns:a16="http://schemas.microsoft.com/office/drawing/2014/main" id="{4FF09812-3FAC-4B61-BEBF-A32FE07D227E}"/>
              </a:ext>
            </a:extLst>
          </p:cNvPr>
          <p:cNvSpPr txBox="1"/>
          <p:nvPr/>
        </p:nvSpPr>
        <p:spPr>
          <a:xfrm>
            <a:off x="8646994" y="5391663"/>
            <a:ext cx="3077638" cy="546923"/>
          </a:xfrm>
          <a:prstGeom prst="rect">
            <a:avLst/>
          </a:prstGeom>
        </p:spPr>
        <p:txBody>
          <a:bodyPr vert="horz" wrap="none" lIns="91440" tIns="45720" rIns="91440" bIns="45720" rtlCol="0">
            <a:noAutofit/>
          </a:bodyPr>
          <a:lstStyle/>
          <a:p>
            <a:endParaRPr lang="en-US" sz="1100" dirty="0"/>
          </a:p>
        </p:txBody>
      </p:sp>
      <p:sp>
        <p:nvSpPr>
          <p:cNvPr id="55" name="TextBox 54">
            <a:extLst>
              <a:ext uri="{FF2B5EF4-FFF2-40B4-BE49-F238E27FC236}">
                <a16:creationId xmlns:a16="http://schemas.microsoft.com/office/drawing/2014/main" id="{93EEDBAA-EFC8-4416-973F-60122C3D9A75}"/>
              </a:ext>
            </a:extLst>
          </p:cNvPr>
          <p:cNvSpPr txBox="1"/>
          <p:nvPr/>
        </p:nvSpPr>
        <p:spPr>
          <a:xfrm>
            <a:off x="8402221" y="1974189"/>
            <a:ext cx="3789779" cy="441882"/>
          </a:xfrm>
          <a:prstGeom prst="rect">
            <a:avLst/>
          </a:prstGeom>
        </p:spPr>
        <p:txBody>
          <a:bodyPr vert="horz" wrap="none" lIns="91440" tIns="45720" rIns="91440" bIns="45720" rtlCol="0">
            <a:noAutofit/>
          </a:bodyPr>
          <a:lstStyle/>
          <a:p>
            <a:r>
              <a:rPr lang="en-US" sz="1400" dirty="0"/>
              <a:t>Calculation of Force Margin: </a:t>
            </a:r>
          </a:p>
        </p:txBody>
      </p:sp>
      <p:sp>
        <p:nvSpPr>
          <p:cNvPr id="56" name="TextBox 55">
            <a:extLst>
              <a:ext uri="{FF2B5EF4-FFF2-40B4-BE49-F238E27FC236}">
                <a16:creationId xmlns:a16="http://schemas.microsoft.com/office/drawing/2014/main" id="{E888EC08-F98B-4EDD-9F03-A106AEF2E97B}"/>
              </a:ext>
            </a:extLst>
          </p:cNvPr>
          <p:cNvSpPr txBox="1"/>
          <p:nvPr/>
        </p:nvSpPr>
        <p:spPr>
          <a:xfrm>
            <a:off x="8402221" y="3073734"/>
            <a:ext cx="3789779" cy="441882"/>
          </a:xfrm>
          <a:prstGeom prst="rect">
            <a:avLst/>
          </a:prstGeom>
        </p:spPr>
        <p:txBody>
          <a:bodyPr vert="horz" wrap="none" lIns="91440" tIns="45720" rIns="91440" bIns="45720" rtlCol="0">
            <a:noAutofit/>
          </a:bodyPr>
          <a:lstStyle/>
          <a:p>
            <a:r>
              <a:rPr lang="en-US" sz="1400" dirty="0"/>
              <a:t>Using values from the plot:</a:t>
            </a:r>
          </a:p>
        </p:txBody>
      </p:sp>
      <p:sp>
        <p:nvSpPr>
          <p:cNvPr id="46" name="TextBox 45">
            <a:extLst>
              <a:ext uri="{FF2B5EF4-FFF2-40B4-BE49-F238E27FC236}">
                <a16:creationId xmlns:a16="http://schemas.microsoft.com/office/drawing/2014/main" id="{BEF529C5-72A0-4E2E-9BBB-CA95498B28B2}"/>
              </a:ext>
            </a:extLst>
          </p:cNvPr>
          <p:cNvSpPr txBox="1"/>
          <p:nvPr/>
        </p:nvSpPr>
        <p:spPr>
          <a:xfrm>
            <a:off x="8388603" y="4081534"/>
            <a:ext cx="3530139" cy="1354217"/>
          </a:xfrm>
          <a:prstGeom prst="rect">
            <a:avLst/>
          </a:prstGeom>
          <a:noFill/>
        </p:spPr>
        <p:txBody>
          <a:bodyPr wrap="square" rtlCol="0">
            <a:spAutoFit/>
          </a:bodyPr>
          <a:lstStyle/>
          <a:p>
            <a:r>
              <a:rPr lang="en-US" sz="1400" dirty="0"/>
              <a:t>Note: In the higher test loads, the Frangibolt exhibited additional stroke while the Instron was unloading. This additional stroke was not included in the stroke margin calculations. </a:t>
            </a:r>
          </a:p>
          <a:p>
            <a:endParaRPr lang="en-US" sz="1200" dirty="0"/>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28EE18D3-2ADF-4DAA-B884-D6C5C850063F}"/>
                  </a:ext>
                </a:extLst>
              </p:cNvPr>
              <p:cNvSpPr txBox="1"/>
              <p:nvPr/>
            </p:nvSpPr>
            <p:spPr>
              <a:xfrm>
                <a:off x="8402221" y="2430158"/>
                <a:ext cx="3572116" cy="439287"/>
              </a:xfrm>
              <a:prstGeom prst="rect">
                <a:avLst/>
              </a:prstGeom>
              <a:noFill/>
            </p:spPr>
            <p:txBody>
              <a:bodyPr wrap="square" lIns="0" tIns="0" rIns="0" bIns="0" rtlCol="0">
                <a:spAutoFit/>
              </a:bodyPr>
              <a:lstStyle/>
              <a:p>
                <a:r>
                  <a:rPr lang="en-US" sz="1400" i="1" dirty="0"/>
                  <a:t> </a:t>
                </a:r>
                <a14:m>
                  <m:oMath xmlns:m="http://schemas.openxmlformats.org/officeDocument/2006/math">
                    <m:r>
                      <a:rPr lang="en-US" i="1" smtClean="0">
                        <a:latin typeface="Cambria Math" panose="02040503050406030204" pitchFamily="18" charset="0"/>
                      </a:rPr>
                      <m:t>=</m:t>
                    </m:r>
                    <m:d>
                      <m:dPr>
                        <m:ctrlPr>
                          <a:rPr lang="en-US" b="0" i="1" smtClean="0">
                            <a:latin typeface="Cambria Math" panose="02040503050406030204" pitchFamily="18" charset="0"/>
                          </a:rPr>
                        </m:ctrlPr>
                      </m:dPr>
                      <m:e>
                        <m:f>
                          <m:fPr>
                            <m:ctrlPr>
                              <a:rPr lang="el-GR" i="1" smtClean="0">
                                <a:latin typeface="Cambria Math" panose="02040503050406030204" pitchFamily="18" charset="0"/>
                              </a:rPr>
                            </m:ctrlPr>
                          </m:fPr>
                          <m:num>
                            <m:r>
                              <a:rPr lang="en-US" b="0" i="1" smtClean="0">
                                <a:latin typeface="Cambria Math" panose="02040503050406030204" pitchFamily="18" charset="0"/>
                              </a:rPr>
                              <m:t>𝐴𝑐𝑡𝑢𝑎𝑡𝑜𝑟</m:t>
                            </m:r>
                            <m:r>
                              <a:rPr lang="en-US" b="0" i="1" smtClean="0">
                                <a:latin typeface="Cambria Math" panose="02040503050406030204" pitchFamily="18" charset="0"/>
                              </a:rPr>
                              <m:t> </m:t>
                            </m:r>
                            <m:r>
                              <a:rPr lang="en-US" b="0" i="1" smtClean="0">
                                <a:latin typeface="Cambria Math" panose="02040503050406030204" pitchFamily="18" charset="0"/>
                              </a:rPr>
                              <m:t>𝐹𝑜𝑟𝑐𝑒</m:t>
                            </m:r>
                          </m:num>
                          <m:den>
                            <m:r>
                              <a:rPr lang="en-US" b="0" i="1" smtClean="0">
                                <a:latin typeface="Cambria Math" panose="02040503050406030204" pitchFamily="18" charset="0"/>
                              </a:rPr>
                              <m:t>𝐵𝑜𝑙𝑡</m:t>
                            </m:r>
                            <m:r>
                              <a:rPr lang="en-US" b="0" i="1" smtClean="0">
                                <a:latin typeface="Cambria Math" panose="02040503050406030204" pitchFamily="18" charset="0"/>
                              </a:rPr>
                              <m:t>−</m:t>
                            </m:r>
                            <m:r>
                              <a:rPr lang="en-US" b="0" i="1" smtClean="0">
                                <a:latin typeface="Cambria Math" panose="02040503050406030204" pitchFamily="18" charset="0"/>
                              </a:rPr>
                              <m:t>𝑏𝑟𝑒𝑎𝑘𝑖𝑛𝑔</m:t>
                            </m:r>
                            <m:r>
                              <a:rPr lang="en-US" b="0" i="1" smtClean="0">
                                <a:latin typeface="Cambria Math" panose="02040503050406030204" pitchFamily="18" charset="0"/>
                              </a:rPr>
                              <m:t> </m:t>
                            </m:r>
                            <m:r>
                              <a:rPr lang="en-US" b="0" i="1" smtClean="0">
                                <a:latin typeface="Cambria Math" panose="02040503050406030204" pitchFamily="18" charset="0"/>
                              </a:rPr>
                              <m:t>𝐿𝑜𝑎𝑑</m:t>
                            </m:r>
                          </m:den>
                        </m:f>
                        <m:r>
                          <a:rPr lang="en-US" b="0" i="1" smtClean="0">
                            <a:latin typeface="Cambria Math" panose="02040503050406030204" pitchFamily="18" charset="0"/>
                          </a:rPr>
                          <m:t> −1</m:t>
                        </m:r>
                      </m:e>
                    </m:d>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100</m:t>
                    </m:r>
                  </m:oMath>
                </a14:m>
                <a:endParaRPr lang="en-US" i="1" dirty="0"/>
              </a:p>
            </p:txBody>
          </p:sp>
        </mc:Choice>
        <mc:Fallback xmlns="">
          <p:sp>
            <p:nvSpPr>
              <p:cNvPr id="23" name="TextBox 22">
                <a:extLst>
                  <a:ext uri="{FF2B5EF4-FFF2-40B4-BE49-F238E27FC236}">
                    <a16:creationId xmlns:a16="http://schemas.microsoft.com/office/drawing/2014/main" id="{28EE18D3-2ADF-4DAA-B884-D6C5C850063F}"/>
                  </a:ext>
                </a:extLst>
              </p:cNvPr>
              <p:cNvSpPr txBox="1">
                <a:spLocks noRot="1" noChangeAspect="1" noMove="1" noResize="1" noEditPoints="1" noAdjustHandles="1" noChangeArrowheads="1" noChangeShapeType="1" noTextEdit="1"/>
              </p:cNvSpPr>
              <p:nvPr/>
            </p:nvSpPr>
            <p:spPr>
              <a:xfrm>
                <a:off x="8402221" y="2430158"/>
                <a:ext cx="3572116" cy="439287"/>
              </a:xfrm>
              <a:prstGeom prst="rect">
                <a:avLst/>
              </a:prstGeom>
              <a:blipFill>
                <a:blip r:embed="rId4"/>
                <a:stretch>
                  <a:fillRect b="-180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9D9B81A7-45EF-46D1-9725-34B653248ABA}"/>
                  </a:ext>
                </a:extLst>
              </p:cNvPr>
              <p:cNvSpPr txBox="1"/>
              <p:nvPr/>
            </p:nvSpPr>
            <p:spPr>
              <a:xfrm>
                <a:off x="8336875" y="3677904"/>
                <a:ext cx="2640410"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𝐹𝑜𝑟𝑐𝑒</m:t>
                      </m:r>
                      <m:r>
                        <a:rPr lang="en-US" b="0" i="1" smtClean="0">
                          <a:latin typeface="Cambria Math" panose="02040503050406030204" pitchFamily="18" charset="0"/>
                        </a:rPr>
                        <m:t> </m:t>
                      </m:r>
                      <m:r>
                        <a:rPr lang="en-US" b="0" i="1" smtClean="0">
                          <a:latin typeface="Cambria Math" panose="02040503050406030204" pitchFamily="18" charset="0"/>
                        </a:rPr>
                        <m:t>𝑀𝑎𝑟𝑔𝑖𝑛</m:t>
                      </m:r>
                      <m:r>
                        <a:rPr lang="en-US" i="1" smtClean="0">
                          <a:latin typeface="Cambria Math" panose="02040503050406030204" pitchFamily="18" charset="0"/>
                        </a:rPr>
                        <m:t>=</m:t>
                      </m:r>
                      <m:r>
                        <a:rPr lang="en-US" b="0" i="1" smtClean="0">
                          <a:latin typeface="Cambria Math" panose="02040503050406030204" pitchFamily="18" charset="0"/>
                        </a:rPr>
                        <m:t>100%</m:t>
                      </m:r>
                    </m:oMath>
                  </m:oMathPara>
                </a14:m>
                <a:endParaRPr lang="en-US" i="1" dirty="0"/>
              </a:p>
            </p:txBody>
          </p:sp>
        </mc:Choice>
        <mc:Fallback xmlns="">
          <p:sp>
            <p:nvSpPr>
              <p:cNvPr id="24" name="TextBox 23">
                <a:extLst>
                  <a:ext uri="{FF2B5EF4-FFF2-40B4-BE49-F238E27FC236}">
                    <a16:creationId xmlns:a16="http://schemas.microsoft.com/office/drawing/2014/main" id="{9D9B81A7-45EF-46D1-9725-34B653248ABA}"/>
                  </a:ext>
                </a:extLst>
              </p:cNvPr>
              <p:cNvSpPr txBox="1">
                <a:spLocks noRot="1" noChangeAspect="1" noMove="1" noResize="1" noEditPoints="1" noAdjustHandles="1" noChangeArrowheads="1" noChangeShapeType="1" noTextEdit="1"/>
              </p:cNvSpPr>
              <p:nvPr/>
            </p:nvSpPr>
            <p:spPr>
              <a:xfrm>
                <a:off x="8336875" y="3677904"/>
                <a:ext cx="2640410" cy="276999"/>
              </a:xfrm>
              <a:prstGeom prst="rect">
                <a:avLst/>
              </a:prstGeom>
              <a:blipFill>
                <a:blip r:embed="rId5"/>
                <a:stretch>
                  <a:fillRect b="-34783"/>
                </a:stretch>
              </a:blipFill>
            </p:spPr>
            <p:txBody>
              <a:bodyPr/>
              <a:lstStyle/>
              <a:p>
                <a:r>
                  <a:rPr lang="en-US">
                    <a:noFill/>
                  </a:rPr>
                  <a:t> </a:t>
                </a:r>
              </a:p>
            </p:txBody>
          </p:sp>
        </mc:Fallback>
      </mc:AlternateContent>
      <p:sp>
        <p:nvSpPr>
          <p:cNvPr id="22" name="TextBox 21">
            <a:extLst>
              <a:ext uri="{FF2B5EF4-FFF2-40B4-BE49-F238E27FC236}">
                <a16:creationId xmlns:a16="http://schemas.microsoft.com/office/drawing/2014/main" id="{666B0194-7D99-443E-A381-D03F9E6A9075}"/>
              </a:ext>
            </a:extLst>
          </p:cNvPr>
          <p:cNvSpPr txBox="1"/>
          <p:nvPr/>
        </p:nvSpPr>
        <p:spPr>
          <a:xfrm>
            <a:off x="1981200" y="6485827"/>
            <a:ext cx="8229600" cy="307777"/>
          </a:xfrm>
          <a:prstGeom prst="rect">
            <a:avLst/>
          </a:prstGeom>
          <a:noFill/>
        </p:spPr>
        <p:txBody>
          <a:bodyPr wrap="square" rtlCol="0">
            <a:spAutoFit/>
          </a:bodyPr>
          <a:lstStyle/>
          <a:p>
            <a:r>
              <a:rPr lang="en-US" sz="1400" dirty="0">
                <a:solidFill>
                  <a:srgbClr val="97292E"/>
                </a:solidFill>
              </a:rPr>
              <a:t>This document has been reviewed and determined not to contain export controlled technical data. </a:t>
            </a:r>
          </a:p>
        </p:txBody>
      </p:sp>
    </p:spTree>
    <p:extLst>
      <p:ext uri="{BB962C8B-B14F-4D97-AF65-F5344CB8AC3E}">
        <p14:creationId xmlns:p14="http://schemas.microsoft.com/office/powerpoint/2010/main" val="2884001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861D034-756F-42AE-5F5C-A918181C4025}"/>
              </a:ext>
            </a:extLst>
          </p:cNvPr>
          <p:cNvSpPr>
            <a:spLocks noGrp="1"/>
          </p:cNvSpPr>
          <p:nvPr>
            <p:ph idx="1"/>
          </p:nvPr>
        </p:nvSpPr>
        <p:spPr/>
        <p:txBody>
          <a:bodyPr/>
          <a:lstStyle/>
          <a:p>
            <a:r>
              <a:rPr lang="en-US" dirty="0"/>
              <a:t>For the two Frangibolts tested at the maximum force of 1286 lbf, which corresponds to 100% force margin, the average stroke margin was 28%</a:t>
            </a:r>
          </a:p>
          <a:p>
            <a:pPr lvl="1"/>
            <a:r>
              <a:rPr lang="en-US" dirty="0"/>
              <a:t>Our test method qualified the SunRISE flight lot of 24 Frangibolts + spares</a:t>
            </a:r>
          </a:p>
          <a:p>
            <a:r>
              <a:rPr lang="en-US" dirty="0"/>
              <a:t>Future work:</a:t>
            </a:r>
          </a:p>
          <a:p>
            <a:pPr lvl="1"/>
            <a:r>
              <a:rPr lang="en-US" dirty="0"/>
              <a:t>The MGSE can be resized so to accommodate different Frangibolt models and sizes</a:t>
            </a:r>
          </a:p>
          <a:p>
            <a:pPr lvl="1"/>
            <a:r>
              <a:rPr lang="en-US" dirty="0"/>
              <a:t>The Belleville washers can be selected to match the stiffness of a different notched fastener</a:t>
            </a:r>
          </a:p>
          <a:p>
            <a:r>
              <a:rPr lang="en-US" dirty="0"/>
              <a:t>We’d like to propose this method as a new standard for qualifying flight Frangibolts, which currently does not exist in the literature </a:t>
            </a:r>
          </a:p>
          <a:p>
            <a:pPr lvl="1"/>
            <a:r>
              <a:rPr lang="en-US" dirty="0"/>
              <a:t>The test was repeatable and yielded the results that were needed</a:t>
            </a:r>
          </a:p>
          <a:p>
            <a:pPr lvl="1"/>
            <a:r>
              <a:rPr lang="en-US" dirty="0"/>
              <a:t>This new approach could be used for Frangibolts with any SMA crystalline structure, but the older approach could only be used for polycrystalline structure SMAs</a:t>
            </a:r>
          </a:p>
          <a:p>
            <a:pPr lvl="1"/>
            <a:endParaRPr lang="en-US" dirty="0"/>
          </a:p>
        </p:txBody>
      </p:sp>
      <p:sp>
        <p:nvSpPr>
          <p:cNvPr id="3" name="Title 2">
            <a:extLst>
              <a:ext uri="{FF2B5EF4-FFF2-40B4-BE49-F238E27FC236}">
                <a16:creationId xmlns:a16="http://schemas.microsoft.com/office/drawing/2014/main" id="{E6286B08-D064-10E0-AE80-8F85D5298EE8}"/>
              </a:ext>
            </a:extLst>
          </p:cNvPr>
          <p:cNvSpPr>
            <a:spLocks noGrp="1"/>
          </p:cNvSpPr>
          <p:nvPr>
            <p:ph type="title"/>
          </p:nvPr>
        </p:nvSpPr>
        <p:spPr/>
        <p:txBody>
          <a:bodyPr/>
          <a:lstStyle/>
          <a:p>
            <a:r>
              <a:rPr lang="en-US" dirty="0"/>
              <a:t>Conclusions and Discussion</a:t>
            </a:r>
          </a:p>
        </p:txBody>
      </p:sp>
      <p:sp>
        <p:nvSpPr>
          <p:cNvPr id="5" name="TextBox 4">
            <a:extLst>
              <a:ext uri="{FF2B5EF4-FFF2-40B4-BE49-F238E27FC236}">
                <a16:creationId xmlns:a16="http://schemas.microsoft.com/office/drawing/2014/main" id="{1EEAD746-063E-46BD-A3C3-7BA387777955}"/>
              </a:ext>
            </a:extLst>
          </p:cNvPr>
          <p:cNvSpPr txBox="1"/>
          <p:nvPr/>
        </p:nvSpPr>
        <p:spPr>
          <a:xfrm>
            <a:off x="1890712" y="5251879"/>
            <a:ext cx="8410575"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a:t>When the previous test method was used, our Frangibolts appeared to not work. However, with our method, we discovered that the Frangibolts actually exceeded performance requirements. </a:t>
            </a:r>
          </a:p>
          <a:p>
            <a:pPr algn="ctr"/>
            <a:endParaRPr lang="en-US" b="1" dirty="0"/>
          </a:p>
        </p:txBody>
      </p:sp>
      <p:sp>
        <p:nvSpPr>
          <p:cNvPr id="7" name="TextBox 6">
            <a:extLst>
              <a:ext uri="{FF2B5EF4-FFF2-40B4-BE49-F238E27FC236}">
                <a16:creationId xmlns:a16="http://schemas.microsoft.com/office/drawing/2014/main" id="{6A71FDA5-B121-4679-9251-B131A423F69F}"/>
              </a:ext>
            </a:extLst>
          </p:cNvPr>
          <p:cNvSpPr txBox="1"/>
          <p:nvPr/>
        </p:nvSpPr>
        <p:spPr>
          <a:xfrm>
            <a:off x="1981200" y="6485827"/>
            <a:ext cx="8229600" cy="307777"/>
          </a:xfrm>
          <a:prstGeom prst="rect">
            <a:avLst/>
          </a:prstGeom>
          <a:noFill/>
        </p:spPr>
        <p:txBody>
          <a:bodyPr wrap="square" rtlCol="0">
            <a:spAutoFit/>
          </a:bodyPr>
          <a:lstStyle/>
          <a:p>
            <a:r>
              <a:rPr lang="en-US" sz="1400" dirty="0">
                <a:solidFill>
                  <a:srgbClr val="97292E"/>
                </a:solidFill>
              </a:rPr>
              <a:t>This document has been reviewed and determined not to contain export controlled technical data. </a:t>
            </a:r>
          </a:p>
        </p:txBody>
      </p:sp>
    </p:spTree>
    <p:extLst>
      <p:ext uri="{BB962C8B-B14F-4D97-AF65-F5344CB8AC3E}">
        <p14:creationId xmlns:p14="http://schemas.microsoft.com/office/powerpoint/2010/main" val="29093297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2A7AC2-8035-460E-B883-05C0E32FB540}"/>
              </a:ext>
            </a:extLst>
          </p:cNvPr>
          <p:cNvSpPr>
            <a:spLocks noGrp="1"/>
          </p:cNvSpPr>
          <p:nvPr>
            <p:ph idx="1"/>
          </p:nvPr>
        </p:nvSpPr>
        <p:spPr/>
        <p:txBody>
          <a:bodyPr/>
          <a:lstStyle/>
          <a:p>
            <a:pPr marL="0" indent="0">
              <a:buNone/>
            </a:pPr>
            <a:r>
              <a:rPr lang="en-US" dirty="0"/>
              <a:t>The research was carried out at the Jet Propulsion Laboratory, California Institute of Technology, under a contract with the National Aeronautics and Space Administration (80NM0018D0004). We would like to acknowledge the SunRISE project at the Jet Propulsion Laboratory for funding this work.</a:t>
            </a:r>
          </a:p>
        </p:txBody>
      </p:sp>
      <p:sp>
        <p:nvSpPr>
          <p:cNvPr id="3" name="Title 2">
            <a:extLst>
              <a:ext uri="{FF2B5EF4-FFF2-40B4-BE49-F238E27FC236}">
                <a16:creationId xmlns:a16="http://schemas.microsoft.com/office/drawing/2014/main" id="{E30BD648-B4A2-48EE-BC64-2BBB212C4266}"/>
              </a:ext>
            </a:extLst>
          </p:cNvPr>
          <p:cNvSpPr>
            <a:spLocks noGrp="1"/>
          </p:cNvSpPr>
          <p:nvPr>
            <p:ph type="title"/>
          </p:nvPr>
        </p:nvSpPr>
        <p:spPr/>
        <p:txBody>
          <a:bodyPr/>
          <a:lstStyle/>
          <a:p>
            <a:r>
              <a:rPr lang="en-US" dirty="0"/>
              <a:t>Acknowledgements </a:t>
            </a:r>
          </a:p>
        </p:txBody>
      </p:sp>
      <p:pic>
        <p:nvPicPr>
          <p:cNvPr id="1026" name="Picture 2" descr="Education Resources &amp; Programs – NASA Jet Propulsion Laboratory">
            <a:extLst>
              <a:ext uri="{FF2B5EF4-FFF2-40B4-BE49-F238E27FC236}">
                <a16:creationId xmlns:a16="http://schemas.microsoft.com/office/drawing/2014/main" id="{57884CFA-3FBD-4D95-905D-7B0200448F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3429000"/>
            <a:ext cx="6896100" cy="129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801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FFE4197-E8E7-4692-B423-57F35B27048F}"/>
              </a:ext>
            </a:extLst>
          </p:cNvPr>
          <p:cNvSpPr>
            <a:spLocks noGrp="1"/>
          </p:cNvSpPr>
          <p:nvPr>
            <p:ph idx="1"/>
          </p:nvPr>
        </p:nvSpPr>
        <p:spPr/>
        <p:txBody>
          <a:bodyPr/>
          <a:lstStyle/>
          <a:p>
            <a:pPr marL="457200" indent="-457200">
              <a:buAutoNum type="arabicPeriod"/>
            </a:pPr>
            <a:r>
              <a:rPr lang="en-US" dirty="0"/>
              <a:t>Introduction </a:t>
            </a:r>
          </a:p>
          <a:p>
            <a:pPr marL="457200" indent="-457200">
              <a:buAutoNum type="arabicPeriod"/>
            </a:pPr>
            <a:r>
              <a:rPr lang="en-US" dirty="0"/>
              <a:t>Background</a:t>
            </a:r>
          </a:p>
          <a:p>
            <a:pPr marL="457200" indent="-457200">
              <a:buAutoNum type="arabicPeriod"/>
            </a:pPr>
            <a:r>
              <a:rPr lang="en-US" dirty="0"/>
              <a:t>Test Parameters  </a:t>
            </a:r>
          </a:p>
          <a:p>
            <a:pPr marL="457200" indent="-457200">
              <a:buAutoNum type="arabicPeriod"/>
            </a:pPr>
            <a:r>
              <a:rPr lang="en-US" dirty="0"/>
              <a:t>Test Materials </a:t>
            </a:r>
          </a:p>
          <a:p>
            <a:pPr marL="457200" indent="-457200">
              <a:buAutoNum type="arabicPeriod"/>
            </a:pPr>
            <a:r>
              <a:rPr lang="en-US" dirty="0"/>
              <a:t>MGSE Configuration</a:t>
            </a:r>
          </a:p>
          <a:p>
            <a:pPr marL="457200" indent="-457200">
              <a:buAutoNum type="arabicPeriod"/>
            </a:pPr>
            <a:r>
              <a:rPr lang="en-US" dirty="0"/>
              <a:t>Procedure </a:t>
            </a:r>
          </a:p>
          <a:p>
            <a:pPr marL="457200" indent="-457200">
              <a:buAutoNum type="arabicPeriod"/>
            </a:pPr>
            <a:r>
              <a:rPr lang="en-US" dirty="0"/>
              <a:t>Results </a:t>
            </a:r>
          </a:p>
          <a:p>
            <a:pPr marL="457200" indent="-457200">
              <a:buAutoNum type="arabicPeriod"/>
            </a:pPr>
            <a:r>
              <a:rPr lang="en-US" dirty="0"/>
              <a:t>Conclusions and Discussion </a:t>
            </a:r>
          </a:p>
          <a:p>
            <a:pPr marL="457200" indent="-457200">
              <a:buAutoNum type="arabicPeriod"/>
            </a:pPr>
            <a:r>
              <a:rPr lang="en-US" dirty="0"/>
              <a:t>Acknowledgements  </a:t>
            </a:r>
          </a:p>
        </p:txBody>
      </p:sp>
      <p:sp>
        <p:nvSpPr>
          <p:cNvPr id="3" name="Title 2">
            <a:extLst>
              <a:ext uri="{FF2B5EF4-FFF2-40B4-BE49-F238E27FC236}">
                <a16:creationId xmlns:a16="http://schemas.microsoft.com/office/drawing/2014/main" id="{20E2F47E-2B82-4D5F-8F7D-C717E7B39960}"/>
              </a:ext>
            </a:extLst>
          </p:cNvPr>
          <p:cNvSpPr>
            <a:spLocks noGrp="1"/>
          </p:cNvSpPr>
          <p:nvPr>
            <p:ph type="title"/>
          </p:nvPr>
        </p:nvSpPr>
        <p:spPr/>
        <p:txBody>
          <a:bodyPr/>
          <a:lstStyle/>
          <a:p>
            <a:r>
              <a:rPr lang="en-US" dirty="0"/>
              <a:t>Table of Contents </a:t>
            </a:r>
          </a:p>
        </p:txBody>
      </p:sp>
      <p:sp>
        <p:nvSpPr>
          <p:cNvPr id="4" name="TextBox 3">
            <a:extLst>
              <a:ext uri="{FF2B5EF4-FFF2-40B4-BE49-F238E27FC236}">
                <a16:creationId xmlns:a16="http://schemas.microsoft.com/office/drawing/2014/main" id="{849A1987-C2B0-4633-ADDF-7BE01516995C}"/>
              </a:ext>
            </a:extLst>
          </p:cNvPr>
          <p:cNvSpPr txBox="1"/>
          <p:nvPr/>
        </p:nvSpPr>
        <p:spPr>
          <a:xfrm>
            <a:off x="1981200" y="6485827"/>
            <a:ext cx="8229600" cy="307777"/>
          </a:xfrm>
          <a:prstGeom prst="rect">
            <a:avLst/>
          </a:prstGeom>
          <a:noFill/>
        </p:spPr>
        <p:txBody>
          <a:bodyPr wrap="square" rtlCol="0">
            <a:spAutoFit/>
          </a:bodyPr>
          <a:lstStyle/>
          <a:p>
            <a:r>
              <a:rPr lang="en-US" sz="1400" dirty="0">
                <a:solidFill>
                  <a:srgbClr val="97292E"/>
                </a:solidFill>
              </a:rPr>
              <a:t>This document has been reviewed and determined not to contain export controlled technical data. </a:t>
            </a:r>
          </a:p>
        </p:txBody>
      </p:sp>
    </p:spTree>
    <p:extLst>
      <p:ext uri="{BB962C8B-B14F-4D97-AF65-F5344CB8AC3E}">
        <p14:creationId xmlns:p14="http://schemas.microsoft.com/office/powerpoint/2010/main" val="25441866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BC6B9-30A4-43EF-B246-1EF4A45914D4}"/>
              </a:ext>
            </a:extLst>
          </p:cNvPr>
          <p:cNvSpPr>
            <a:spLocks noGrp="1"/>
          </p:cNvSpPr>
          <p:nvPr>
            <p:ph type="title"/>
          </p:nvPr>
        </p:nvSpPr>
        <p:spPr/>
        <p:txBody>
          <a:bodyPr/>
          <a:lstStyle/>
          <a:p>
            <a:r>
              <a:rPr lang="en-US" dirty="0"/>
              <a:t>Introduction </a:t>
            </a:r>
          </a:p>
        </p:txBody>
      </p:sp>
      <p:sp>
        <p:nvSpPr>
          <p:cNvPr id="6" name="Content Placeholder 3">
            <a:extLst>
              <a:ext uri="{FF2B5EF4-FFF2-40B4-BE49-F238E27FC236}">
                <a16:creationId xmlns:a16="http://schemas.microsoft.com/office/drawing/2014/main" id="{62AE0207-C64A-430D-A1DE-27BD1D7B7F55}"/>
              </a:ext>
            </a:extLst>
          </p:cNvPr>
          <p:cNvSpPr txBox="1">
            <a:spLocks/>
          </p:cNvSpPr>
          <p:nvPr/>
        </p:nvSpPr>
        <p:spPr bwMode="auto">
          <a:xfrm>
            <a:off x="4077728" y="3167237"/>
            <a:ext cx="3768938" cy="2072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28600" indent="-228600" algn="l" rtl="0" eaLnBrk="1" fontAlgn="base" hangingPunct="1">
              <a:spcBef>
                <a:spcPts val="250"/>
              </a:spcBef>
              <a:spcAft>
                <a:spcPts val="250"/>
              </a:spcAft>
              <a:buChar char="•"/>
              <a:defRPr sz="2000">
                <a:solidFill>
                  <a:schemeClr val="tx1"/>
                </a:solidFill>
                <a:latin typeface="+mn-lt"/>
                <a:ea typeface="+mn-ea"/>
                <a:cs typeface="+mn-cs"/>
              </a:defRPr>
            </a:lvl1pPr>
            <a:lvl2pPr marL="457200" indent="-228600" algn="l" rtl="0" eaLnBrk="1" fontAlgn="base" hangingPunct="1">
              <a:spcBef>
                <a:spcPts val="200"/>
              </a:spcBef>
              <a:spcAft>
                <a:spcPts val="200"/>
              </a:spcAft>
              <a:buChar char="–"/>
              <a:defRPr sz="1800">
                <a:solidFill>
                  <a:schemeClr val="tx1"/>
                </a:solidFill>
                <a:latin typeface="+mn-lt"/>
              </a:defRPr>
            </a:lvl2pPr>
            <a:lvl3pPr marL="685800" indent="-228600" algn="l" rtl="0" eaLnBrk="1" fontAlgn="base" hangingPunct="1">
              <a:spcBef>
                <a:spcPts val="150"/>
              </a:spcBef>
              <a:spcAft>
                <a:spcPts val="150"/>
              </a:spcAft>
              <a:buChar char="•"/>
              <a:defRPr sz="1700">
                <a:solidFill>
                  <a:schemeClr val="tx1"/>
                </a:solidFill>
                <a:latin typeface="+mn-lt"/>
              </a:defRPr>
            </a:lvl3pPr>
            <a:lvl4pPr marL="914400" indent="-228600" algn="l" rtl="0" eaLnBrk="1" fontAlgn="base" hangingPunct="1">
              <a:spcBef>
                <a:spcPts val="100"/>
              </a:spcBef>
              <a:spcAft>
                <a:spcPts val="100"/>
              </a:spcAft>
              <a:buChar char="–"/>
              <a:defRPr sz="1600">
                <a:solidFill>
                  <a:schemeClr val="tx1"/>
                </a:solidFill>
                <a:latin typeface="+mn-lt"/>
              </a:defRPr>
            </a:lvl4pPr>
            <a:lvl5pPr marL="1087438" indent="-173038" algn="l" rtl="0" eaLnBrk="1" fontAlgn="base" hangingPunct="1">
              <a:spcBef>
                <a:spcPts val="50"/>
              </a:spcBef>
              <a:spcAft>
                <a:spcPts val="50"/>
              </a:spcAft>
              <a:buChar char="»"/>
              <a:defRPr sz="1500">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a:lstStyle>
          <a:p>
            <a:pPr marL="0" indent="0" algn="ctr">
              <a:buNone/>
            </a:pPr>
            <a:r>
              <a:rPr lang="en-US" sz="1600" dirty="0"/>
              <a:t>This presentation proposes a new standard test method to measure the performance of FD04 Frangibolt actuators. Performance is quantified in terms of force and stroke required to break a bolt restraining the deployable. </a:t>
            </a:r>
          </a:p>
          <a:p>
            <a:pPr marL="0" indent="0">
              <a:buNone/>
            </a:pPr>
            <a:endParaRPr lang="en-US" sz="1600" dirty="0"/>
          </a:p>
          <a:p>
            <a:pPr marL="411480" lvl="1" indent="0">
              <a:buFontTx/>
              <a:buNone/>
            </a:pPr>
            <a:endParaRPr lang="en-US" sz="1600" kern="0" dirty="0"/>
          </a:p>
          <a:p>
            <a:endParaRPr lang="en-US" sz="1600" kern="0" dirty="0"/>
          </a:p>
          <a:p>
            <a:endParaRPr lang="en-US" sz="1600" kern="0" dirty="0"/>
          </a:p>
        </p:txBody>
      </p:sp>
      <p:sp>
        <p:nvSpPr>
          <p:cNvPr id="5" name="Rectangle 4">
            <a:extLst>
              <a:ext uri="{FF2B5EF4-FFF2-40B4-BE49-F238E27FC236}">
                <a16:creationId xmlns:a16="http://schemas.microsoft.com/office/drawing/2014/main" id="{91FA7BAD-D577-4C89-89A5-A8C8C33B04B1}"/>
              </a:ext>
            </a:extLst>
          </p:cNvPr>
          <p:cNvSpPr/>
          <p:nvPr/>
        </p:nvSpPr>
        <p:spPr>
          <a:xfrm>
            <a:off x="669885" y="2423213"/>
            <a:ext cx="2887579" cy="207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algn="ctr" fontAlgn="base">
              <a:spcBef>
                <a:spcPts val="250"/>
              </a:spcBef>
              <a:spcAft>
                <a:spcPts val="250"/>
              </a:spcAft>
            </a:pPr>
            <a:r>
              <a:rPr lang="en-US" sz="1600" dirty="0"/>
              <a:t>Other Frangibolt models have been tested using a method which is not appropriate for the FD04 given the nature of the crystal structure of the shape memory alloy (SMA).   </a:t>
            </a:r>
          </a:p>
        </p:txBody>
      </p:sp>
      <p:sp>
        <p:nvSpPr>
          <p:cNvPr id="7" name="Rectangle 6">
            <a:extLst>
              <a:ext uri="{FF2B5EF4-FFF2-40B4-BE49-F238E27FC236}">
                <a16:creationId xmlns:a16="http://schemas.microsoft.com/office/drawing/2014/main" id="{B83C3B33-B438-4796-AA55-ABE1CD4E0623}"/>
              </a:ext>
            </a:extLst>
          </p:cNvPr>
          <p:cNvSpPr/>
          <p:nvPr/>
        </p:nvSpPr>
        <p:spPr>
          <a:xfrm>
            <a:off x="8754533" y="4541937"/>
            <a:ext cx="3024691"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algn="ctr" fontAlgn="base">
              <a:spcBef>
                <a:spcPts val="250"/>
              </a:spcBef>
              <a:spcAft>
                <a:spcPts val="250"/>
              </a:spcAft>
            </a:pPr>
            <a:r>
              <a:rPr lang="en-US" sz="1600" dirty="0"/>
              <a:t>The novelty of this test procedure is that an initial pre-load is applied to the Frangibolt before actuation which simulates the load a torqued bolt in a flight assembly would apply. </a:t>
            </a:r>
          </a:p>
        </p:txBody>
      </p:sp>
      <p:sp>
        <p:nvSpPr>
          <p:cNvPr id="8" name="Rectangle 7">
            <a:extLst>
              <a:ext uri="{FF2B5EF4-FFF2-40B4-BE49-F238E27FC236}">
                <a16:creationId xmlns:a16="http://schemas.microsoft.com/office/drawing/2014/main" id="{225FA83F-125B-4406-8A9C-FEFC4E6E57B7}"/>
              </a:ext>
            </a:extLst>
          </p:cNvPr>
          <p:cNvSpPr/>
          <p:nvPr/>
        </p:nvSpPr>
        <p:spPr>
          <a:xfrm>
            <a:off x="4768013" y="2563311"/>
            <a:ext cx="2249905" cy="541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Overview </a:t>
            </a:r>
          </a:p>
        </p:txBody>
      </p:sp>
      <p:sp>
        <p:nvSpPr>
          <p:cNvPr id="19" name="Rectangle 18">
            <a:extLst>
              <a:ext uri="{FF2B5EF4-FFF2-40B4-BE49-F238E27FC236}">
                <a16:creationId xmlns:a16="http://schemas.microsoft.com/office/drawing/2014/main" id="{E4DE1478-0704-4D8F-B2EF-BB22D326BD73}"/>
              </a:ext>
            </a:extLst>
          </p:cNvPr>
          <p:cNvSpPr/>
          <p:nvPr/>
        </p:nvSpPr>
        <p:spPr>
          <a:xfrm>
            <a:off x="884881" y="1839490"/>
            <a:ext cx="2249905" cy="541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Motivation</a:t>
            </a:r>
            <a:r>
              <a:rPr lang="en-US" b="1" dirty="0">
                <a:solidFill>
                  <a:schemeClr val="tx1"/>
                </a:solidFill>
              </a:rPr>
              <a:t>  </a:t>
            </a:r>
          </a:p>
        </p:txBody>
      </p:sp>
      <p:sp>
        <p:nvSpPr>
          <p:cNvPr id="20" name="Rectangle 19">
            <a:extLst>
              <a:ext uri="{FF2B5EF4-FFF2-40B4-BE49-F238E27FC236}">
                <a16:creationId xmlns:a16="http://schemas.microsoft.com/office/drawing/2014/main" id="{B626F5D8-D6DE-459E-B90D-35BC6CF73C98}"/>
              </a:ext>
            </a:extLst>
          </p:cNvPr>
          <p:cNvSpPr/>
          <p:nvPr/>
        </p:nvSpPr>
        <p:spPr>
          <a:xfrm>
            <a:off x="9141925" y="3954529"/>
            <a:ext cx="2249905" cy="541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Novelty</a:t>
            </a:r>
            <a:endParaRPr lang="en-US" b="1" dirty="0">
              <a:solidFill>
                <a:schemeClr val="tx1"/>
              </a:solidFill>
            </a:endParaRPr>
          </a:p>
        </p:txBody>
      </p:sp>
      <p:pic>
        <p:nvPicPr>
          <p:cNvPr id="1026" name="Picture 2">
            <a:extLst>
              <a:ext uri="{FF2B5EF4-FFF2-40B4-BE49-F238E27FC236}">
                <a16:creationId xmlns:a16="http://schemas.microsoft.com/office/drawing/2014/main" id="{D1CD8014-D984-BB89-DA26-2BDBEDD434F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9610"/>
          <a:stretch/>
        </p:blipFill>
        <p:spPr bwMode="auto">
          <a:xfrm>
            <a:off x="935567" y="4197935"/>
            <a:ext cx="2199219" cy="198787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9261D76-AD21-FB8F-1108-47BB2FA1ED3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7428" t="8506" r="31440" b="62322"/>
          <a:stretch/>
        </p:blipFill>
        <p:spPr bwMode="auto">
          <a:xfrm>
            <a:off x="8899676" y="1738146"/>
            <a:ext cx="2622439" cy="203639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ECEB1887-ADFC-4CDE-AEEC-8504B73C0F34}"/>
              </a:ext>
            </a:extLst>
          </p:cNvPr>
          <p:cNvSpPr txBox="1"/>
          <p:nvPr/>
        </p:nvSpPr>
        <p:spPr>
          <a:xfrm>
            <a:off x="1981200" y="6485827"/>
            <a:ext cx="8229600" cy="307777"/>
          </a:xfrm>
          <a:prstGeom prst="rect">
            <a:avLst/>
          </a:prstGeom>
          <a:noFill/>
        </p:spPr>
        <p:txBody>
          <a:bodyPr wrap="square" rtlCol="0">
            <a:spAutoFit/>
          </a:bodyPr>
          <a:lstStyle/>
          <a:p>
            <a:r>
              <a:rPr lang="en-US" sz="1400" dirty="0">
                <a:solidFill>
                  <a:srgbClr val="97292E"/>
                </a:solidFill>
              </a:rPr>
              <a:t>This document has been reviewed and determined not to contain export controlled technical data. </a:t>
            </a:r>
          </a:p>
        </p:txBody>
      </p:sp>
    </p:spTree>
    <p:extLst>
      <p:ext uri="{BB962C8B-B14F-4D97-AF65-F5344CB8AC3E}">
        <p14:creationId xmlns:p14="http://schemas.microsoft.com/office/powerpoint/2010/main" val="561821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CC5C81A-B3C6-4AE7-8018-56F9159AB540}"/>
              </a:ext>
            </a:extLst>
          </p:cNvPr>
          <p:cNvSpPr>
            <a:spLocks noGrp="1"/>
          </p:cNvSpPr>
          <p:nvPr>
            <p:ph idx="1"/>
          </p:nvPr>
        </p:nvSpPr>
        <p:spPr>
          <a:xfrm>
            <a:off x="304800" y="1595719"/>
            <a:ext cx="6327820" cy="4760258"/>
          </a:xfrm>
        </p:spPr>
        <p:txBody>
          <a:bodyPr/>
          <a:lstStyle/>
          <a:p>
            <a:pPr marL="411480" lvl="1" indent="0">
              <a:buNone/>
            </a:pPr>
            <a:endParaRPr lang="en-US" dirty="0"/>
          </a:p>
          <a:p>
            <a:pPr marL="411480" lvl="1" indent="0">
              <a:buNone/>
            </a:pPr>
            <a:endParaRPr lang="en-US" dirty="0"/>
          </a:p>
          <a:p>
            <a:endParaRPr lang="en-US" dirty="0"/>
          </a:p>
          <a:p>
            <a:endParaRPr lang="en-US" dirty="0"/>
          </a:p>
        </p:txBody>
      </p:sp>
      <p:sp>
        <p:nvSpPr>
          <p:cNvPr id="2" name="Title 1">
            <a:extLst>
              <a:ext uri="{FF2B5EF4-FFF2-40B4-BE49-F238E27FC236}">
                <a16:creationId xmlns:a16="http://schemas.microsoft.com/office/drawing/2014/main" id="{6ABBC6B9-30A4-43EF-B246-1EF4A45914D4}"/>
              </a:ext>
            </a:extLst>
          </p:cNvPr>
          <p:cNvSpPr>
            <a:spLocks noGrp="1"/>
          </p:cNvSpPr>
          <p:nvPr>
            <p:ph type="title"/>
          </p:nvPr>
        </p:nvSpPr>
        <p:spPr/>
        <p:txBody>
          <a:bodyPr/>
          <a:lstStyle/>
          <a:p>
            <a:r>
              <a:rPr lang="en-US" dirty="0"/>
              <a:t>Background (1/2): SunRISE Frangibolts </a:t>
            </a:r>
          </a:p>
        </p:txBody>
      </p:sp>
      <p:sp>
        <p:nvSpPr>
          <p:cNvPr id="6" name="Content Placeholder 3">
            <a:extLst>
              <a:ext uri="{FF2B5EF4-FFF2-40B4-BE49-F238E27FC236}">
                <a16:creationId xmlns:a16="http://schemas.microsoft.com/office/drawing/2014/main" id="{62AE0207-C64A-430D-A1DE-27BD1D7B7F55}"/>
              </a:ext>
            </a:extLst>
          </p:cNvPr>
          <p:cNvSpPr txBox="1">
            <a:spLocks/>
          </p:cNvSpPr>
          <p:nvPr/>
        </p:nvSpPr>
        <p:spPr bwMode="auto">
          <a:xfrm>
            <a:off x="457200" y="1748119"/>
            <a:ext cx="7001933" cy="446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28600" indent="-228600" algn="l" rtl="0" eaLnBrk="1" fontAlgn="base" hangingPunct="1">
              <a:spcBef>
                <a:spcPts val="250"/>
              </a:spcBef>
              <a:spcAft>
                <a:spcPts val="250"/>
              </a:spcAft>
              <a:buChar char="•"/>
              <a:defRPr sz="2000">
                <a:solidFill>
                  <a:schemeClr val="tx1"/>
                </a:solidFill>
                <a:latin typeface="+mn-lt"/>
                <a:ea typeface="+mn-ea"/>
                <a:cs typeface="+mn-cs"/>
              </a:defRPr>
            </a:lvl1pPr>
            <a:lvl2pPr marL="457200" indent="-228600" algn="l" rtl="0" eaLnBrk="1" fontAlgn="base" hangingPunct="1">
              <a:spcBef>
                <a:spcPts val="200"/>
              </a:spcBef>
              <a:spcAft>
                <a:spcPts val="200"/>
              </a:spcAft>
              <a:buChar char="–"/>
              <a:defRPr sz="1800">
                <a:solidFill>
                  <a:schemeClr val="tx1"/>
                </a:solidFill>
                <a:latin typeface="+mn-lt"/>
              </a:defRPr>
            </a:lvl2pPr>
            <a:lvl3pPr marL="685800" indent="-228600" algn="l" rtl="0" eaLnBrk="1" fontAlgn="base" hangingPunct="1">
              <a:spcBef>
                <a:spcPts val="150"/>
              </a:spcBef>
              <a:spcAft>
                <a:spcPts val="150"/>
              </a:spcAft>
              <a:buChar char="•"/>
              <a:defRPr sz="1700">
                <a:solidFill>
                  <a:schemeClr val="tx1"/>
                </a:solidFill>
                <a:latin typeface="+mn-lt"/>
              </a:defRPr>
            </a:lvl3pPr>
            <a:lvl4pPr marL="914400" indent="-228600" algn="l" rtl="0" eaLnBrk="1" fontAlgn="base" hangingPunct="1">
              <a:spcBef>
                <a:spcPts val="100"/>
              </a:spcBef>
              <a:spcAft>
                <a:spcPts val="100"/>
              </a:spcAft>
              <a:buChar char="–"/>
              <a:defRPr sz="1600">
                <a:solidFill>
                  <a:schemeClr val="tx1"/>
                </a:solidFill>
                <a:latin typeface="+mn-lt"/>
              </a:defRPr>
            </a:lvl4pPr>
            <a:lvl5pPr marL="1087438" indent="-173038" algn="l" rtl="0" eaLnBrk="1" fontAlgn="base" hangingPunct="1">
              <a:spcBef>
                <a:spcPts val="50"/>
              </a:spcBef>
              <a:spcAft>
                <a:spcPts val="50"/>
              </a:spcAft>
              <a:buChar char="»"/>
              <a:defRPr sz="1500">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a:lstStyle>
          <a:p>
            <a:r>
              <a:rPr lang="en-US" kern="0" dirty="0"/>
              <a:t>A Frangibolt is a release mechanism used in small satellites which is easily resettable, non-explosive, and low-cost manufactured by Ensign-Bickford Aerospace &amp; Defense (EBAD)</a:t>
            </a:r>
          </a:p>
          <a:p>
            <a:pPr marL="0" indent="0">
              <a:buNone/>
            </a:pPr>
            <a:endParaRPr lang="en-US" kern="0" dirty="0"/>
          </a:p>
          <a:p>
            <a:r>
              <a:rPr lang="en-US" dirty="0"/>
              <a:t>Hardware:</a:t>
            </a:r>
          </a:p>
          <a:p>
            <a:pPr lvl="1"/>
            <a:r>
              <a:rPr lang="en-US" dirty="0"/>
              <a:t>Shape memory alloy (SMA) which undergoes phase transition (martensite to austenite) </a:t>
            </a:r>
          </a:p>
          <a:p>
            <a:pPr lvl="1"/>
            <a:r>
              <a:rPr lang="en-US" dirty="0"/>
              <a:t>Heater element</a:t>
            </a:r>
          </a:p>
          <a:p>
            <a:pPr lvl="1"/>
            <a:r>
              <a:rPr lang="en-US" dirty="0"/>
              <a:t>Resistance temperature detector (RTD)</a:t>
            </a:r>
          </a:p>
          <a:p>
            <a:pPr marL="228600" lvl="1" indent="0">
              <a:buNone/>
            </a:pPr>
            <a:endParaRPr lang="en-US" kern="0" dirty="0"/>
          </a:p>
          <a:p>
            <a:r>
              <a:rPr lang="en-US" kern="0" dirty="0"/>
              <a:t>Test campaign was conducted for </a:t>
            </a:r>
            <a:r>
              <a:rPr lang="en-US" dirty="0"/>
              <a:t>Sun Radio Interferometer Space Experiment (SunRISE): </a:t>
            </a:r>
          </a:p>
          <a:p>
            <a:pPr lvl="1"/>
            <a:r>
              <a:rPr lang="en-US" kern="0" dirty="0"/>
              <a:t>Boom antennas restrained/deployed with FD04 Frangibolts  </a:t>
            </a:r>
          </a:p>
          <a:p>
            <a:endParaRPr lang="en-US" kern="0" dirty="0"/>
          </a:p>
          <a:p>
            <a:pPr marL="411480" lvl="1" indent="0">
              <a:buFontTx/>
              <a:buNone/>
            </a:pPr>
            <a:endParaRPr lang="en-US" kern="0" dirty="0"/>
          </a:p>
          <a:p>
            <a:endParaRPr lang="en-US" kern="0" dirty="0"/>
          </a:p>
          <a:p>
            <a:endParaRPr lang="en-US" kern="0" dirty="0"/>
          </a:p>
        </p:txBody>
      </p:sp>
      <p:pic>
        <p:nvPicPr>
          <p:cNvPr id="3" name="TiNi-Frangibolt-">
            <a:hlinkClick r:id="" action="ppaction://media"/>
            <a:extLst>
              <a:ext uri="{FF2B5EF4-FFF2-40B4-BE49-F238E27FC236}">
                <a16:creationId xmlns:a16="http://schemas.microsoft.com/office/drawing/2014/main" id="{98675D4D-C6E2-4451-85D1-8437252D6F4F}"/>
              </a:ext>
            </a:extLst>
          </p:cNvPr>
          <p:cNvPicPr>
            <a:picLocks noChangeAspect="1"/>
          </p:cNvPicPr>
          <p:nvPr>
            <a:videoFile r:link="rId1"/>
            <p:extLst>
              <p:ext uri="{DAA4B4D4-6D71-4841-9C94-3DE7FCFB9230}">
                <p14:media xmlns:p14="http://schemas.microsoft.com/office/powerpoint/2010/main" r:embed="rId2">
                  <p14:trim end="25459"/>
                </p14:media>
              </p:ext>
            </p:extLst>
          </p:nvPr>
        </p:nvPicPr>
        <p:blipFill>
          <a:blip r:embed="rId5"/>
          <a:stretch>
            <a:fillRect/>
          </a:stretch>
        </p:blipFill>
        <p:spPr>
          <a:xfrm>
            <a:off x="7594600" y="1595719"/>
            <a:ext cx="3680618" cy="2070348"/>
          </a:xfrm>
          <a:prstGeom prst="rect">
            <a:avLst/>
          </a:prstGeom>
        </p:spPr>
      </p:pic>
      <p:pic>
        <p:nvPicPr>
          <p:cNvPr id="13" name="Picture 2" descr="SunRISE">
            <a:extLst>
              <a:ext uri="{FF2B5EF4-FFF2-40B4-BE49-F238E27FC236}">
                <a16:creationId xmlns:a16="http://schemas.microsoft.com/office/drawing/2014/main" id="{ED6AF0CD-8E48-4D87-8540-EA8B8E99FBD9}"/>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8953"/>
          <a:stretch/>
        </p:blipFill>
        <p:spPr bwMode="auto">
          <a:xfrm>
            <a:off x="7594600" y="3768315"/>
            <a:ext cx="3680618" cy="25545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0FA3091-49A1-4DFC-B29C-26584B8EB48D}"/>
              </a:ext>
            </a:extLst>
          </p:cNvPr>
          <p:cNvSpPr txBox="1"/>
          <p:nvPr/>
        </p:nvSpPr>
        <p:spPr>
          <a:xfrm>
            <a:off x="1981200" y="6485827"/>
            <a:ext cx="8229600" cy="307777"/>
          </a:xfrm>
          <a:prstGeom prst="rect">
            <a:avLst/>
          </a:prstGeom>
          <a:noFill/>
        </p:spPr>
        <p:txBody>
          <a:bodyPr wrap="square" rtlCol="0">
            <a:spAutoFit/>
          </a:bodyPr>
          <a:lstStyle/>
          <a:p>
            <a:r>
              <a:rPr lang="en-US" sz="1400" dirty="0">
                <a:solidFill>
                  <a:srgbClr val="97292E"/>
                </a:solidFill>
              </a:rPr>
              <a:t>This document has been reviewed and determined not to contain export controlled technical data. </a:t>
            </a:r>
          </a:p>
        </p:txBody>
      </p:sp>
    </p:spTree>
    <p:extLst>
      <p:ext uri="{BB962C8B-B14F-4D97-AF65-F5344CB8AC3E}">
        <p14:creationId xmlns:p14="http://schemas.microsoft.com/office/powerpoint/2010/main" val="586200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CC5C81A-B3C6-4AE7-8018-56F9159AB540}"/>
              </a:ext>
            </a:extLst>
          </p:cNvPr>
          <p:cNvSpPr>
            <a:spLocks noGrp="1"/>
          </p:cNvSpPr>
          <p:nvPr>
            <p:ph idx="1"/>
          </p:nvPr>
        </p:nvSpPr>
        <p:spPr>
          <a:xfrm>
            <a:off x="304800" y="1595719"/>
            <a:ext cx="6327820" cy="4760258"/>
          </a:xfrm>
        </p:spPr>
        <p:txBody>
          <a:bodyPr/>
          <a:lstStyle/>
          <a:p>
            <a:pPr marL="411480" lvl="1" indent="0">
              <a:buNone/>
            </a:pPr>
            <a:endParaRPr lang="en-US" dirty="0"/>
          </a:p>
          <a:p>
            <a:pPr marL="411480" lvl="1" indent="0">
              <a:buNone/>
            </a:pPr>
            <a:endParaRPr lang="en-US" dirty="0"/>
          </a:p>
          <a:p>
            <a:endParaRPr lang="en-US" dirty="0"/>
          </a:p>
          <a:p>
            <a:endParaRPr lang="en-US" dirty="0"/>
          </a:p>
        </p:txBody>
      </p:sp>
      <p:sp>
        <p:nvSpPr>
          <p:cNvPr id="2" name="Title 1">
            <a:extLst>
              <a:ext uri="{FF2B5EF4-FFF2-40B4-BE49-F238E27FC236}">
                <a16:creationId xmlns:a16="http://schemas.microsoft.com/office/drawing/2014/main" id="{6ABBC6B9-30A4-43EF-B246-1EF4A45914D4}"/>
              </a:ext>
            </a:extLst>
          </p:cNvPr>
          <p:cNvSpPr>
            <a:spLocks noGrp="1"/>
          </p:cNvSpPr>
          <p:nvPr>
            <p:ph type="title"/>
          </p:nvPr>
        </p:nvSpPr>
        <p:spPr/>
        <p:txBody>
          <a:bodyPr/>
          <a:lstStyle/>
          <a:p>
            <a:r>
              <a:rPr lang="en-US" dirty="0"/>
              <a:t>Background (2/2): Frangibolt Testing  </a:t>
            </a:r>
          </a:p>
        </p:txBody>
      </p:sp>
      <p:sp>
        <p:nvSpPr>
          <p:cNvPr id="6" name="Content Placeholder 3">
            <a:extLst>
              <a:ext uri="{FF2B5EF4-FFF2-40B4-BE49-F238E27FC236}">
                <a16:creationId xmlns:a16="http://schemas.microsoft.com/office/drawing/2014/main" id="{62AE0207-C64A-430D-A1DE-27BD1D7B7F55}"/>
              </a:ext>
            </a:extLst>
          </p:cNvPr>
          <p:cNvSpPr txBox="1">
            <a:spLocks/>
          </p:cNvSpPr>
          <p:nvPr/>
        </p:nvSpPr>
        <p:spPr bwMode="auto">
          <a:xfrm>
            <a:off x="465446" y="2234521"/>
            <a:ext cx="4817257" cy="39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28600" indent="-228600" algn="l" rtl="0" eaLnBrk="1" fontAlgn="base" hangingPunct="1">
              <a:spcBef>
                <a:spcPts val="250"/>
              </a:spcBef>
              <a:spcAft>
                <a:spcPts val="250"/>
              </a:spcAft>
              <a:buChar char="•"/>
              <a:defRPr sz="2000">
                <a:solidFill>
                  <a:schemeClr val="tx1"/>
                </a:solidFill>
                <a:latin typeface="+mn-lt"/>
                <a:ea typeface="+mn-ea"/>
                <a:cs typeface="+mn-cs"/>
              </a:defRPr>
            </a:lvl1pPr>
            <a:lvl2pPr marL="457200" indent="-228600" algn="l" rtl="0" eaLnBrk="1" fontAlgn="base" hangingPunct="1">
              <a:spcBef>
                <a:spcPts val="200"/>
              </a:spcBef>
              <a:spcAft>
                <a:spcPts val="200"/>
              </a:spcAft>
              <a:buChar char="–"/>
              <a:defRPr sz="1800">
                <a:solidFill>
                  <a:schemeClr val="tx1"/>
                </a:solidFill>
                <a:latin typeface="+mn-lt"/>
              </a:defRPr>
            </a:lvl2pPr>
            <a:lvl3pPr marL="685800" indent="-228600" algn="l" rtl="0" eaLnBrk="1" fontAlgn="base" hangingPunct="1">
              <a:spcBef>
                <a:spcPts val="150"/>
              </a:spcBef>
              <a:spcAft>
                <a:spcPts val="150"/>
              </a:spcAft>
              <a:buChar char="•"/>
              <a:defRPr sz="1700">
                <a:solidFill>
                  <a:schemeClr val="tx1"/>
                </a:solidFill>
                <a:latin typeface="+mn-lt"/>
              </a:defRPr>
            </a:lvl3pPr>
            <a:lvl4pPr marL="914400" indent="-228600" algn="l" rtl="0" eaLnBrk="1" fontAlgn="base" hangingPunct="1">
              <a:spcBef>
                <a:spcPts val="100"/>
              </a:spcBef>
              <a:spcAft>
                <a:spcPts val="100"/>
              </a:spcAft>
              <a:buChar char="–"/>
              <a:defRPr sz="1600">
                <a:solidFill>
                  <a:schemeClr val="tx1"/>
                </a:solidFill>
                <a:latin typeface="+mn-lt"/>
              </a:defRPr>
            </a:lvl4pPr>
            <a:lvl5pPr marL="1087438" indent="-173038" algn="l" rtl="0" eaLnBrk="1" fontAlgn="base" hangingPunct="1">
              <a:spcBef>
                <a:spcPts val="50"/>
              </a:spcBef>
              <a:spcAft>
                <a:spcPts val="50"/>
              </a:spcAft>
              <a:buChar char="»"/>
              <a:defRPr sz="1500">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a:lstStyle>
          <a:p>
            <a:r>
              <a:rPr lang="en-US" sz="1400" dirty="0"/>
              <a:t>Instron initially applies full test load to Frangibolt </a:t>
            </a:r>
          </a:p>
          <a:p>
            <a:r>
              <a:rPr lang="en-US" sz="1400" dirty="0"/>
              <a:t>Frangibolt is then actuated, and the stroke is recorded  </a:t>
            </a:r>
          </a:p>
          <a:p>
            <a:r>
              <a:rPr lang="en-US" sz="1400" dirty="0"/>
              <a:t>The FC model Frangibolts have multi-crystal SMA, and the grain boundaries provide nucleation sites for phase change, even at high loads</a:t>
            </a:r>
            <a:endParaRPr lang="en-US" sz="1400" kern="0" dirty="0"/>
          </a:p>
        </p:txBody>
      </p:sp>
      <p:pic>
        <p:nvPicPr>
          <p:cNvPr id="9" name="Picture 8">
            <a:extLst>
              <a:ext uri="{FF2B5EF4-FFF2-40B4-BE49-F238E27FC236}">
                <a16:creationId xmlns:a16="http://schemas.microsoft.com/office/drawing/2014/main" id="{9C811204-AA26-4EAD-84A3-75D55542855A}"/>
              </a:ext>
            </a:extLst>
          </p:cNvPr>
          <p:cNvPicPr>
            <a:picLocks noChangeAspect="1"/>
          </p:cNvPicPr>
          <p:nvPr/>
        </p:nvPicPr>
        <p:blipFill rotWithShape="1">
          <a:blip r:embed="rId3"/>
          <a:srcRect l="7319" t="4075" r="33914" b="24427"/>
          <a:stretch/>
        </p:blipFill>
        <p:spPr>
          <a:xfrm rot="5400000">
            <a:off x="625464" y="3903922"/>
            <a:ext cx="2206520" cy="2013397"/>
          </a:xfrm>
          <a:prstGeom prst="rect">
            <a:avLst/>
          </a:prstGeom>
        </p:spPr>
      </p:pic>
      <p:sp>
        <p:nvSpPr>
          <p:cNvPr id="10" name="Rectangle 9">
            <a:extLst>
              <a:ext uri="{FF2B5EF4-FFF2-40B4-BE49-F238E27FC236}">
                <a16:creationId xmlns:a16="http://schemas.microsoft.com/office/drawing/2014/main" id="{4F20C3A9-926C-4D71-BEB0-A7E89EB81F86}"/>
              </a:ext>
            </a:extLst>
          </p:cNvPr>
          <p:cNvSpPr/>
          <p:nvPr/>
        </p:nvSpPr>
        <p:spPr>
          <a:xfrm>
            <a:off x="1915183" y="5521604"/>
            <a:ext cx="734679" cy="244562"/>
          </a:xfrm>
          <a:prstGeom prst="rect">
            <a:avLst/>
          </a:prstGeom>
          <a:ln>
            <a:solidFill>
              <a:schemeClr val="tx2">
                <a:lumMod val="60000"/>
                <a:lumOff val="40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dirty="0"/>
              <a:t>Frangibolt</a:t>
            </a:r>
          </a:p>
        </p:txBody>
      </p:sp>
      <p:cxnSp>
        <p:nvCxnSpPr>
          <p:cNvPr id="12" name="Straight Arrow Connector 11">
            <a:extLst>
              <a:ext uri="{FF2B5EF4-FFF2-40B4-BE49-F238E27FC236}">
                <a16:creationId xmlns:a16="http://schemas.microsoft.com/office/drawing/2014/main" id="{13DF11E8-3ABB-4A9A-9360-3ED2CE4852A0}"/>
              </a:ext>
            </a:extLst>
          </p:cNvPr>
          <p:cNvCxnSpPr>
            <a:cxnSpLocks/>
            <a:stCxn id="10" idx="0"/>
          </p:cNvCxnSpPr>
          <p:nvPr/>
        </p:nvCxnSpPr>
        <p:spPr>
          <a:xfrm flipH="1" flipV="1">
            <a:off x="1754505" y="4982770"/>
            <a:ext cx="528018" cy="538834"/>
          </a:xfrm>
          <a:prstGeom prst="straightConnector1">
            <a:avLst/>
          </a:prstGeom>
          <a:ln>
            <a:solidFill>
              <a:schemeClr val="tx2">
                <a:lumMod val="60000"/>
                <a:lumOff val="40000"/>
              </a:schemeClr>
            </a:solidFill>
            <a:tailEnd type="triangle"/>
          </a:ln>
        </p:spPr>
        <p:style>
          <a:lnRef idx="1">
            <a:schemeClr val="dk1"/>
          </a:lnRef>
          <a:fillRef idx="0">
            <a:schemeClr val="dk1"/>
          </a:fillRef>
          <a:effectRef idx="0">
            <a:schemeClr val="dk1"/>
          </a:effectRef>
          <a:fontRef idx="minor">
            <a:schemeClr val="tx1"/>
          </a:fontRef>
        </p:style>
      </p:cxnSp>
      <p:sp>
        <p:nvSpPr>
          <p:cNvPr id="13" name="Rectangle 12">
            <a:extLst>
              <a:ext uri="{FF2B5EF4-FFF2-40B4-BE49-F238E27FC236}">
                <a16:creationId xmlns:a16="http://schemas.microsoft.com/office/drawing/2014/main" id="{F1B60686-6616-40B8-860C-2A96BE95ACF8}"/>
              </a:ext>
            </a:extLst>
          </p:cNvPr>
          <p:cNvSpPr/>
          <p:nvPr/>
        </p:nvSpPr>
        <p:spPr>
          <a:xfrm>
            <a:off x="450460" y="4496051"/>
            <a:ext cx="715117" cy="368388"/>
          </a:xfrm>
          <a:prstGeom prst="rect">
            <a:avLst/>
          </a:prstGeom>
          <a:ln>
            <a:solidFill>
              <a:schemeClr val="tx2">
                <a:lumMod val="60000"/>
                <a:lumOff val="40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dirty="0"/>
              <a:t>Instron Platens</a:t>
            </a:r>
          </a:p>
        </p:txBody>
      </p:sp>
      <p:cxnSp>
        <p:nvCxnSpPr>
          <p:cNvPr id="14" name="Straight Arrow Connector 13">
            <a:extLst>
              <a:ext uri="{FF2B5EF4-FFF2-40B4-BE49-F238E27FC236}">
                <a16:creationId xmlns:a16="http://schemas.microsoft.com/office/drawing/2014/main" id="{7738DA19-A4AC-4669-8D70-B3AF01B5E56C}"/>
              </a:ext>
            </a:extLst>
          </p:cNvPr>
          <p:cNvCxnSpPr>
            <a:cxnSpLocks/>
            <a:stCxn id="13" idx="0"/>
          </p:cNvCxnSpPr>
          <p:nvPr/>
        </p:nvCxnSpPr>
        <p:spPr>
          <a:xfrm flipV="1">
            <a:off x="808019" y="4118737"/>
            <a:ext cx="860492" cy="377314"/>
          </a:xfrm>
          <a:prstGeom prst="straightConnector1">
            <a:avLst/>
          </a:prstGeom>
          <a:ln>
            <a:solidFill>
              <a:schemeClr val="tx2">
                <a:lumMod val="60000"/>
                <a:lumOff val="40000"/>
              </a:schemeClr>
            </a:solidFill>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7DEE81AF-5FBD-4901-90F7-1DDC2521E7D6}"/>
              </a:ext>
            </a:extLst>
          </p:cNvPr>
          <p:cNvCxnSpPr>
            <a:cxnSpLocks/>
            <a:stCxn id="13" idx="2"/>
          </p:cNvCxnSpPr>
          <p:nvPr/>
        </p:nvCxnSpPr>
        <p:spPr>
          <a:xfrm>
            <a:off x="808019" y="4864439"/>
            <a:ext cx="860492" cy="833699"/>
          </a:xfrm>
          <a:prstGeom prst="straightConnector1">
            <a:avLst/>
          </a:prstGeom>
          <a:ln>
            <a:solidFill>
              <a:schemeClr val="tx2">
                <a:lumMod val="60000"/>
                <a:lumOff val="40000"/>
              </a:schemeClr>
            </a:solidFill>
            <a:tailEnd type="triangle"/>
          </a:ln>
        </p:spPr>
        <p:style>
          <a:lnRef idx="1">
            <a:schemeClr val="dk1"/>
          </a:lnRef>
          <a:fillRef idx="0">
            <a:schemeClr val="dk1"/>
          </a:fillRef>
          <a:effectRef idx="0">
            <a:schemeClr val="dk1"/>
          </a:effectRef>
          <a:fontRef idx="minor">
            <a:schemeClr val="tx1"/>
          </a:fontRef>
        </p:style>
      </p:cxnSp>
      <p:pic>
        <p:nvPicPr>
          <p:cNvPr id="3078" name="Picture 6" descr="undefined">
            <a:extLst>
              <a:ext uri="{FF2B5EF4-FFF2-40B4-BE49-F238E27FC236}">
                <a16:creationId xmlns:a16="http://schemas.microsoft.com/office/drawing/2014/main" id="{079D43BF-35F7-4198-B140-2676912E683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6291" b="71522"/>
          <a:stretch/>
        </p:blipFill>
        <p:spPr bwMode="auto">
          <a:xfrm>
            <a:off x="9946281" y="4669357"/>
            <a:ext cx="1437700" cy="85642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undefined">
            <a:extLst>
              <a:ext uri="{FF2B5EF4-FFF2-40B4-BE49-F238E27FC236}">
                <a16:creationId xmlns:a16="http://schemas.microsoft.com/office/drawing/2014/main" id="{D76BB66D-42A4-48C4-B7BB-11F854C2DF1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5717" b="26706"/>
          <a:stretch/>
        </p:blipFill>
        <p:spPr bwMode="auto">
          <a:xfrm>
            <a:off x="3321064" y="4379231"/>
            <a:ext cx="1272306" cy="1283652"/>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047926B1-A808-40C2-B43D-10DC687AB51B}"/>
              </a:ext>
            </a:extLst>
          </p:cNvPr>
          <p:cNvSpPr/>
          <p:nvPr/>
        </p:nvSpPr>
        <p:spPr>
          <a:xfrm>
            <a:off x="610539" y="1599210"/>
            <a:ext cx="3378130" cy="541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Previous Approach </a:t>
            </a:r>
          </a:p>
        </p:txBody>
      </p:sp>
      <p:sp>
        <p:nvSpPr>
          <p:cNvPr id="18" name="Rectangle 17">
            <a:extLst>
              <a:ext uri="{FF2B5EF4-FFF2-40B4-BE49-F238E27FC236}">
                <a16:creationId xmlns:a16="http://schemas.microsoft.com/office/drawing/2014/main" id="{CABD8F01-A4A0-4587-B62C-512095DC7153}"/>
              </a:ext>
            </a:extLst>
          </p:cNvPr>
          <p:cNvSpPr/>
          <p:nvPr/>
        </p:nvSpPr>
        <p:spPr>
          <a:xfrm>
            <a:off x="7651978" y="1595719"/>
            <a:ext cx="3378130" cy="541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Current Approach</a:t>
            </a:r>
          </a:p>
        </p:txBody>
      </p:sp>
      <p:cxnSp>
        <p:nvCxnSpPr>
          <p:cNvPr id="5" name="Straight Arrow Connector 4">
            <a:extLst>
              <a:ext uri="{FF2B5EF4-FFF2-40B4-BE49-F238E27FC236}">
                <a16:creationId xmlns:a16="http://schemas.microsoft.com/office/drawing/2014/main" id="{A2CA7E2B-00D4-44EC-9863-D5862AE96331}"/>
              </a:ext>
            </a:extLst>
          </p:cNvPr>
          <p:cNvCxnSpPr>
            <a:cxnSpLocks/>
            <a:stCxn id="30" idx="2"/>
          </p:cNvCxnSpPr>
          <p:nvPr/>
        </p:nvCxnSpPr>
        <p:spPr>
          <a:xfrm>
            <a:off x="3988669" y="4194555"/>
            <a:ext cx="294631" cy="132836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6D1E1F41-F10B-4931-A97E-33D4361140A5}"/>
              </a:ext>
            </a:extLst>
          </p:cNvPr>
          <p:cNvSpPr/>
          <p:nvPr/>
        </p:nvSpPr>
        <p:spPr>
          <a:xfrm>
            <a:off x="3110922" y="5630822"/>
            <a:ext cx="1660595" cy="4275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FC Frangibolt (Polycrystalline)</a:t>
            </a:r>
          </a:p>
        </p:txBody>
      </p:sp>
      <p:sp>
        <p:nvSpPr>
          <p:cNvPr id="22" name="Rectangle 21">
            <a:extLst>
              <a:ext uri="{FF2B5EF4-FFF2-40B4-BE49-F238E27FC236}">
                <a16:creationId xmlns:a16="http://schemas.microsoft.com/office/drawing/2014/main" id="{DD4F5BA4-8E94-4342-BE6E-3203A7BAA568}"/>
              </a:ext>
            </a:extLst>
          </p:cNvPr>
          <p:cNvSpPr/>
          <p:nvPr/>
        </p:nvSpPr>
        <p:spPr>
          <a:xfrm>
            <a:off x="9834833" y="5541238"/>
            <a:ext cx="1660595" cy="4275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FD Frangibolt (Monocrystalline)</a:t>
            </a:r>
          </a:p>
        </p:txBody>
      </p:sp>
      <p:cxnSp>
        <p:nvCxnSpPr>
          <p:cNvPr id="24" name="Straight Arrow Connector 23">
            <a:extLst>
              <a:ext uri="{FF2B5EF4-FFF2-40B4-BE49-F238E27FC236}">
                <a16:creationId xmlns:a16="http://schemas.microsoft.com/office/drawing/2014/main" id="{2A7DC602-71CC-4EB8-AAD9-F05F1EB5B838}"/>
              </a:ext>
            </a:extLst>
          </p:cNvPr>
          <p:cNvCxnSpPr>
            <a:cxnSpLocks/>
            <a:stCxn id="30" idx="2"/>
          </p:cNvCxnSpPr>
          <p:nvPr/>
        </p:nvCxnSpPr>
        <p:spPr>
          <a:xfrm flipH="1">
            <a:off x="3575121" y="4194555"/>
            <a:ext cx="413548" cy="79338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D28CC485-E265-4205-94ED-40725BCA4058}"/>
              </a:ext>
            </a:extLst>
          </p:cNvPr>
          <p:cNvCxnSpPr>
            <a:cxnSpLocks/>
            <a:stCxn id="30" idx="2"/>
          </p:cNvCxnSpPr>
          <p:nvPr/>
        </p:nvCxnSpPr>
        <p:spPr>
          <a:xfrm>
            <a:off x="3988669" y="4194555"/>
            <a:ext cx="428925" cy="94960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BC125951-66EB-48F0-B70B-39A26018D6FC}"/>
              </a:ext>
            </a:extLst>
          </p:cNvPr>
          <p:cNvSpPr/>
          <p:nvPr/>
        </p:nvSpPr>
        <p:spPr>
          <a:xfrm>
            <a:off x="3270393" y="3802609"/>
            <a:ext cx="1436552" cy="3919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FF0000"/>
                </a:solidFill>
              </a:rPr>
              <a:t>Potential nucleation sites </a:t>
            </a:r>
          </a:p>
        </p:txBody>
      </p:sp>
      <p:pic>
        <p:nvPicPr>
          <p:cNvPr id="40" name="Picture 3" descr="0b1c612d-be93-4cad-b908-4b2176297f68@ad">
            <a:extLst>
              <a:ext uri="{FF2B5EF4-FFF2-40B4-BE49-F238E27FC236}">
                <a16:creationId xmlns:a16="http://schemas.microsoft.com/office/drawing/2014/main" id="{59CBA505-87FB-45B5-8A7B-09166AA72EE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2397" t="31902" r="19269" b="10420"/>
          <a:stretch/>
        </p:blipFill>
        <p:spPr bwMode="auto">
          <a:xfrm rot="5400000">
            <a:off x="7428643" y="4134509"/>
            <a:ext cx="2529042" cy="191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Rectangle 53">
            <a:extLst>
              <a:ext uri="{FF2B5EF4-FFF2-40B4-BE49-F238E27FC236}">
                <a16:creationId xmlns:a16="http://schemas.microsoft.com/office/drawing/2014/main" id="{4E616F47-6B06-4386-A03B-659FAA923A2C}"/>
              </a:ext>
            </a:extLst>
          </p:cNvPr>
          <p:cNvSpPr/>
          <p:nvPr/>
        </p:nvSpPr>
        <p:spPr>
          <a:xfrm>
            <a:off x="6841507" y="5031906"/>
            <a:ext cx="715117" cy="368388"/>
          </a:xfrm>
          <a:prstGeom prst="rect">
            <a:avLst/>
          </a:prstGeom>
          <a:ln>
            <a:solidFill>
              <a:schemeClr val="tx2">
                <a:lumMod val="60000"/>
                <a:lumOff val="40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dirty="0"/>
              <a:t>Instron Platen</a:t>
            </a:r>
          </a:p>
        </p:txBody>
      </p:sp>
      <p:cxnSp>
        <p:nvCxnSpPr>
          <p:cNvPr id="56" name="Straight Arrow Connector 55">
            <a:extLst>
              <a:ext uri="{FF2B5EF4-FFF2-40B4-BE49-F238E27FC236}">
                <a16:creationId xmlns:a16="http://schemas.microsoft.com/office/drawing/2014/main" id="{AD40DE5A-6B20-49EF-B304-A8B673A4579F}"/>
              </a:ext>
            </a:extLst>
          </p:cNvPr>
          <p:cNvCxnSpPr>
            <a:cxnSpLocks/>
            <a:stCxn id="54" idx="2"/>
          </p:cNvCxnSpPr>
          <p:nvPr/>
        </p:nvCxnSpPr>
        <p:spPr>
          <a:xfrm>
            <a:off x="7199066" y="5400294"/>
            <a:ext cx="1461154" cy="649505"/>
          </a:xfrm>
          <a:prstGeom prst="straightConnector1">
            <a:avLst/>
          </a:prstGeom>
          <a:ln>
            <a:solidFill>
              <a:schemeClr val="tx2">
                <a:lumMod val="60000"/>
                <a:lumOff val="40000"/>
              </a:schemeClr>
            </a:solidFill>
            <a:tailEnd type="triangle"/>
          </a:ln>
        </p:spPr>
        <p:style>
          <a:lnRef idx="1">
            <a:schemeClr val="dk1"/>
          </a:lnRef>
          <a:fillRef idx="0">
            <a:schemeClr val="dk1"/>
          </a:fillRef>
          <a:effectRef idx="0">
            <a:schemeClr val="dk1"/>
          </a:effectRef>
          <a:fontRef idx="minor">
            <a:schemeClr val="tx1"/>
          </a:fontRef>
        </p:style>
      </p:cxnSp>
      <p:sp>
        <p:nvSpPr>
          <p:cNvPr id="60" name="Rectangle 59">
            <a:extLst>
              <a:ext uri="{FF2B5EF4-FFF2-40B4-BE49-F238E27FC236}">
                <a16:creationId xmlns:a16="http://schemas.microsoft.com/office/drawing/2014/main" id="{27831154-4937-4F12-8591-A32C9A183C82}"/>
              </a:ext>
            </a:extLst>
          </p:cNvPr>
          <p:cNvSpPr/>
          <p:nvPr/>
        </p:nvSpPr>
        <p:spPr>
          <a:xfrm>
            <a:off x="6840785" y="4676049"/>
            <a:ext cx="734679" cy="244562"/>
          </a:xfrm>
          <a:prstGeom prst="rect">
            <a:avLst/>
          </a:prstGeom>
          <a:ln>
            <a:solidFill>
              <a:schemeClr val="tx2">
                <a:lumMod val="60000"/>
                <a:lumOff val="40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dirty="0"/>
              <a:t>Frangibolt</a:t>
            </a:r>
          </a:p>
        </p:txBody>
      </p:sp>
      <p:cxnSp>
        <p:nvCxnSpPr>
          <p:cNvPr id="61" name="Straight Arrow Connector 60">
            <a:extLst>
              <a:ext uri="{FF2B5EF4-FFF2-40B4-BE49-F238E27FC236}">
                <a16:creationId xmlns:a16="http://schemas.microsoft.com/office/drawing/2014/main" id="{3F511581-ACC1-4C4D-95D3-4E4544AEFAE6}"/>
              </a:ext>
            </a:extLst>
          </p:cNvPr>
          <p:cNvCxnSpPr>
            <a:cxnSpLocks/>
            <a:stCxn id="60" idx="3"/>
          </p:cNvCxnSpPr>
          <p:nvPr/>
        </p:nvCxnSpPr>
        <p:spPr>
          <a:xfrm>
            <a:off x="7575464" y="4798330"/>
            <a:ext cx="967995" cy="233576"/>
          </a:xfrm>
          <a:prstGeom prst="straightConnector1">
            <a:avLst/>
          </a:prstGeom>
          <a:ln>
            <a:solidFill>
              <a:schemeClr val="tx2">
                <a:lumMod val="60000"/>
                <a:lumOff val="40000"/>
              </a:schemeClr>
            </a:solidFill>
            <a:tailEnd type="triangle"/>
          </a:ln>
        </p:spPr>
        <p:style>
          <a:lnRef idx="1">
            <a:schemeClr val="dk1"/>
          </a:lnRef>
          <a:fillRef idx="0">
            <a:schemeClr val="dk1"/>
          </a:fillRef>
          <a:effectRef idx="0">
            <a:schemeClr val="dk1"/>
          </a:effectRef>
          <a:fontRef idx="minor">
            <a:schemeClr val="tx1"/>
          </a:fontRef>
        </p:style>
      </p:cxnSp>
      <p:sp>
        <p:nvSpPr>
          <p:cNvPr id="64" name="Rectangle 63">
            <a:extLst>
              <a:ext uri="{FF2B5EF4-FFF2-40B4-BE49-F238E27FC236}">
                <a16:creationId xmlns:a16="http://schemas.microsoft.com/office/drawing/2014/main" id="{017D48E1-20B9-4268-8FD8-82D3342E8F5F}"/>
              </a:ext>
            </a:extLst>
          </p:cNvPr>
          <p:cNvSpPr/>
          <p:nvPr/>
        </p:nvSpPr>
        <p:spPr>
          <a:xfrm>
            <a:off x="6509548" y="3963857"/>
            <a:ext cx="1056858" cy="587110"/>
          </a:xfrm>
          <a:prstGeom prst="rect">
            <a:avLst/>
          </a:prstGeom>
          <a:ln>
            <a:solidFill>
              <a:schemeClr val="tx2">
                <a:lumMod val="60000"/>
                <a:lumOff val="40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dirty="0"/>
              <a:t>Fixtures designed to apply pre-load</a:t>
            </a:r>
          </a:p>
        </p:txBody>
      </p:sp>
      <p:cxnSp>
        <p:nvCxnSpPr>
          <p:cNvPr id="65" name="Straight Arrow Connector 64">
            <a:extLst>
              <a:ext uri="{FF2B5EF4-FFF2-40B4-BE49-F238E27FC236}">
                <a16:creationId xmlns:a16="http://schemas.microsoft.com/office/drawing/2014/main" id="{21950518-EBD6-4B28-B2E7-52787897B356}"/>
              </a:ext>
            </a:extLst>
          </p:cNvPr>
          <p:cNvCxnSpPr>
            <a:cxnSpLocks/>
            <a:stCxn id="64" idx="3"/>
          </p:cNvCxnSpPr>
          <p:nvPr/>
        </p:nvCxnSpPr>
        <p:spPr>
          <a:xfrm>
            <a:off x="7566406" y="4257412"/>
            <a:ext cx="840994" cy="0"/>
          </a:xfrm>
          <a:prstGeom prst="straightConnector1">
            <a:avLst/>
          </a:prstGeom>
          <a:ln>
            <a:solidFill>
              <a:schemeClr val="tx2">
                <a:lumMod val="60000"/>
                <a:lumOff val="40000"/>
              </a:schemeClr>
            </a:solidFill>
            <a:tailEnd type="triangle"/>
          </a:ln>
        </p:spPr>
        <p:style>
          <a:lnRef idx="1">
            <a:schemeClr val="dk1"/>
          </a:lnRef>
          <a:fillRef idx="0">
            <a:schemeClr val="dk1"/>
          </a:fillRef>
          <a:effectRef idx="0">
            <a:schemeClr val="dk1"/>
          </a:effectRef>
          <a:fontRef idx="minor">
            <a:schemeClr val="tx1"/>
          </a:fontRef>
        </p:style>
      </p:cxnSp>
      <p:sp>
        <p:nvSpPr>
          <p:cNvPr id="71" name="Content Placeholder 3">
            <a:extLst>
              <a:ext uri="{FF2B5EF4-FFF2-40B4-BE49-F238E27FC236}">
                <a16:creationId xmlns:a16="http://schemas.microsoft.com/office/drawing/2014/main" id="{A2310875-DA35-40E4-951B-FB42EE7C07B1}"/>
              </a:ext>
            </a:extLst>
          </p:cNvPr>
          <p:cNvSpPr txBox="1">
            <a:spLocks/>
          </p:cNvSpPr>
          <p:nvPr/>
        </p:nvSpPr>
        <p:spPr bwMode="auto">
          <a:xfrm>
            <a:off x="6632620" y="2209044"/>
            <a:ext cx="5387290" cy="15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28600" indent="-228600" algn="l" rtl="0" eaLnBrk="1" fontAlgn="base" hangingPunct="1">
              <a:spcBef>
                <a:spcPts val="250"/>
              </a:spcBef>
              <a:spcAft>
                <a:spcPts val="250"/>
              </a:spcAft>
              <a:buChar char="•"/>
              <a:defRPr sz="2000">
                <a:solidFill>
                  <a:schemeClr val="tx1"/>
                </a:solidFill>
                <a:latin typeface="+mn-lt"/>
                <a:ea typeface="+mn-ea"/>
                <a:cs typeface="+mn-cs"/>
              </a:defRPr>
            </a:lvl1pPr>
            <a:lvl2pPr marL="457200" indent="-228600" algn="l" rtl="0" eaLnBrk="1" fontAlgn="base" hangingPunct="1">
              <a:spcBef>
                <a:spcPts val="200"/>
              </a:spcBef>
              <a:spcAft>
                <a:spcPts val="200"/>
              </a:spcAft>
              <a:buChar char="–"/>
              <a:defRPr sz="1800">
                <a:solidFill>
                  <a:schemeClr val="tx1"/>
                </a:solidFill>
                <a:latin typeface="+mn-lt"/>
              </a:defRPr>
            </a:lvl2pPr>
            <a:lvl3pPr marL="685800" indent="-228600" algn="l" rtl="0" eaLnBrk="1" fontAlgn="base" hangingPunct="1">
              <a:spcBef>
                <a:spcPts val="150"/>
              </a:spcBef>
              <a:spcAft>
                <a:spcPts val="150"/>
              </a:spcAft>
              <a:buChar char="•"/>
              <a:defRPr sz="1700">
                <a:solidFill>
                  <a:schemeClr val="tx1"/>
                </a:solidFill>
                <a:latin typeface="+mn-lt"/>
              </a:defRPr>
            </a:lvl3pPr>
            <a:lvl4pPr marL="914400" indent="-228600" algn="l" rtl="0" eaLnBrk="1" fontAlgn="base" hangingPunct="1">
              <a:spcBef>
                <a:spcPts val="100"/>
              </a:spcBef>
              <a:spcAft>
                <a:spcPts val="100"/>
              </a:spcAft>
              <a:buChar char="–"/>
              <a:defRPr sz="1600">
                <a:solidFill>
                  <a:schemeClr val="tx1"/>
                </a:solidFill>
                <a:latin typeface="+mn-lt"/>
              </a:defRPr>
            </a:lvl4pPr>
            <a:lvl5pPr marL="1087438" indent="-173038" algn="l" rtl="0" eaLnBrk="1" fontAlgn="base" hangingPunct="1">
              <a:spcBef>
                <a:spcPts val="50"/>
              </a:spcBef>
              <a:spcAft>
                <a:spcPts val="50"/>
              </a:spcAft>
              <a:buChar char="»"/>
              <a:defRPr sz="1500">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a:lstStyle>
          <a:p>
            <a:r>
              <a:rPr lang="en-US" sz="1400" dirty="0"/>
              <a:t>The FD Frangibolts have a single crystal SMA and no grain boundaries to facilitate nucleation</a:t>
            </a:r>
          </a:p>
          <a:p>
            <a:r>
              <a:rPr lang="en-US" sz="1400" dirty="0"/>
              <a:t>A small pre-load must first be applied before actuation, allowing a nucleation site to form</a:t>
            </a:r>
          </a:p>
          <a:p>
            <a:r>
              <a:rPr lang="en-US" sz="1400" dirty="0"/>
              <a:t>Once the actuator begins undergoing phase transition, then the load applied to the Frangibolt may be ramped up</a:t>
            </a:r>
          </a:p>
        </p:txBody>
      </p:sp>
      <p:sp>
        <p:nvSpPr>
          <p:cNvPr id="31" name="TextBox 30">
            <a:extLst>
              <a:ext uri="{FF2B5EF4-FFF2-40B4-BE49-F238E27FC236}">
                <a16:creationId xmlns:a16="http://schemas.microsoft.com/office/drawing/2014/main" id="{BBAE0CF9-39F3-407D-9653-B1DF6B4CBC56}"/>
              </a:ext>
            </a:extLst>
          </p:cNvPr>
          <p:cNvSpPr txBox="1"/>
          <p:nvPr/>
        </p:nvSpPr>
        <p:spPr>
          <a:xfrm>
            <a:off x="1981200" y="6485827"/>
            <a:ext cx="8229600" cy="307777"/>
          </a:xfrm>
          <a:prstGeom prst="rect">
            <a:avLst/>
          </a:prstGeom>
          <a:noFill/>
        </p:spPr>
        <p:txBody>
          <a:bodyPr wrap="square" rtlCol="0">
            <a:spAutoFit/>
          </a:bodyPr>
          <a:lstStyle/>
          <a:p>
            <a:r>
              <a:rPr lang="en-US" sz="1400" dirty="0">
                <a:solidFill>
                  <a:srgbClr val="97292E"/>
                </a:solidFill>
              </a:rPr>
              <a:t>This document has been reviewed and determined not to contain export controlled technical data. </a:t>
            </a:r>
          </a:p>
        </p:txBody>
      </p:sp>
    </p:spTree>
    <p:extLst>
      <p:ext uri="{BB962C8B-B14F-4D97-AF65-F5344CB8AC3E}">
        <p14:creationId xmlns:p14="http://schemas.microsoft.com/office/powerpoint/2010/main" val="3313057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CC5C81A-B3C6-4AE7-8018-56F9159AB540}"/>
              </a:ext>
            </a:extLst>
          </p:cNvPr>
          <p:cNvSpPr>
            <a:spLocks noGrp="1"/>
          </p:cNvSpPr>
          <p:nvPr>
            <p:ph idx="1"/>
          </p:nvPr>
        </p:nvSpPr>
        <p:spPr>
          <a:xfrm>
            <a:off x="670560" y="1744868"/>
            <a:ext cx="6327820" cy="4005692"/>
          </a:xfrm>
        </p:spPr>
        <p:txBody>
          <a:bodyPr/>
          <a:lstStyle/>
          <a:p>
            <a:pPr marL="0" indent="0">
              <a:buNone/>
            </a:pPr>
            <a:r>
              <a:rPr lang="en-US" sz="1800" dirty="0"/>
              <a:t>Performance of the Frangibolt is quantified in terms:</a:t>
            </a:r>
          </a:p>
          <a:p>
            <a:r>
              <a:rPr lang="en-US" sz="1600" dirty="0"/>
              <a:t>Force Margin: </a:t>
            </a:r>
            <a:r>
              <a:rPr lang="en-US" sz="1600" dirty="0">
                <a:latin typeface="Arial (Body)"/>
              </a:rPr>
              <a:t>A</a:t>
            </a:r>
            <a:r>
              <a:rPr lang="en-US" sz="1600" dirty="0">
                <a:latin typeface="Arial (Body)"/>
                <a:ea typeface="Times New Roman" panose="02020603050405020304" pitchFamily="18" charset="0"/>
              </a:rPr>
              <a:t>mount of </a:t>
            </a:r>
            <a:r>
              <a:rPr lang="en-US" sz="1600" b="1" dirty="0">
                <a:latin typeface="Arial (Body)"/>
                <a:ea typeface="Times New Roman" panose="02020603050405020304" pitchFamily="18" charset="0"/>
              </a:rPr>
              <a:t>force</a:t>
            </a:r>
            <a:r>
              <a:rPr lang="en-US" sz="1600" dirty="0">
                <a:latin typeface="Arial (Body)"/>
                <a:ea typeface="Times New Roman" panose="02020603050405020304" pitchFamily="18" charset="0"/>
              </a:rPr>
              <a:t> the Frangibolt can produce beyond what is needed to break the fastener</a:t>
            </a:r>
          </a:p>
          <a:p>
            <a:pPr lvl="1"/>
            <a:r>
              <a:rPr lang="en-US" sz="1600" dirty="0">
                <a:latin typeface="Arial (Body)"/>
              </a:rPr>
              <a:t>SunRISE requirement: 100%</a:t>
            </a:r>
          </a:p>
          <a:p>
            <a:r>
              <a:rPr lang="en-US" sz="1600" dirty="0"/>
              <a:t>Stroke Margin: </a:t>
            </a:r>
            <a:r>
              <a:rPr lang="en-US" sz="1600" dirty="0">
                <a:latin typeface="Arial (Body)"/>
              </a:rPr>
              <a:t>A</a:t>
            </a:r>
            <a:r>
              <a:rPr lang="en-US" sz="1600" dirty="0">
                <a:latin typeface="Arial (Body)"/>
                <a:ea typeface="Times New Roman" panose="02020603050405020304" pitchFamily="18" charset="0"/>
              </a:rPr>
              <a:t>mount of </a:t>
            </a:r>
            <a:r>
              <a:rPr lang="en-US" sz="1600" b="1" dirty="0">
                <a:latin typeface="Arial (Body)"/>
                <a:ea typeface="Times New Roman" panose="02020603050405020304" pitchFamily="18" charset="0"/>
              </a:rPr>
              <a:t>stroke</a:t>
            </a:r>
            <a:r>
              <a:rPr lang="en-US" sz="1600" dirty="0">
                <a:latin typeface="Arial (Body)"/>
                <a:ea typeface="Times New Roman" panose="02020603050405020304" pitchFamily="18" charset="0"/>
              </a:rPr>
              <a:t> the Frangibolt undergoes beyond what is needed to break the fastener</a:t>
            </a:r>
            <a:endParaRPr lang="en-US" sz="1600" dirty="0"/>
          </a:p>
          <a:p>
            <a:pPr lvl="1"/>
            <a:r>
              <a:rPr lang="en-US" sz="1600" dirty="0">
                <a:latin typeface="Arial (Body)"/>
              </a:rPr>
              <a:t>SunRISE requirement: 10%</a:t>
            </a:r>
          </a:p>
          <a:p>
            <a:pPr marL="228600" lvl="1" indent="0">
              <a:buNone/>
            </a:pPr>
            <a:endParaRPr lang="en-US" sz="1600" dirty="0"/>
          </a:p>
          <a:p>
            <a:r>
              <a:rPr lang="en-US" sz="1800" dirty="0"/>
              <a:t>Frangibolt Specifications: </a:t>
            </a:r>
          </a:p>
          <a:p>
            <a:pPr lvl="1"/>
            <a:r>
              <a:rPr lang="en-US" dirty="0"/>
              <a:t>Bolt-breaking Force: 622-643 lbf </a:t>
            </a:r>
          </a:p>
          <a:p>
            <a:pPr lvl="1"/>
            <a:r>
              <a:rPr lang="en-US" dirty="0"/>
              <a:t>Bolt-breaking Stroke: ~0.008 in </a:t>
            </a:r>
            <a:endParaRPr lang="en-US" strike="sngStrike" dirty="0">
              <a:solidFill>
                <a:srgbClr val="FF0000"/>
              </a:solidFill>
            </a:endParaRPr>
          </a:p>
          <a:p>
            <a:pPr lvl="1"/>
            <a:r>
              <a:rPr lang="en-US" dirty="0"/>
              <a:t>Bolt Pre-load: 150 lbf</a:t>
            </a:r>
          </a:p>
          <a:p>
            <a:pPr marL="411480" lvl="1" indent="0">
              <a:buNone/>
            </a:pPr>
            <a:endParaRPr lang="en-US" dirty="0"/>
          </a:p>
          <a:p>
            <a:pPr marL="411480" lvl="1" indent="0">
              <a:buNone/>
            </a:pPr>
            <a:endParaRPr lang="en-US" dirty="0"/>
          </a:p>
          <a:p>
            <a:endParaRPr lang="en-US" dirty="0"/>
          </a:p>
          <a:p>
            <a:endParaRPr lang="en-US" dirty="0"/>
          </a:p>
        </p:txBody>
      </p:sp>
      <p:sp>
        <p:nvSpPr>
          <p:cNvPr id="2" name="Title 1">
            <a:extLst>
              <a:ext uri="{FF2B5EF4-FFF2-40B4-BE49-F238E27FC236}">
                <a16:creationId xmlns:a16="http://schemas.microsoft.com/office/drawing/2014/main" id="{6ABBC6B9-30A4-43EF-B246-1EF4A45914D4}"/>
              </a:ext>
            </a:extLst>
          </p:cNvPr>
          <p:cNvSpPr>
            <a:spLocks noGrp="1"/>
          </p:cNvSpPr>
          <p:nvPr>
            <p:ph type="title"/>
          </p:nvPr>
        </p:nvSpPr>
        <p:spPr>
          <a:xfrm>
            <a:off x="965200" y="426242"/>
            <a:ext cx="10932584" cy="544513"/>
          </a:xfrm>
        </p:spPr>
        <p:txBody>
          <a:bodyPr/>
          <a:lstStyle/>
          <a:p>
            <a:r>
              <a:rPr lang="en-US" dirty="0"/>
              <a:t>Test Parameters</a:t>
            </a:r>
          </a:p>
        </p:txBody>
      </p:sp>
      <p:pic>
        <p:nvPicPr>
          <p:cNvPr id="8" name="Picture 7" descr="cid:30cb3041-8cec-4138-b0a9-e413ab4b4cfb@ad.jpl">
            <a:extLst>
              <a:ext uri="{FF2B5EF4-FFF2-40B4-BE49-F238E27FC236}">
                <a16:creationId xmlns:a16="http://schemas.microsoft.com/office/drawing/2014/main" id="{FEDF2BE6-7B4C-4858-AC3A-9775855E7263}"/>
              </a:ext>
            </a:extLst>
          </p:cNvPr>
          <p:cNvPicPr/>
          <p:nvPr/>
        </p:nvPicPr>
        <p:blipFill rotWithShape="1">
          <a:blip r:embed="rId3" r:link="rId4">
            <a:extLst>
              <a:ext uri="{28A0092B-C50C-407E-A947-70E740481C1C}">
                <a14:useLocalDpi xmlns:a14="http://schemas.microsoft.com/office/drawing/2010/main" val="0"/>
              </a:ext>
            </a:extLst>
          </a:blip>
          <a:srcRect l="12775" t="15416" r="27370" b="4317"/>
          <a:stretch>
            <a:fillRect/>
          </a:stretch>
        </p:blipFill>
        <p:spPr bwMode="auto">
          <a:xfrm rot="16200000">
            <a:off x="7254957" y="1903026"/>
            <a:ext cx="4039995" cy="3718419"/>
          </a:xfrm>
          <a:prstGeom prst="rect">
            <a:avLst/>
          </a:prstGeom>
          <a:noFill/>
          <a:ln>
            <a:noFill/>
          </a:ln>
        </p:spPr>
      </p:pic>
      <p:sp>
        <p:nvSpPr>
          <p:cNvPr id="5" name="TextBox 4">
            <a:extLst>
              <a:ext uri="{FF2B5EF4-FFF2-40B4-BE49-F238E27FC236}">
                <a16:creationId xmlns:a16="http://schemas.microsoft.com/office/drawing/2014/main" id="{5EFAEC27-43D4-4A8A-89D6-B532B285D8AA}"/>
              </a:ext>
            </a:extLst>
          </p:cNvPr>
          <p:cNvSpPr txBox="1"/>
          <p:nvPr/>
        </p:nvSpPr>
        <p:spPr>
          <a:xfrm>
            <a:off x="1981200" y="6485827"/>
            <a:ext cx="8229600" cy="307777"/>
          </a:xfrm>
          <a:prstGeom prst="rect">
            <a:avLst/>
          </a:prstGeom>
          <a:noFill/>
        </p:spPr>
        <p:txBody>
          <a:bodyPr wrap="square" rtlCol="0">
            <a:spAutoFit/>
          </a:bodyPr>
          <a:lstStyle/>
          <a:p>
            <a:r>
              <a:rPr lang="en-US" sz="1400" dirty="0">
                <a:solidFill>
                  <a:srgbClr val="97292E"/>
                </a:solidFill>
              </a:rPr>
              <a:t>This document has been reviewed and determined not to contain export controlled technical data. </a:t>
            </a:r>
          </a:p>
        </p:txBody>
      </p:sp>
    </p:spTree>
    <p:extLst>
      <p:ext uri="{BB962C8B-B14F-4D97-AF65-F5344CB8AC3E}">
        <p14:creationId xmlns:p14="http://schemas.microsoft.com/office/powerpoint/2010/main" val="276036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0E72D37-2251-4724-B116-E038CD396046}"/>
              </a:ext>
            </a:extLst>
          </p:cNvPr>
          <p:cNvSpPr>
            <a:spLocks noGrp="1"/>
          </p:cNvSpPr>
          <p:nvPr>
            <p:ph idx="1"/>
          </p:nvPr>
        </p:nvSpPr>
        <p:spPr>
          <a:xfrm>
            <a:off x="213792" y="1595719"/>
            <a:ext cx="6052537" cy="4760258"/>
          </a:xfrm>
        </p:spPr>
        <p:txBody>
          <a:bodyPr/>
          <a:lstStyle/>
          <a:p>
            <a:pPr marL="0" indent="0">
              <a:spcBef>
                <a:spcPts val="1200"/>
              </a:spcBef>
              <a:buNone/>
            </a:pPr>
            <a:r>
              <a:rPr lang="en-US" sz="2200" b="1" dirty="0"/>
              <a:t>   Test Units: </a:t>
            </a:r>
          </a:p>
          <a:p>
            <a:pPr lvl="1">
              <a:spcBef>
                <a:spcPts val="1200"/>
              </a:spcBef>
            </a:pPr>
            <a:r>
              <a:rPr lang="en-US" dirty="0"/>
              <a:t>2 FD04 Frangibolts from the SunRISE flight lot (F1942, F1943) </a:t>
            </a:r>
          </a:p>
          <a:p>
            <a:pPr lvl="1">
              <a:spcBef>
                <a:spcPts val="1200"/>
              </a:spcBef>
            </a:pPr>
            <a:r>
              <a:rPr lang="en-US" dirty="0"/>
              <a:t>2 FR-4 thermal insulation washers </a:t>
            </a:r>
            <a:endParaRPr lang="en-US" sz="2200" b="1" dirty="0"/>
          </a:p>
          <a:p>
            <a:pPr marL="228600" lvl="1" indent="0">
              <a:spcBef>
                <a:spcPts val="1200"/>
              </a:spcBef>
              <a:buNone/>
            </a:pPr>
            <a:r>
              <a:rPr lang="en-US" sz="2200" b="1" dirty="0"/>
              <a:t>Mechanical Ground Support Equipment:</a:t>
            </a:r>
          </a:p>
          <a:p>
            <a:pPr lvl="1">
              <a:spcBef>
                <a:spcPts val="1200"/>
              </a:spcBef>
            </a:pPr>
            <a:r>
              <a:rPr lang="en-US" dirty="0"/>
              <a:t>McMaster Belleville washers (9712K459) (x2)</a:t>
            </a:r>
          </a:p>
          <a:p>
            <a:pPr lvl="1">
              <a:spcBef>
                <a:spcPts val="1200"/>
              </a:spcBef>
            </a:pPr>
            <a:r>
              <a:rPr lang="en-US" dirty="0"/>
              <a:t>Belleville washer cup </a:t>
            </a:r>
          </a:p>
          <a:p>
            <a:pPr lvl="1">
              <a:spcBef>
                <a:spcPts val="1200"/>
              </a:spcBef>
            </a:pPr>
            <a:r>
              <a:rPr lang="en-US" dirty="0"/>
              <a:t>Top and bottom Frangibolt fixtures</a:t>
            </a:r>
          </a:p>
          <a:p>
            <a:pPr lvl="1">
              <a:spcBef>
                <a:spcPts val="1200"/>
              </a:spcBef>
            </a:pPr>
            <a:r>
              <a:rPr lang="en-US" dirty="0"/>
              <a:t>Stabilizing posts (x3)</a:t>
            </a:r>
          </a:p>
          <a:p>
            <a:pPr lvl="1">
              <a:spcBef>
                <a:spcPts val="1200"/>
              </a:spcBef>
            </a:pPr>
            <a:r>
              <a:rPr lang="en-US" dirty="0"/>
              <a:t>McMaster-Carr spring plunger tips (3126A2) (x3)</a:t>
            </a:r>
          </a:p>
          <a:p>
            <a:pPr lvl="1">
              <a:spcBef>
                <a:spcPts val="1200"/>
              </a:spcBef>
            </a:pPr>
            <a:r>
              <a:rPr lang="en-US" dirty="0"/>
              <a:t>Spacer blocks (x3)</a:t>
            </a:r>
          </a:p>
          <a:p>
            <a:pPr marL="228600" lvl="1" indent="0">
              <a:spcBef>
                <a:spcPts val="1200"/>
              </a:spcBef>
              <a:buNone/>
            </a:pPr>
            <a:endParaRPr lang="en-US" dirty="0"/>
          </a:p>
          <a:p>
            <a:pPr lvl="1">
              <a:spcBef>
                <a:spcPts val="1200"/>
              </a:spcBef>
            </a:pPr>
            <a:endParaRPr lang="en-US" dirty="0"/>
          </a:p>
        </p:txBody>
      </p:sp>
      <p:sp>
        <p:nvSpPr>
          <p:cNvPr id="2" name="Title 1">
            <a:extLst>
              <a:ext uri="{FF2B5EF4-FFF2-40B4-BE49-F238E27FC236}">
                <a16:creationId xmlns:a16="http://schemas.microsoft.com/office/drawing/2014/main" id="{5077F705-6EB0-42B6-A4EC-488C2DDF5A5C}"/>
              </a:ext>
            </a:extLst>
          </p:cNvPr>
          <p:cNvSpPr>
            <a:spLocks noGrp="1"/>
          </p:cNvSpPr>
          <p:nvPr>
            <p:ph type="title"/>
          </p:nvPr>
        </p:nvSpPr>
        <p:spPr/>
        <p:txBody>
          <a:bodyPr/>
          <a:lstStyle/>
          <a:p>
            <a:r>
              <a:rPr lang="en-US" dirty="0"/>
              <a:t>Test Materials </a:t>
            </a:r>
          </a:p>
        </p:txBody>
      </p:sp>
      <p:sp>
        <p:nvSpPr>
          <p:cNvPr id="5" name="Content Placeholder 3">
            <a:extLst>
              <a:ext uri="{FF2B5EF4-FFF2-40B4-BE49-F238E27FC236}">
                <a16:creationId xmlns:a16="http://schemas.microsoft.com/office/drawing/2014/main" id="{1452DF04-20A6-40BA-B208-E14B3538DC75}"/>
              </a:ext>
            </a:extLst>
          </p:cNvPr>
          <p:cNvSpPr txBox="1">
            <a:spLocks/>
          </p:cNvSpPr>
          <p:nvPr/>
        </p:nvSpPr>
        <p:spPr bwMode="auto">
          <a:xfrm>
            <a:off x="6266329" y="1595719"/>
            <a:ext cx="5432612" cy="4760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228600" indent="-228600" algn="l" rtl="0" eaLnBrk="1" fontAlgn="base" hangingPunct="1">
              <a:spcBef>
                <a:spcPts val="250"/>
              </a:spcBef>
              <a:spcAft>
                <a:spcPts val="250"/>
              </a:spcAft>
              <a:buChar char="•"/>
              <a:defRPr sz="2000">
                <a:solidFill>
                  <a:schemeClr val="tx1"/>
                </a:solidFill>
                <a:latin typeface="+mn-lt"/>
                <a:ea typeface="+mn-ea"/>
                <a:cs typeface="+mn-cs"/>
              </a:defRPr>
            </a:lvl1pPr>
            <a:lvl2pPr marL="457200" indent="-228600" algn="l" rtl="0" eaLnBrk="1" fontAlgn="base" hangingPunct="1">
              <a:spcBef>
                <a:spcPts val="200"/>
              </a:spcBef>
              <a:spcAft>
                <a:spcPts val="200"/>
              </a:spcAft>
              <a:buChar char="–"/>
              <a:defRPr sz="1800">
                <a:solidFill>
                  <a:schemeClr val="tx1"/>
                </a:solidFill>
                <a:latin typeface="+mn-lt"/>
              </a:defRPr>
            </a:lvl2pPr>
            <a:lvl3pPr marL="685800" indent="-228600" algn="l" rtl="0" eaLnBrk="1" fontAlgn="base" hangingPunct="1">
              <a:spcBef>
                <a:spcPts val="150"/>
              </a:spcBef>
              <a:spcAft>
                <a:spcPts val="150"/>
              </a:spcAft>
              <a:buChar char="•"/>
              <a:defRPr sz="1700">
                <a:solidFill>
                  <a:schemeClr val="tx1"/>
                </a:solidFill>
                <a:latin typeface="+mn-lt"/>
              </a:defRPr>
            </a:lvl3pPr>
            <a:lvl4pPr marL="914400" indent="-228600" algn="l" rtl="0" eaLnBrk="1" fontAlgn="base" hangingPunct="1">
              <a:spcBef>
                <a:spcPts val="100"/>
              </a:spcBef>
              <a:spcAft>
                <a:spcPts val="100"/>
              </a:spcAft>
              <a:buChar char="–"/>
              <a:defRPr sz="1600">
                <a:solidFill>
                  <a:schemeClr val="tx1"/>
                </a:solidFill>
                <a:latin typeface="+mn-lt"/>
              </a:defRPr>
            </a:lvl4pPr>
            <a:lvl5pPr marL="1087438" indent="-173038" algn="l" rtl="0" eaLnBrk="1" fontAlgn="base" hangingPunct="1">
              <a:spcBef>
                <a:spcPts val="50"/>
              </a:spcBef>
              <a:spcAft>
                <a:spcPts val="50"/>
              </a:spcAft>
              <a:buChar char="»"/>
              <a:defRPr sz="1500">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a:lstStyle>
          <a:p>
            <a:pPr marL="0" indent="0">
              <a:spcBef>
                <a:spcPts val="1200"/>
              </a:spcBef>
              <a:buNone/>
            </a:pPr>
            <a:r>
              <a:rPr lang="en-US" sz="2200" b="1" kern="0" dirty="0"/>
              <a:t>Electrical Ground Support Equipment: </a:t>
            </a:r>
          </a:p>
          <a:p>
            <a:pPr lvl="1">
              <a:spcBef>
                <a:spcPts val="1200"/>
              </a:spcBef>
            </a:pPr>
            <a:r>
              <a:rPr lang="en-US" dirty="0"/>
              <a:t>Agilent 34980 data acquisition system (DAQ)</a:t>
            </a:r>
          </a:p>
          <a:p>
            <a:pPr lvl="1">
              <a:spcBef>
                <a:spcPts val="1200"/>
              </a:spcBef>
            </a:pPr>
            <a:r>
              <a:rPr lang="en-US" dirty="0"/>
              <a:t>Keysight N5765A power supply </a:t>
            </a:r>
          </a:p>
          <a:p>
            <a:pPr marL="0" indent="0">
              <a:spcBef>
                <a:spcPts val="1200"/>
              </a:spcBef>
              <a:buNone/>
            </a:pPr>
            <a:r>
              <a:rPr lang="en-US" sz="2200" b="1" kern="0" dirty="0"/>
              <a:t>Testing Machines/Metrology: </a:t>
            </a:r>
          </a:p>
          <a:p>
            <a:pPr lvl="1">
              <a:spcBef>
                <a:spcPts val="1200"/>
              </a:spcBef>
            </a:pPr>
            <a:r>
              <a:rPr lang="en-US" dirty="0"/>
              <a:t>Instron 8801 Servo-hydraulic Fatigue Testing System (with 25kN load cell)</a:t>
            </a:r>
            <a:endParaRPr lang="en-US" kern="0" dirty="0"/>
          </a:p>
          <a:p>
            <a:pPr lvl="1">
              <a:spcBef>
                <a:spcPts val="1200"/>
              </a:spcBef>
            </a:pPr>
            <a:r>
              <a:rPr lang="en-US" dirty="0"/>
              <a:t>Epsilon Axial Extensometer (Model 3542) </a:t>
            </a:r>
          </a:p>
          <a:p>
            <a:pPr marL="228600" lvl="1" indent="0">
              <a:spcBef>
                <a:spcPts val="1200"/>
              </a:spcBef>
              <a:buNone/>
            </a:pPr>
            <a:r>
              <a:rPr lang="en-US" kern="0" dirty="0"/>
              <a:t> </a:t>
            </a:r>
          </a:p>
        </p:txBody>
      </p:sp>
      <p:pic>
        <p:nvPicPr>
          <p:cNvPr id="1028" name="Picture 4" descr="Exploring Extensometers - What Are They and Why Are They Used">
            <a:extLst>
              <a:ext uri="{FF2B5EF4-FFF2-40B4-BE49-F238E27FC236}">
                <a16:creationId xmlns:a16="http://schemas.microsoft.com/office/drawing/2014/main" id="{863D8FD6-3126-415C-A50A-4A6395A5C6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8531" y="4785144"/>
            <a:ext cx="2581601" cy="164661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C4EB4C5-4841-2405-EF6A-FE84393C15B0}"/>
              </a:ext>
            </a:extLst>
          </p:cNvPr>
          <p:cNvPicPr>
            <a:picLocks noChangeAspect="1"/>
          </p:cNvPicPr>
          <p:nvPr/>
        </p:nvPicPr>
        <p:blipFill rotWithShape="1">
          <a:blip r:embed="rId4"/>
          <a:srcRect l="1318" t="1453" r="947" b="1403"/>
          <a:stretch/>
        </p:blipFill>
        <p:spPr bwMode="auto">
          <a:xfrm>
            <a:off x="6464780" y="4785145"/>
            <a:ext cx="2323752" cy="1570831"/>
          </a:xfrm>
          <a:prstGeom prst="rect">
            <a:avLst/>
          </a:prstGeom>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2B058C3B-284C-42A8-BA3F-C04DB87ACFD2}"/>
              </a:ext>
            </a:extLst>
          </p:cNvPr>
          <p:cNvSpPr txBox="1"/>
          <p:nvPr/>
        </p:nvSpPr>
        <p:spPr>
          <a:xfrm>
            <a:off x="1981200" y="6485827"/>
            <a:ext cx="8229600" cy="307777"/>
          </a:xfrm>
          <a:prstGeom prst="rect">
            <a:avLst/>
          </a:prstGeom>
          <a:noFill/>
        </p:spPr>
        <p:txBody>
          <a:bodyPr wrap="square" rtlCol="0">
            <a:spAutoFit/>
          </a:bodyPr>
          <a:lstStyle/>
          <a:p>
            <a:r>
              <a:rPr lang="en-US" sz="1400" dirty="0">
                <a:solidFill>
                  <a:srgbClr val="97292E"/>
                </a:solidFill>
              </a:rPr>
              <a:t>This document has been reviewed and determined not to contain export controlled technical data. </a:t>
            </a:r>
          </a:p>
        </p:txBody>
      </p:sp>
    </p:spTree>
    <p:extLst>
      <p:ext uri="{BB962C8B-B14F-4D97-AF65-F5344CB8AC3E}">
        <p14:creationId xmlns:p14="http://schemas.microsoft.com/office/powerpoint/2010/main" val="29646757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48093-891A-469B-8519-B75B6276BA9F}"/>
              </a:ext>
            </a:extLst>
          </p:cNvPr>
          <p:cNvSpPr>
            <a:spLocks noGrp="1"/>
          </p:cNvSpPr>
          <p:nvPr>
            <p:ph type="title"/>
          </p:nvPr>
        </p:nvSpPr>
        <p:spPr/>
        <p:txBody>
          <a:bodyPr/>
          <a:lstStyle/>
          <a:p>
            <a:r>
              <a:rPr lang="en-US" dirty="0"/>
              <a:t>Mechanical Ground Support Equipment</a:t>
            </a:r>
          </a:p>
        </p:txBody>
      </p:sp>
      <p:pic>
        <p:nvPicPr>
          <p:cNvPr id="5" name="Picture 4">
            <a:extLst>
              <a:ext uri="{FF2B5EF4-FFF2-40B4-BE49-F238E27FC236}">
                <a16:creationId xmlns:a16="http://schemas.microsoft.com/office/drawing/2014/main" id="{F7056AC9-4CAB-4A3C-B9F4-40C5F3F1D311}"/>
              </a:ext>
            </a:extLst>
          </p:cNvPr>
          <p:cNvPicPr>
            <a:picLocks noChangeAspect="1"/>
          </p:cNvPicPr>
          <p:nvPr/>
        </p:nvPicPr>
        <p:blipFill rotWithShape="1">
          <a:blip r:embed="rId3"/>
          <a:srcRect l="21835" t="4211"/>
          <a:stretch/>
        </p:blipFill>
        <p:spPr>
          <a:xfrm>
            <a:off x="2907261" y="1803633"/>
            <a:ext cx="5887313" cy="4043493"/>
          </a:xfrm>
          <a:prstGeom prst="rect">
            <a:avLst/>
          </a:prstGeom>
        </p:spPr>
      </p:pic>
      <p:pic>
        <p:nvPicPr>
          <p:cNvPr id="9" name="Picture 8">
            <a:extLst>
              <a:ext uri="{FF2B5EF4-FFF2-40B4-BE49-F238E27FC236}">
                <a16:creationId xmlns:a16="http://schemas.microsoft.com/office/drawing/2014/main" id="{229EF793-9199-4BAB-9670-B55C61B8B23C}"/>
              </a:ext>
            </a:extLst>
          </p:cNvPr>
          <p:cNvPicPr>
            <a:picLocks noChangeAspect="1"/>
          </p:cNvPicPr>
          <p:nvPr/>
        </p:nvPicPr>
        <p:blipFill rotWithShape="1">
          <a:blip r:embed="rId4"/>
          <a:srcRect t="11647" b="14300"/>
          <a:stretch/>
        </p:blipFill>
        <p:spPr>
          <a:xfrm>
            <a:off x="9161535" y="1529570"/>
            <a:ext cx="2861239" cy="1543574"/>
          </a:xfrm>
          <a:prstGeom prst="ellipse">
            <a:avLst/>
          </a:prstGeom>
          <a:ln w="19050">
            <a:solidFill>
              <a:srgbClr val="FF0000"/>
            </a:solidFill>
          </a:ln>
        </p:spPr>
      </p:pic>
      <p:sp>
        <p:nvSpPr>
          <p:cNvPr id="15" name="Oval 14">
            <a:extLst>
              <a:ext uri="{FF2B5EF4-FFF2-40B4-BE49-F238E27FC236}">
                <a16:creationId xmlns:a16="http://schemas.microsoft.com/office/drawing/2014/main" id="{55DFB9DF-928C-4766-9FA8-8DE3335C53E9}"/>
              </a:ext>
            </a:extLst>
          </p:cNvPr>
          <p:cNvSpPr/>
          <p:nvPr/>
        </p:nvSpPr>
        <p:spPr>
          <a:xfrm>
            <a:off x="4689446" y="2575420"/>
            <a:ext cx="2642532" cy="995448"/>
          </a:xfrm>
          <a:prstGeom prst="ellipse">
            <a:avLst/>
          </a:prstGeom>
          <a:noFill/>
          <a:ln w="19050">
            <a:solidFill>
              <a:srgbClr val="FF0000"/>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cxnSp>
        <p:nvCxnSpPr>
          <p:cNvPr id="16" name="Straight Arrow Connector 15">
            <a:extLst>
              <a:ext uri="{FF2B5EF4-FFF2-40B4-BE49-F238E27FC236}">
                <a16:creationId xmlns:a16="http://schemas.microsoft.com/office/drawing/2014/main" id="{6430EF64-0043-4C63-AFCE-12BA0E1ED1F0}"/>
              </a:ext>
            </a:extLst>
          </p:cNvPr>
          <p:cNvCxnSpPr>
            <a:cxnSpLocks/>
            <a:stCxn id="15" idx="7"/>
            <a:endCxn id="9" idx="2"/>
          </p:cNvCxnSpPr>
          <p:nvPr/>
        </p:nvCxnSpPr>
        <p:spPr>
          <a:xfrm flipV="1">
            <a:off x="6944988" y="2301357"/>
            <a:ext cx="2216547" cy="419843"/>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85511EAF-0FBD-482F-A39E-2C1CFB604BB8}"/>
              </a:ext>
            </a:extLst>
          </p:cNvPr>
          <p:cNvSpPr/>
          <p:nvPr/>
        </p:nvSpPr>
        <p:spPr>
          <a:xfrm>
            <a:off x="9412653" y="3089526"/>
            <a:ext cx="2479839" cy="1114357"/>
          </a:xfrm>
          <a:prstGeom prst="rect">
            <a:avLst/>
          </a:prstGeom>
          <a:ln w="19050">
            <a:solidFill>
              <a:srgbClr val="FF0000"/>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b="1" dirty="0"/>
              <a:t>McMaster PN: 9712K459</a:t>
            </a:r>
          </a:p>
          <a:p>
            <a:pPr marL="171450" indent="-171450">
              <a:buFont typeface="Arial" panose="020B0604020202020204" pitchFamily="34" charset="0"/>
              <a:buChar char="•"/>
            </a:pPr>
            <a:r>
              <a:rPr lang="en-US" sz="1050" dirty="0"/>
              <a:t>Washers were selected to approximately match the stiffness of the fastener</a:t>
            </a:r>
          </a:p>
          <a:p>
            <a:pPr marL="171450" indent="-171450">
              <a:buFont typeface="Arial" panose="020B0604020202020204" pitchFamily="34" charset="0"/>
              <a:buChar char="•"/>
            </a:pPr>
            <a:r>
              <a:rPr lang="en-US" sz="1050" dirty="0"/>
              <a:t>Fastener stiffness: 88914.26 lbf/in</a:t>
            </a:r>
          </a:p>
          <a:p>
            <a:pPr marL="171450" indent="-171450">
              <a:buFont typeface="Arial" panose="020B0604020202020204" pitchFamily="34" charset="0"/>
              <a:buChar char="•"/>
            </a:pPr>
            <a:r>
              <a:rPr lang="en-US" sz="1050" dirty="0"/>
              <a:t>Washer stack stiffness: 85000 lbf/in </a:t>
            </a:r>
          </a:p>
        </p:txBody>
      </p:sp>
      <p:sp>
        <p:nvSpPr>
          <p:cNvPr id="30" name="Rectangle 29">
            <a:extLst>
              <a:ext uri="{FF2B5EF4-FFF2-40B4-BE49-F238E27FC236}">
                <a16:creationId xmlns:a16="http://schemas.microsoft.com/office/drawing/2014/main" id="{45B5DCC5-8EE0-44E7-BE0F-54670CF6F994}"/>
              </a:ext>
            </a:extLst>
          </p:cNvPr>
          <p:cNvSpPr/>
          <p:nvPr/>
        </p:nvSpPr>
        <p:spPr>
          <a:xfrm>
            <a:off x="8221510" y="1463303"/>
            <a:ext cx="1146127" cy="327992"/>
          </a:xfrm>
          <a:prstGeom prst="rect">
            <a:avLst/>
          </a:prstGeom>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dirty="0"/>
              <a:t>Belleville Washers (x2)</a:t>
            </a:r>
          </a:p>
        </p:txBody>
      </p:sp>
      <p:cxnSp>
        <p:nvCxnSpPr>
          <p:cNvPr id="31" name="Straight Arrow Connector 30">
            <a:extLst>
              <a:ext uri="{FF2B5EF4-FFF2-40B4-BE49-F238E27FC236}">
                <a16:creationId xmlns:a16="http://schemas.microsoft.com/office/drawing/2014/main" id="{160AAEA3-6E76-4029-8C32-97C0ADD6B43C}"/>
              </a:ext>
            </a:extLst>
          </p:cNvPr>
          <p:cNvCxnSpPr>
            <a:cxnSpLocks/>
            <a:stCxn id="30" idx="2"/>
          </p:cNvCxnSpPr>
          <p:nvPr/>
        </p:nvCxnSpPr>
        <p:spPr>
          <a:xfrm>
            <a:off x="8794574" y="1791295"/>
            <a:ext cx="1037323" cy="20677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5" name="Straight Arrow Connector 34">
            <a:extLst>
              <a:ext uri="{FF2B5EF4-FFF2-40B4-BE49-F238E27FC236}">
                <a16:creationId xmlns:a16="http://schemas.microsoft.com/office/drawing/2014/main" id="{1C82AD56-3AC2-4DBF-B0CD-ACD3D7030994}"/>
              </a:ext>
            </a:extLst>
          </p:cNvPr>
          <p:cNvCxnSpPr>
            <a:cxnSpLocks/>
            <a:stCxn id="30" idx="2"/>
          </p:cNvCxnSpPr>
          <p:nvPr/>
        </p:nvCxnSpPr>
        <p:spPr>
          <a:xfrm>
            <a:off x="8794574" y="1791295"/>
            <a:ext cx="1037323" cy="51006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4" name="Rectangle 43">
            <a:extLst>
              <a:ext uri="{FF2B5EF4-FFF2-40B4-BE49-F238E27FC236}">
                <a16:creationId xmlns:a16="http://schemas.microsoft.com/office/drawing/2014/main" id="{D048E62C-28F5-473A-88B9-034365C345A8}"/>
              </a:ext>
            </a:extLst>
          </p:cNvPr>
          <p:cNvSpPr/>
          <p:nvPr/>
        </p:nvSpPr>
        <p:spPr>
          <a:xfrm>
            <a:off x="8273129" y="2757441"/>
            <a:ext cx="1051129" cy="327992"/>
          </a:xfrm>
          <a:prstGeom prst="rect">
            <a:avLst/>
          </a:prstGeom>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dirty="0"/>
              <a:t>Belleville Washer Cup</a:t>
            </a:r>
          </a:p>
        </p:txBody>
      </p:sp>
      <p:sp>
        <p:nvSpPr>
          <p:cNvPr id="46" name="Rectangle 45">
            <a:extLst>
              <a:ext uri="{FF2B5EF4-FFF2-40B4-BE49-F238E27FC236}">
                <a16:creationId xmlns:a16="http://schemas.microsoft.com/office/drawing/2014/main" id="{FFA3B501-07E7-4C45-9889-4B9F37AA9FA2}"/>
              </a:ext>
            </a:extLst>
          </p:cNvPr>
          <p:cNvSpPr/>
          <p:nvPr/>
        </p:nvSpPr>
        <p:spPr>
          <a:xfrm>
            <a:off x="1320545" y="4886937"/>
            <a:ext cx="1219755" cy="771786"/>
          </a:xfrm>
          <a:prstGeom prst="rect">
            <a:avLst/>
          </a:prstGeom>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dirty="0"/>
              <a:t>Spacers (x3) (third one removed for visualization)</a:t>
            </a:r>
          </a:p>
        </p:txBody>
      </p:sp>
      <p:cxnSp>
        <p:nvCxnSpPr>
          <p:cNvPr id="47" name="Straight Arrow Connector 46">
            <a:extLst>
              <a:ext uri="{FF2B5EF4-FFF2-40B4-BE49-F238E27FC236}">
                <a16:creationId xmlns:a16="http://schemas.microsoft.com/office/drawing/2014/main" id="{43D076F2-5C28-46EC-97FF-79C477890052}"/>
              </a:ext>
            </a:extLst>
          </p:cNvPr>
          <p:cNvCxnSpPr>
            <a:cxnSpLocks/>
            <a:stCxn id="46" idx="3"/>
          </p:cNvCxnSpPr>
          <p:nvPr/>
        </p:nvCxnSpPr>
        <p:spPr>
          <a:xfrm>
            <a:off x="2540300" y="5272830"/>
            <a:ext cx="974687"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0" name="Rectangle 49">
            <a:extLst>
              <a:ext uri="{FF2B5EF4-FFF2-40B4-BE49-F238E27FC236}">
                <a16:creationId xmlns:a16="http://schemas.microsoft.com/office/drawing/2014/main" id="{8013FB8B-91BF-4265-9FEC-BE944BCB35B6}"/>
              </a:ext>
            </a:extLst>
          </p:cNvPr>
          <p:cNvSpPr/>
          <p:nvPr/>
        </p:nvSpPr>
        <p:spPr>
          <a:xfrm>
            <a:off x="3052861" y="4054059"/>
            <a:ext cx="1302614" cy="377200"/>
          </a:xfrm>
          <a:prstGeom prst="rect">
            <a:avLst/>
          </a:prstGeom>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dirty="0"/>
              <a:t>Top and Bottom Frangibolt Fixture</a:t>
            </a:r>
          </a:p>
        </p:txBody>
      </p:sp>
      <p:cxnSp>
        <p:nvCxnSpPr>
          <p:cNvPr id="51" name="Straight Arrow Connector 50">
            <a:extLst>
              <a:ext uri="{FF2B5EF4-FFF2-40B4-BE49-F238E27FC236}">
                <a16:creationId xmlns:a16="http://schemas.microsoft.com/office/drawing/2014/main" id="{828823EF-9208-491D-B682-694F0B2D16E0}"/>
              </a:ext>
            </a:extLst>
          </p:cNvPr>
          <p:cNvCxnSpPr>
            <a:cxnSpLocks/>
            <a:stCxn id="50" idx="0"/>
          </p:cNvCxnSpPr>
          <p:nvPr/>
        </p:nvCxnSpPr>
        <p:spPr>
          <a:xfrm flipV="1">
            <a:off x="3704168" y="3751606"/>
            <a:ext cx="2101591" cy="30245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2" name="Straight Arrow Connector 51">
            <a:extLst>
              <a:ext uri="{FF2B5EF4-FFF2-40B4-BE49-F238E27FC236}">
                <a16:creationId xmlns:a16="http://schemas.microsoft.com/office/drawing/2014/main" id="{488593D5-362D-40C4-89E1-E48A48C4CAEC}"/>
              </a:ext>
            </a:extLst>
          </p:cNvPr>
          <p:cNvCxnSpPr>
            <a:cxnSpLocks/>
            <a:stCxn id="50" idx="2"/>
          </p:cNvCxnSpPr>
          <p:nvPr/>
        </p:nvCxnSpPr>
        <p:spPr>
          <a:xfrm>
            <a:off x="3704168" y="4431259"/>
            <a:ext cx="2117792" cy="45567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9" name="Rectangle 58">
            <a:extLst>
              <a:ext uri="{FF2B5EF4-FFF2-40B4-BE49-F238E27FC236}">
                <a16:creationId xmlns:a16="http://schemas.microsoft.com/office/drawing/2014/main" id="{EA703460-A6CE-4EC5-8447-C04EC84E3700}"/>
              </a:ext>
            </a:extLst>
          </p:cNvPr>
          <p:cNvSpPr/>
          <p:nvPr/>
        </p:nvSpPr>
        <p:spPr>
          <a:xfrm>
            <a:off x="9497094" y="5469021"/>
            <a:ext cx="1013792" cy="318771"/>
          </a:xfrm>
          <a:prstGeom prst="rect">
            <a:avLst/>
          </a:prstGeom>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dirty="0"/>
              <a:t>Bottom Instron Platen</a:t>
            </a:r>
          </a:p>
        </p:txBody>
      </p:sp>
      <p:cxnSp>
        <p:nvCxnSpPr>
          <p:cNvPr id="61" name="Straight Arrow Connector 60">
            <a:extLst>
              <a:ext uri="{FF2B5EF4-FFF2-40B4-BE49-F238E27FC236}">
                <a16:creationId xmlns:a16="http://schemas.microsoft.com/office/drawing/2014/main" id="{3B257CC7-9A86-411A-8328-AFD544BC64B2}"/>
              </a:ext>
            </a:extLst>
          </p:cNvPr>
          <p:cNvCxnSpPr>
            <a:cxnSpLocks/>
            <a:stCxn id="59" idx="1"/>
          </p:cNvCxnSpPr>
          <p:nvPr/>
        </p:nvCxnSpPr>
        <p:spPr>
          <a:xfrm flipH="1">
            <a:off x="8615494" y="5628407"/>
            <a:ext cx="8816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6" name="Rectangle 75">
            <a:extLst>
              <a:ext uri="{FF2B5EF4-FFF2-40B4-BE49-F238E27FC236}">
                <a16:creationId xmlns:a16="http://schemas.microsoft.com/office/drawing/2014/main" id="{47E908EB-1FA6-4951-8AE3-ABEBC4A082F6}"/>
              </a:ext>
            </a:extLst>
          </p:cNvPr>
          <p:cNvSpPr/>
          <p:nvPr/>
        </p:nvSpPr>
        <p:spPr>
          <a:xfrm>
            <a:off x="2918148" y="1472395"/>
            <a:ext cx="1013792" cy="318771"/>
          </a:xfrm>
          <a:prstGeom prst="rect">
            <a:avLst/>
          </a:prstGeom>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dirty="0"/>
              <a:t>Top Instron Platen</a:t>
            </a:r>
          </a:p>
        </p:txBody>
      </p:sp>
      <p:cxnSp>
        <p:nvCxnSpPr>
          <p:cNvPr id="77" name="Straight Arrow Connector 76">
            <a:extLst>
              <a:ext uri="{FF2B5EF4-FFF2-40B4-BE49-F238E27FC236}">
                <a16:creationId xmlns:a16="http://schemas.microsoft.com/office/drawing/2014/main" id="{8BA84876-3964-4174-A096-A7F1000DDFAD}"/>
              </a:ext>
            </a:extLst>
          </p:cNvPr>
          <p:cNvCxnSpPr>
            <a:cxnSpLocks/>
            <a:stCxn id="76" idx="3"/>
          </p:cNvCxnSpPr>
          <p:nvPr/>
        </p:nvCxnSpPr>
        <p:spPr>
          <a:xfrm>
            <a:off x="3931940" y="1631781"/>
            <a:ext cx="680012" cy="40373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3" name="Rectangle 82">
            <a:extLst>
              <a:ext uri="{FF2B5EF4-FFF2-40B4-BE49-F238E27FC236}">
                <a16:creationId xmlns:a16="http://schemas.microsoft.com/office/drawing/2014/main" id="{89B7C491-8529-451F-BF66-6E73DC665686}"/>
              </a:ext>
            </a:extLst>
          </p:cNvPr>
          <p:cNvSpPr/>
          <p:nvPr/>
        </p:nvSpPr>
        <p:spPr>
          <a:xfrm>
            <a:off x="5425307" y="5971373"/>
            <a:ext cx="1257896" cy="377203"/>
          </a:xfrm>
          <a:prstGeom prst="rect">
            <a:avLst/>
          </a:prstGeom>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dirty="0"/>
              <a:t>FD04 Frangibolt</a:t>
            </a:r>
          </a:p>
        </p:txBody>
      </p:sp>
      <p:cxnSp>
        <p:nvCxnSpPr>
          <p:cNvPr id="84" name="Straight Arrow Connector 83">
            <a:extLst>
              <a:ext uri="{FF2B5EF4-FFF2-40B4-BE49-F238E27FC236}">
                <a16:creationId xmlns:a16="http://schemas.microsoft.com/office/drawing/2014/main" id="{54344D21-374A-44B9-86AC-4D3DC0AD114C}"/>
              </a:ext>
            </a:extLst>
          </p:cNvPr>
          <p:cNvCxnSpPr>
            <a:cxnSpLocks/>
            <a:stCxn id="83" idx="0"/>
          </p:cNvCxnSpPr>
          <p:nvPr/>
        </p:nvCxnSpPr>
        <p:spPr>
          <a:xfrm flipV="1">
            <a:off x="6054255" y="4392672"/>
            <a:ext cx="0" cy="157870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8" name="Rectangle 87">
            <a:extLst>
              <a:ext uri="{FF2B5EF4-FFF2-40B4-BE49-F238E27FC236}">
                <a16:creationId xmlns:a16="http://schemas.microsoft.com/office/drawing/2014/main" id="{26370F0B-CDA0-4BC6-BBC5-0EBDCF421028}"/>
              </a:ext>
            </a:extLst>
          </p:cNvPr>
          <p:cNvSpPr/>
          <p:nvPr/>
        </p:nvSpPr>
        <p:spPr>
          <a:xfrm>
            <a:off x="8868146" y="4415250"/>
            <a:ext cx="1456954" cy="327992"/>
          </a:xfrm>
          <a:prstGeom prst="rect">
            <a:avLst/>
          </a:prstGeom>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dirty="0"/>
              <a:t>FR-4 Washers (x2)</a:t>
            </a:r>
          </a:p>
        </p:txBody>
      </p:sp>
      <p:cxnSp>
        <p:nvCxnSpPr>
          <p:cNvPr id="89" name="Straight Arrow Connector 88">
            <a:extLst>
              <a:ext uri="{FF2B5EF4-FFF2-40B4-BE49-F238E27FC236}">
                <a16:creationId xmlns:a16="http://schemas.microsoft.com/office/drawing/2014/main" id="{81B576DC-2596-48B8-9953-8D0F18456C8D}"/>
              </a:ext>
            </a:extLst>
          </p:cNvPr>
          <p:cNvCxnSpPr>
            <a:cxnSpLocks/>
            <a:stCxn id="88" idx="1"/>
          </p:cNvCxnSpPr>
          <p:nvPr/>
        </p:nvCxnSpPr>
        <p:spPr>
          <a:xfrm flipH="1" flipV="1">
            <a:off x="6219864" y="4054062"/>
            <a:ext cx="2648282" cy="52518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4" name="Straight Arrow Connector 93">
            <a:extLst>
              <a:ext uri="{FF2B5EF4-FFF2-40B4-BE49-F238E27FC236}">
                <a16:creationId xmlns:a16="http://schemas.microsoft.com/office/drawing/2014/main" id="{B7983050-4780-46FF-A192-242611F612A9}"/>
              </a:ext>
            </a:extLst>
          </p:cNvPr>
          <p:cNvCxnSpPr>
            <a:cxnSpLocks/>
            <a:stCxn id="88" idx="1"/>
          </p:cNvCxnSpPr>
          <p:nvPr/>
        </p:nvCxnSpPr>
        <p:spPr>
          <a:xfrm flipH="1" flipV="1">
            <a:off x="6199466" y="4539498"/>
            <a:ext cx="2668680" cy="3974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1026" name="Freeform: Shape 2">
            <a:extLst>
              <a:ext uri="{FF2B5EF4-FFF2-40B4-BE49-F238E27FC236}">
                <a16:creationId xmlns:a16="http://schemas.microsoft.com/office/drawing/2014/main" id="{1C68A526-82A6-4428-958C-33F0C7E7735A}"/>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46828" y="1851172"/>
            <a:ext cx="2305050" cy="1000125"/>
          </a:xfrm>
          <a:prstGeom prst="rect">
            <a:avLst/>
          </a:prstGeom>
          <a:noFill/>
          <a:extLst>
            <a:ext uri="{909E8E84-426E-40DD-AFC4-6F175D3DCCD1}">
              <a14:hiddenFill xmlns:a14="http://schemas.microsoft.com/office/drawing/2010/main">
                <a:solidFill>
                  <a:srgbClr val="FFFFFF"/>
                </a:solidFill>
              </a14:hiddenFill>
            </a:ext>
          </a:extLst>
        </p:spPr>
      </p:pic>
      <p:cxnSp>
        <p:nvCxnSpPr>
          <p:cNvPr id="45" name="Straight Arrow Connector 44">
            <a:extLst>
              <a:ext uri="{FF2B5EF4-FFF2-40B4-BE49-F238E27FC236}">
                <a16:creationId xmlns:a16="http://schemas.microsoft.com/office/drawing/2014/main" id="{5159210F-E047-4F8A-B878-742780F18F92}"/>
              </a:ext>
            </a:extLst>
          </p:cNvPr>
          <p:cNvCxnSpPr>
            <a:cxnSpLocks/>
            <a:stCxn id="44" idx="3"/>
          </p:cNvCxnSpPr>
          <p:nvPr/>
        </p:nvCxnSpPr>
        <p:spPr>
          <a:xfrm flipV="1">
            <a:off x="9324258" y="2483378"/>
            <a:ext cx="377477" cy="43805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6" name="Rectangle 35">
            <a:extLst>
              <a:ext uri="{FF2B5EF4-FFF2-40B4-BE49-F238E27FC236}">
                <a16:creationId xmlns:a16="http://schemas.microsoft.com/office/drawing/2014/main" id="{94CB5337-6529-45B9-9D07-115126A6467B}"/>
              </a:ext>
            </a:extLst>
          </p:cNvPr>
          <p:cNvSpPr/>
          <p:nvPr/>
        </p:nvSpPr>
        <p:spPr>
          <a:xfrm>
            <a:off x="1096975" y="3086382"/>
            <a:ext cx="1443325" cy="342618"/>
          </a:xfrm>
          <a:prstGeom prst="rect">
            <a:avLst/>
          </a:prstGeom>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050" dirty="0"/>
              <a:t>Stabilizing posts (x3)</a:t>
            </a:r>
          </a:p>
        </p:txBody>
      </p:sp>
      <p:cxnSp>
        <p:nvCxnSpPr>
          <p:cNvPr id="37" name="Straight Arrow Connector 36">
            <a:extLst>
              <a:ext uri="{FF2B5EF4-FFF2-40B4-BE49-F238E27FC236}">
                <a16:creationId xmlns:a16="http://schemas.microsoft.com/office/drawing/2014/main" id="{09AB2470-F5D0-4332-9BCD-450C09C73501}"/>
              </a:ext>
            </a:extLst>
          </p:cNvPr>
          <p:cNvCxnSpPr>
            <a:cxnSpLocks/>
            <a:stCxn id="36" idx="3"/>
          </p:cNvCxnSpPr>
          <p:nvPr/>
        </p:nvCxnSpPr>
        <p:spPr>
          <a:xfrm>
            <a:off x="2540300" y="3257691"/>
            <a:ext cx="2507950" cy="4264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0" name="TextBox 39">
            <a:extLst>
              <a:ext uri="{FF2B5EF4-FFF2-40B4-BE49-F238E27FC236}">
                <a16:creationId xmlns:a16="http://schemas.microsoft.com/office/drawing/2014/main" id="{84FBF56D-AB16-435F-BD3B-8EE54B2A07D1}"/>
              </a:ext>
            </a:extLst>
          </p:cNvPr>
          <p:cNvSpPr txBox="1"/>
          <p:nvPr/>
        </p:nvSpPr>
        <p:spPr>
          <a:xfrm>
            <a:off x="1981200" y="6485827"/>
            <a:ext cx="8229600" cy="307777"/>
          </a:xfrm>
          <a:prstGeom prst="rect">
            <a:avLst/>
          </a:prstGeom>
          <a:noFill/>
        </p:spPr>
        <p:txBody>
          <a:bodyPr wrap="square" rtlCol="0">
            <a:spAutoFit/>
          </a:bodyPr>
          <a:lstStyle/>
          <a:p>
            <a:r>
              <a:rPr lang="en-US" sz="1400" dirty="0">
                <a:solidFill>
                  <a:srgbClr val="97292E"/>
                </a:solidFill>
              </a:rPr>
              <a:t>This document has been reviewed and determined not to contain export controlled technical data. </a:t>
            </a:r>
          </a:p>
        </p:txBody>
      </p:sp>
    </p:spTree>
    <p:extLst>
      <p:ext uri="{BB962C8B-B14F-4D97-AF65-F5344CB8AC3E}">
        <p14:creationId xmlns:p14="http://schemas.microsoft.com/office/powerpoint/2010/main" val="8504467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68450-B80D-49B9-AD9A-3437C014D1CA}"/>
              </a:ext>
            </a:extLst>
          </p:cNvPr>
          <p:cNvSpPr>
            <a:spLocks noGrp="1"/>
          </p:cNvSpPr>
          <p:nvPr>
            <p:ph type="title"/>
          </p:nvPr>
        </p:nvSpPr>
        <p:spPr/>
        <p:txBody>
          <a:bodyPr/>
          <a:lstStyle/>
          <a:p>
            <a:r>
              <a:rPr lang="en-US" dirty="0"/>
              <a:t>Procedure (1/5) </a:t>
            </a:r>
          </a:p>
        </p:txBody>
      </p:sp>
      <p:pic>
        <p:nvPicPr>
          <p:cNvPr id="3" name="Picture 2">
            <a:extLst>
              <a:ext uri="{FF2B5EF4-FFF2-40B4-BE49-F238E27FC236}">
                <a16:creationId xmlns:a16="http://schemas.microsoft.com/office/drawing/2014/main" id="{1C140413-E9F9-4DBA-9B01-9E513890199A}"/>
              </a:ext>
            </a:extLst>
          </p:cNvPr>
          <p:cNvPicPr>
            <a:picLocks noChangeAspect="1"/>
          </p:cNvPicPr>
          <p:nvPr/>
        </p:nvPicPr>
        <p:blipFill rotWithShape="1">
          <a:blip r:embed="rId2"/>
          <a:srcRect t="18123" b="19930"/>
          <a:stretch/>
        </p:blipFill>
        <p:spPr>
          <a:xfrm>
            <a:off x="703192" y="2163234"/>
            <a:ext cx="7077759" cy="4043770"/>
          </a:xfrm>
          <a:prstGeom prst="rect">
            <a:avLst/>
          </a:prstGeom>
        </p:spPr>
      </p:pic>
      <p:sp>
        <p:nvSpPr>
          <p:cNvPr id="7" name="Rectangle 6">
            <a:extLst>
              <a:ext uri="{FF2B5EF4-FFF2-40B4-BE49-F238E27FC236}">
                <a16:creationId xmlns:a16="http://schemas.microsoft.com/office/drawing/2014/main" id="{2E778FF1-9F13-45A3-90F7-E917A45B5426}"/>
              </a:ext>
            </a:extLst>
          </p:cNvPr>
          <p:cNvSpPr/>
          <p:nvPr/>
        </p:nvSpPr>
        <p:spPr>
          <a:xfrm>
            <a:off x="6550531" y="4496260"/>
            <a:ext cx="1281136" cy="327992"/>
          </a:xfrm>
          <a:prstGeom prst="rect">
            <a:avLst/>
          </a:prstGeom>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400" dirty="0"/>
              <a:t>~0.002” gap</a:t>
            </a:r>
          </a:p>
        </p:txBody>
      </p:sp>
      <p:cxnSp>
        <p:nvCxnSpPr>
          <p:cNvPr id="8" name="Straight Arrow Connector 7">
            <a:extLst>
              <a:ext uri="{FF2B5EF4-FFF2-40B4-BE49-F238E27FC236}">
                <a16:creationId xmlns:a16="http://schemas.microsoft.com/office/drawing/2014/main" id="{7D793BE3-BBFC-4A83-9BA3-C9BA3DD349A6}"/>
              </a:ext>
            </a:extLst>
          </p:cNvPr>
          <p:cNvCxnSpPr>
            <a:cxnSpLocks/>
            <a:stCxn id="7" idx="1"/>
          </p:cNvCxnSpPr>
          <p:nvPr/>
        </p:nvCxnSpPr>
        <p:spPr>
          <a:xfrm flipH="1" flipV="1">
            <a:off x="6180667" y="3221783"/>
            <a:ext cx="369864" cy="143847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 name="TextBox 3">
            <a:extLst>
              <a:ext uri="{FF2B5EF4-FFF2-40B4-BE49-F238E27FC236}">
                <a16:creationId xmlns:a16="http://schemas.microsoft.com/office/drawing/2014/main" id="{38E0326D-AEDA-1584-46B6-495CC1423C51}"/>
              </a:ext>
            </a:extLst>
          </p:cNvPr>
          <p:cNvSpPr txBox="1"/>
          <p:nvPr/>
        </p:nvSpPr>
        <p:spPr>
          <a:xfrm>
            <a:off x="8297334" y="2951722"/>
            <a:ext cx="3246966" cy="2585323"/>
          </a:xfrm>
          <a:prstGeom prst="rect">
            <a:avLst/>
          </a:prstGeom>
          <a:noFill/>
        </p:spPr>
        <p:txBody>
          <a:bodyPr wrap="square" rtlCol="0">
            <a:spAutoFit/>
          </a:bodyPr>
          <a:lstStyle/>
          <a:p>
            <a:pPr marL="285750" indent="-285750">
              <a:buFont typeface="Arial" panose="020B0604020202020204" pitchFamily="34" charset="0"/>
              <a:buChar char="•"/>
            </a:pPr>
            <a:r>
              <a:rPr lang="en-US" dirty="0"/>
              <a:t>The Instron platen was lowered until it just barely touches the top Belleville washer</a:t>
            </a:r>
          </a:p>
          <a:p>
            <a:pPr marL="285750" indent="-285750">
              <a:buFont typeface="Arial" panose="020B0604020202020204" pitchFamily="34" charset="0"/>
              <a:buChar char="•"/>
            </a:pPr>
            <a:r>
              <a:rPr lang="en-US" dirty="0"/>
              <a:t>There is a small gap between the Instron platen and the spacer blocks (~0.002”) </a:t>
            </a:r>
          </a:p>
          <a:p>
            <a:endParaRPr lang="en-US" dirty="0"/>
          </a:p>
        </p:txBody>
      </p:sp>
      <p:sp>
        <p:nvSpPr>
          <p:cNvPr id="5" name="Rectangle 4">
            <a:extLst>
              <a:ext uri="{FF2B5EF4-FFF2-40B4-BE49-F238E27FC236}">
                <a16:creationId xmlns:a16="http://schemas.microsoft.com/office/drawing/2014/main" id="{CE1944D3-068B-5DDE-4AC4-8F1CE0FBC79D}"/>
              </a:ext>
            </a:extLst>
          </p:cNvPr>
          <p:cNvSpPr/>
          <p:nvPr/>
        </p:nvSpPr>
        <p:spPr>
          <a:xfrm>
            <a:off x="670082" y="1500437"/>
            <a:ext cx="3480745" cy="541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1. Before Test Begins </a:t>
            </a:r>
          </a:p>
        </p:txBody>
      </p:sp>
      <p:sp>
        <p:nvSpPr>
          <p:cNvPr id="9" name="TextBox 8">
            <a:extLst>
              <a:ext uri="{FF2B5EF4-FFF2-40B4-BE49-F238E27FC236}">
                <a16:creationId xmlns:a16="http://schemas.microsoft.com/office/drawing/2014/main" id="{6ABE7524-6CCE-42CE-9B50-0C70A68549CD}"/>
              </a:ext>
            </a:extLst>
          </p:cNvPr>
          <p:cNvSpPr txBox="1"/>
          <p:nvPr/>
        </p:nvSpPr>
        <p:spPr>
          <a:xfrm>
            <a:off x="1981200" y="6485827"/>
            <a:ext cx="8229600" cy="307777"/>
          </a:xfrm>
          <a:prstGeom prst="rect">
            <a:avLst/>
          </a:prstGeom>
          <a:noFill/>
        </p:spPr>
        <p:txBody>
          <a:bodyPr wrap="square" rtlCol="0">
            <a:spAutoFit/>
          </a:bodyPr>
          <a:lstStyle/>
          <a:p>
            <a:r>
              <a:rPr lang="en-US" sz="1400" dirty="0">
                <a:solidFill>
                  <a:srgbClr val="97292E"/>
                </a:solidFill>
              </a:rPr>
              <a:t>This document has been reviewed and determined not to contain export controlled technical data. </a:t>
            </a:r>
          </a:p>
        </p:txBody>
      </p:sp>
    </p:spTree>
    <p:extLst>
      <p:ext uri="{BB962C8B-B14F-4D97-AF65-F5344CB8AC3E}">
        <p14:creationId xmlns:p14="http://schemas.microsoft.com/office/powerpoint/2010/main" val="34583168"/>
      </p:ext>
    </p:extLst>
  </p:cSld>
  <p:clrMapOvr>
    <a:masterClrMapping/>
  </p:clrMapOvr>
</p:sld>
</file>

<file path=ppt/theme/theme1.xml><?xml version="1.0" encoding="utf-8"?>
<a:theme xmlns:a="http://schemas.openxmlformats.org/drawingml/2006/main" name="SunRISE Widescreen">
  <a:themeElements>
    <a:clrScheme name="SunRISE Template v1 0">
      <a:dk1>
        <a:srgbClr val="000000"/>
      </a:dk1>
      <a:lt1>
        <a:srgbClr val="FFFFFF"/>
      </a:lt1>
      <a:dk2>
        <a:srgbClr val="660C0C"/>
      </a:dk2>
      <a:lt2>
        <a:srgbClr val="EDE7DF"/>
      </a:lt2>
      <a:accent1>
        <a:srgbClr val="772F0E"/>
      </a:accent1>
      <a:accent2>
        <a:srgbClr val="EFD1A4"/>
      </a:accent2>
      <a:accent3>
        <a:srgbClr val="FBECAF"/>
      </a:accent3>
      <a:accent4>
        <a:srgbClr val="808080"/>
      </a:accent4>
      <a:accent5>
        <a:srgbClr val="DEA449"/>
      </a:accent5>
      <a:accent6>
        <a:srgbClr val="9AB4A2"/>
      </a:accent6>
      <a:hlink>
        <a:srgbClr val="0070C0"/>
      </a:hlink>
      <a:folHlink>
        <a:srgbClr val="99BCE7"/>
      </a:folHlink>
    </a:clrScheme>
    <a:fontScheme name="SMAP Template v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MAP Template v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MAP Template v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MAP Template v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MAP Template v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MAP Template v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MAP Template v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MAP Template v3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MAP Template v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MAP Template v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MAP Template v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MAP Template v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MAP Template v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unRISE Widescreen" id="{E1C50E9A-66CE-49AB-A63F-06F7A4B3359D}" vid="{C6BBE148-AA8A-4306-A561-597B7F0C75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99440A5C9FC24585CD726583B5FDEB" ma:contentTypeVersion="1" ma:contentTypeDescription="Create a new document." ma:contentTypeScope="" ma:versionID="c072c69b759cc2a5e9b0122b2b511cbc">
  <xsd:schema xmlns:xsd="http://www.w3.org/2001/XMLSchema" xmlns:xs="http://www.w3.org/2001/XMLSchema" xmlns:p="http://schemas.microsoft.com/office/2006/metadata/properties" xmlns:ns2="http://schemas.microsoft.com/sharepoint/v4" targetNamespace="http://schemas.microsoft.com/office/2006/metadata/properties" ma:root="true" ma:fieldsID="23c11eee0d542004c4a7d729835418c6" ns2:_="">
    <xsd:import namespace="http://schemas.microsoft.com/sharepoint/v4"/>
    <xsd:element name="properties">
      <xsd:complexType>
        <xsd:sequence>
          <xsd:element name="documentManagement">
            <xsd:complexType>
              <xsd:all>
                <xsd:element ref="ns2: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8"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94B0B37-00B9-4280-8D19-9301B19639AB}">
  <ds:schemaRefs>
    <ds:schemaRef ds:uri="http://schemas.microsoft.com/sharepoint/v4"/>
    <ds:schemaRef ds:uri="http://purl.org/dc/elements/1.1/"/>
    <ds:schemaRef ds:uri="http://schemas.microsoft.com/office/infopath/2007/PartnerControls"/>
    <ds:schemaRef ds:uri="http://schemas.microsoft.com/office/2006/documentManagement/types"/>
    <ds:schemaRef ds:uri="http://schemas.microsoft.com/office/2006/metadata/properties"/>
    <ds:schemaRef ds:uri="http://purl.org/dc/dcmitype/"/>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19F38D41-2A32-45E7-A1D5-26E13E235F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6EDE985-BC3C-4CF0-9FFE-C02004DB4F0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28212</TotalTime>
  <Words>2079</Words>
  <Application>Microsoft Office PowerPoint</Application>
  <PresentationFormat>Widescreen</PresentationFormat>
  <Paragraphs>228</Paragraphs>
  <Slides>17</Slides>
  <Notes>12</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ＭＳ Ｐゴシック</vt:lpstr>
      <vt:lpstr>Arial</vt:lpstr>
      <vt:lpstr>Arial (Body)</vt:lpstr>
      <vt:lpstr>Arial Narrow</vt:lpstr>
      <vt:lpstr>Calibri</vt:lpstr>
      <vt:lpstr>Cambria Math</vt:lpstr>
      <vt:lpstr>Tahoma</vt:lpstr>
      <vt:lpstr>Times New Roman</vt:lpstr>
      <vt:lpstr>SunRISE Widescreen</vt:lpstr>
      <vt:lpstr>PowerPoint Presentation</vt:lpstr>
      <vt:lpstr>Table of Contents </vt:lpstr>
      <vt:lpstr>Introduction </vt:lpstr>
      <vt:lpstr>Background (1/2): SunRISE Frangibolts </vt:lpstr>
      <vt:lpstr>Background (2/2): Frangibolt Testing  </vt:lpstr>
      <vt:lpstr>Test Parameters</vt:lpstr>
      <vt:lpstr>Test Materials </vt:lpstr>
      <vt:lpstr>Mechanical Ground Support Equipment</vt:lpstr>
      <vt:lpstr>Procedure (1/5) </vt:lpstr>
      <vt:lpstr>Procedure (2/5)</vt:lpstr>
      <vt:lpstr>Procedure (3/5)</vt:lpstr>
      <vt:lpstr>Procedure (4/5)</vt:lpstr>
      <vt:lpstr>Procedure (5/5)</vt:lpstr>
      <vt:lpstr>Results (1/2): Calculation of Stroke Margin</vt:lpstr>
      <vt:lpstr>Results (2/2): Calculation of Force Margin</vt:lpstr>
      <vt:lpstr>Conclusions and Discussion</vt:lpstr>
      <vt:lpstr>Acknowledgements </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Monthly Management Review</dc:title>
  <dc:subject/>
  <dc:creator>jimlux</dc:creator>
  <cp:keywords/>
  <dc:description/>
  <cp:lastModifiedBy>Baho, Ingie (US 355A)</cp:lastModifiedBy>
  <cp:revision>721</cp:revision>
  <cp:lastPrinted>2018-12-14T18:50:10Z</cp:lastPrinted>
  <dcterms:created xsi:type="dcterms:W3CDTF">2018-12-12T18:59:30Z</dcterms:created>
  <dcterms:modified xsi:type="dcterms:W3CDTF">2023-05-02T03:33:01Z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0x0101006699440A5C9FC24585CD726583B5FDEB</vt:lpwstr>
  </property>
</Properties>
</file>