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94_69EC4DD8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552" r:id="rId4"/>
  </p:sldMasterIdLst>
  <p:notesMasterIdLst>
    <p:notesMasterId r:id="rId19"/>
  </p:notesMasterIdLst>
  <p:handoutMasterIdLst>
    <p:handoutMasterId r:id="rId20"/>
  </p:handoutMasterIdLst>
  <p:sldIdLst>
    <p:sldId id="256" r:id="rId5"/>
    <p:sldId id="425" r:id="rId6"/>
    <p:sldId id="327" r:id="rId7"/>
    <p:sldId id="404" r:id="rId8"/>
    <p:sldId id="408" r:id="rId9"/>
    <p:sldId id="410" r:id="rId10"/>
    <p:sldId id="413" r:id="rId11"/>
    <p:sldId id="432" r:id="rId12"/>
    <p:sldId id="422" r:id="rId13"/>
    <p:sldId id="419" r:id="rId14"/>
    <p:sldId id="418" r:id="rId15"/>
    <p:sldId id="423" r:id="rId16"/>
    <p:sldId id="424" r:id="rId17"/>
    <p:sldId id="433" r:id="rId1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B869E1-C6DE-3A35-D041-6443FA580184}" name="Hilliard Paige" initials="HP" userId="abb5b7aa8b8e3fa2" providerId="Windows Live"/>
  <p188:author id="{5ED243EC-6727-DC17-AD86-1C85EFCCB23B}" name="Hilliard Wegner Paige III" initials="HI" userId="xIi3vZdSozwclioEkN9/ryvPx15KCUi7RF1Jftwb8WY=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Knutson" initials="SK" lastIdx="4" clrIdx="0">
    <p:extLst>
      <p:ext uri="{19B8F6BF-5375-455C-9EA6-DF929625EA0E}">
        <p15:presenceInfo xmlns:p15="http://schemas.microsoft.com/office/powerpoint/2012/main" userId="e5b0ec3437e35db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2A02"/>
    <a:srgbClr val="1726B3"/>
    <a:srgbClr val="09D8FF"/>
    <a:srgbClr val="00004C"/>
    <a:srgbClr val="CEC437"/>
    <a:srgbClr val="029CB5"/>
    <a:srgbClr val="00B1C9"/>
    <a:srgbClr val="03BBD5"/>
    <a:srgbClr val="FF29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6F41A8-6B3B-4EDC-9F92-37B8717C3032}" v="94" dt="2023-04-27T20:26:22.073"/>
    <p1510:client id="{F1CD8113-6B06-4F87-BACE-35C6FCECFDA3}" v="3" dt="2023-04-27T22:09:59.14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69" autoAdjust="0"/>
  </p:normalViewPr>
  <p:slideViewPr>
    <p:cSldViewPr snapToGrid="0">
      <p:cViewPr varScale="1">
        <p:scale>
          <a:sx n="98" d="100"/>
          <a:sy n="98" d="100"/>
        </p:scale>
        <p:origin x="103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lliard Paige" userId="abb5b7aa8b8e3fa2" providerId="LiveId" clId="{3C6F41A8-6B3B-4EDC-9F92-37B8717C3032}"/>
    <pc:docChg chg="undo custSel delSld modSld">
      <pc:chgData name="Hilliard Paige" userId="abb5b7aa8b8e3fa2" providerId="LiveId" clId="{3C6F41A8-6B3B-4EDC-9F92-37B8717C3032}" dt="2023-04-27T20:26:33.549" v="1423" actId="1076"/>
      <pc:docMkLst>
        <pc:docMk/>
      </pc:docMkLst>
      <pc:sldChg chg="addSp delSp modSp mod">
        <pc:chgData name="Hilliard Paige" userId="abb5b7aa8b8e3fa2" providerId="LiveId" clId="{3C6F41A8-6B3B-4EDC-9F92-37B8717C3032}" dt="2023-04-27T19:46:16.877" v="22" actId="14100"/>
        <pc:sldMkLst>
          <pc:docMk/>
          <pc:sldMk cId="832380008" sldId="327"/>
        </pc:sldMkLst>
        <pc:picChg chg="add del mod">
          <ac:chgData name="Hilliard Paige" userId="abb5b7aa8b8e3fa2" providerId="LiveId" clId="{3C6F41A8-6B3B-4EDC-9F92-37B8717C3032}" dt="2023-04-27T19:45:47.775" v="12"/>
          <ac:picMkLst>
            <pc:docMk/>
            <pc:sldMk cId="832380008" sldId="327"/>
            <ac:picMk id="2" creationId="{E0C8D302-7E66-9F1D-4E95-84D5E958A1F6}"/>
          </ac:picMkLst>
        </pc:picChg>
        <pc:picChg chg="add mod modCrop">
          <ac:chgData name="Hilliard Paige" userId="abb5b7aa8b8e3fa2" providerId="LiveId" clId="{3C6F41A8-6B3B-4EDC-9F92-37B8717C3032}" dt="2023-04-27T19:46:16.877" v="22" actId="14100"/>
          <ac:picMkLst>
            <pc:docMk/>
            <pc:sldMk cId="832380008" sldId="327"/>
            <ac:picMk id="7" creationId="{A891DE3B-C845-490A-80A0-ECE5D2702A25}"/>
          </ac:picMkLst>
        </pc:picChg>
        <pc:picChg chg="del">
          <ac:chgData name="Hilliard Paige" userId="abb5b7aa8b8e3fa2" providerId="LiveId" clId="{3C6F41A8-6B3B-4EDC-9F92-37B8717C3032}" dt="2023-04-27T19:45:31.044" v="0" actId="478"/>
          <ac:picMkLst>
            <pc:docMk/>
            <pc:sldMk cId="832380008" sldId="327"/>
            <ac:picMk id="10" creationId="{6F7A6B20-2B29-F22A-F35B-9CC896099C85}"/>
          </ac:picMkLst>
        </pc:picChg>
      </pc:sldChg>
      <pc:sldChg chg="addSp delSp modSp mod modNotesTx">
        <pc:chgData name="Hilliard Paige" userId="abb5b7aa8b8e3fa2" providerId="LiveId" clId="{3C6F41A8-6B3B-4EDC-9F92-37B8717C3032}" dt="2023-04-27T20:01:42.561" v="484" actId="20577"/>
        <pc:sldMkLst>
          <pc:docMk/>
          <pc:sldMk cId="1777094104" sldId="404"/>
        </pc:sldMkLst>
        <pc:spChg chg="del">
          <ac:chgData name="Hilliard Paige" userId="abb5b7aa8b8e3fa2" providerId="LiveId" clId="{3C6F41A8-6B3B-4EDC-9F92-37B8717C3032}" dt="2023-04-27T19:46:35.989" v="23" actId="478"/>
          <ac:spMkLst>
            <pc:docMk/>
            <pc:sldMk cId="1777094104" sldId="404"/>
            <ac:spMk id="2" creationId="{27759CCD-9EAB-F860-1B2F-8C2135E4E1DC}"/>
          </ac:spMkLst>
        </pc:spChg>
        <pc:spChg chg="mod">
          <ac:chgData name="Hilliard Paige" userId="abb5b7aa8b8e3fa2" providerId="LiveId" clId="{3C6F41A8-6B3B-4EDC-9F92-37B8717C3032}" dt="2023-04-27T19:57:57.612" v="430" actId="34135"/>
          <ac:spMkLst>
            <pc:docMk/>
            <pc:sldMk cId="1777094104" sldId="404"/>
            <ac:spMk id="6" creationId="{EAF3CA5D-BA86-B8A2-9678-FD315C0D9C25}"/>
          </ac:spMkLst>
        </pc:spChg>
        <pc:spChg chg="del">
          <ac:chgData name="Hilliard Paige" userId="abb5b7aa8b8e3fa2" providerId="LiveId" clId="{3C6F41A8-6B3B-4EDC-9F92-37B8717C3032}" dt="2023-04-27T19:46:35.989" v="23" actId="478"/>
          <ac:spMkLst>
            <pc:docMk/>
            <pc:sldMk cId="1777094104" sldId="404"/>
            <ac:spMk id="8" creationId="{CEFF24C4-2C04-F5F3-237C-D45F19112D85}"/>
          </ac:spMkLst>
        </pc:spChg>
        <pc:spChg chg="add mod">
          <ac:chgData name="Hilliard Paige" userId="abb5b7aa8b8e3fa2" providerId="LiveId" clId="{3C6F41A8-6B3B-4EDC-9F92-37B8717C3032}" dt="2023-04-27T19:47:23.903" v="31" actId="1076"/>
          <ac:spMkLst>
            <pc:docMk/>
            <pc:sldMk cId="1777094104" sldId="404"/>
            <ac:spMk id="10" creationId="{EE2FF158-003D-90EA-F40E-3AFE65DA122D}"/>
          </ac:spMkLst>
        </pc:spChg>
        <pc:spChg chg="del">
          <ac:chgData name="Hilliard Paige" userId="abb5b7aa8b8e3fa2" providerId="LiveId" clId="{3C6F41A8-6B3B-4EDC-9F92-37B8717C3032}" dt="2023-04-27T19:46:41.135" v="25" actId="478"/>
          <ac:spMkLst>
            <pc:docMk/>
            <pc:sldMk cId="1777094104" sldId="404"/>
            <ac:spMk id="11" creationId="{64EB2FC2-E299-1F82-642B-7199B17ABAA5}"/>
          </ac:spMkLst>
        </pc:spChg>
        <pc:spChg chg="del">
          <ac:chgData name="Hilliard Paige" userId="abb5b7aa8b8e3fa2" providerId="LiveId" clId="{3C6F41A8-6B3B-4EDC-9F92-37B8717C3032}" dt="2023-04-27T19:46:35.989" v="23" actId="478"/>
          <ac:spMkLst>
            <pc:docMk/>
            <pc:sldMk cId="1777094104" sldId="404"/>
            <ac:spMk id="13" creationId="{DDAC3154-898B-ED42-1480-06BA80086AD4}"/>
          </ac:spMkLst>
        </pc:spChg>
        <pc:spChg chg="del">
          <ac:chgData name="Hilliard Paige" userId="abb5b7aa8b8e3fa2" providerId="LiveId" clId="{3C6F41A8-6B3B-4EDC-9F92-37B8717C3032}" dt="2023-04-27T19:46:35.989" v="23" actId="478"/>
          <ac:spMkLst>
            <pc:docMk/>
            <pc:sldMk cId="1777094104" sldId="404"/>
            <ac:spMk id="15" creationId="{A20A346B-D818-AD6F-3DB5-80598C6D40E0}"/>
          </ac:spMkLst>
        </pc:spChg>
        <pc:spChg chg="del">
          <ac:chgData name="Hilliard Paige" userId="abb5b7aa8b8e3fa2" providerId="LiveId" clId="{3C6F41A8-6B3B-4EDC-9F92-37B8717C3032}" dt="2023-04-27T19:46:35.989" v="23" actId="478"/>
          <ac:spMkLst>
            <pc:docMk/>
            <pc:sldMk cId="1777094104" sldId="404"/>
            <ac:spMk id="16" creationId="{74B84CB9-47BD-1CE0-6F67-DEE4BB6FC34A}"/>
          </ac:spMkLst>
        </pc:spChg>
        <pc:spChg chg="add mod">
          <ac:chgData name="Hilliard Paige" userId="abb5b7aa8b8e3fa2" providerId="LiveId" clId="{3C6F41A8-6B3B-4EDC-9F92-37B8717C3032}" dt="2023-04-27T19:47:39.383" v="34" actId="1076"/>
          <ac:spMkLst>
            <pc:docMk/>
            <pc:sldMk cId="1777094104" sldId="404"/>
            <ac:spMk id="17" creationId="{3E1455E7-78B6-A0E6-8E45-8BC9F679C369}"/>
          </ac:spMkLst>
        </pc:spChg>
        <pc:spChg chg="add mod">
          <ac:chgData name="Hilliard Paige" userId="abb5b7aa8b8e3fa2" providerId="LiveId" clId="{3C6F41A8-6B3B-4EDC-9F92-37B8717C3032}" dt="2023-04-27T19:48:14.933" v="44" actId="1076"/>
          <ac:spMkLst>
            <pc:docMk/>
            <pc:sldMk cId="1777094104" sldId="404"/>
            <ac:spMk id="19" creationId="{571BABAF-204D-786E-7BC8-83C3D5607B5B}"/>
          </ac:spMkLst>
        </pc:spChg>
        <pc:spChg chg="add mod">
          <ac:chgData name="Hilliard Paige" userId="abb5b7aa8b8e3fa2" providerId="LiveId" clId="{3C6F41A8-6B3B-4EDC-9F92-37B8717C3032}" dt="2023-04-27T19:52:31.142" v="99" actId="20577"/>
          <ac:spMkLst>
            <pc:docMk/>
            <pc:sldMk cId="1777094104" sldId="404"/>
            <ac:spMk id="24" creationId="{4B11BAF4-7C7F-F6DC-CB38-0FD650635CCE}"/>
          </ac:spMkLst>
        </pc:spChg>
        <pc:spChg chg="add mod">
          <ac:chgData name="Hilliard Paige" userId="abb5b7aa8b8e3fa2" providerId="LiveId" clId="{3C6F41A8-6B3B-4EDC-9F92-37B8717C3032}" dt="2023-04-27T19:54:54.930" v="281" actId="20577"/>
          <ac:spMkLst>
            <pc:docMk/>
            <pc:sldMk cId="1777094104" sldId="404"/>
            <ac:spMk id="25" creationId="{7CE7FD78-89E4-BDD7-4F6A-DA0C8879771F}"/>
          </ac:spMkLst>
        </pc:spChg>
        <pc:spChg chg="add mod">
          <ac:chgData name="Hilliard Paige" userId="abb5b7aa8b8e3fa2" providerId="LiveId" clId="{3C6F41A8-6B3B-4EDC-9F92-37B8717C3032}" dt="2023-04-27T19:53:41.700" v="182" actId="1076"/>
          <ac:spMkLst>
            <pc:docMk/>
            <pc:sldMk cId="1777094104" sldId="404"/>
            <ac:spMk id="28" creationId="{9DF9F074-114B-3477-4D0B-33D78AFBBE0C}"/>
          </ac:spMkLst>
        </pc:spChg>
        <pc:spChg chg="add mod">
          <ac:chgData name="Hilliard Paige" userId="abb5b7aa8b8e3fa2" providerId="LiveId" clId="{3C6F41A8-6B3B-4EDC-9F92-37B8717C3032}" dt="2023-04-27T19:55:06.360" v="299" actId="20577"/>
          <ac:spMkLst>
            <pc:docMk/>
            <pc:sldMk cId="1777094104" sldId="404"/>
            <ac:spMk id="30" creationId="{4742C46A-58E7-79DC-7F26-7F7C0979E8A1}"/>
          </ac:spMkLst>
        </pc:spChg>
        <pc:spChg chg="add mod">
          <ac:chgData name="Hilliard Paige" userId="abb5b7aa8b8e3fa2" providerId="LiveId" clId="{3C6F41A8-6B3B-4EDC-9F92-37B8717C3032}" dt="2023-04-27T19:55:26.717" v="351" actId="20577"/>
          <ac:spMkLst>
            <pc:docMk/>
            <pc:sldMk cId="1777094104" sldId="404"/>
            <ac:spMk id="32" creationId="{1A304254-775E-DD49-1E6B-DC036666DFC1}"/>
          </ac:spMkLst>
        </pc:spChg>
        <pc:spChg chg="add mod">
          <ac:chgData name="Hilliard Paige" userId="abb5b7aa8b8e3fa2" providerId="LiveId" clId="{3C6F41A8-6B3B-4EDC-9F92-37B8717C3032}" dt="2023-04-27T20:00:51.899" v="473" actId="1076"/>
          <ac:spMkLst>
            <pc:docMk/>
            <pc:sldMk cId="1777094104" sldId="404"/>
            <ac:spMk id="33" creationId="{B28C041D-82C3-5657-34BA-7F2F809E2B54}"/>
          </ac:spMkLst>
        </pc:spChg>
        <pc:spChg chg="add mod">
          <ac:chgData name="Hilliard Paige" userId="abb5b7aa8b8e3fa2" providerId="LiveId" clId="{3C6F41A8-6B3B-4EDC-9F92-37B8717C3032}" dt="2023-04-27T19:56:59.205" v="397" actId="1076"/>
          <ac:spMkLst>
            <pc:docMk/>
            <pc:sldMk cId="1777094104" sldId="404"/>
            <ac:spMk id="37" creationId="{6EFC2E07-A6F4-F232-1A9C-07F54807109E}"/>
          </ac:spMkLst>
        </pc:spChg>
        <pc:spChg chg="add mod">
          <ac:chgData name="Hilliard Paige" userId="abb5b7aa8b8e3fa2" providerId="LiveId" clId="{3C6F41A8-6B3B-4EDC-9F92-37B8717C3032}" dt="2023-04-27T19:57:14.994" v="421" actId="1076"/>
          <ac:spMkLst>
            <pc:docMk/>
            <pc:sldMk cId="1777094104" sldId="404"/>
            <ac:spMk id="39" creationId="{039D840B-7B1A-740D-5564-B01ADA3EACA1}"/>
          </ac:spMkLst>
        </pc:spChg>
        <pc:spChg chg="mod">
          <ac:chgData name="Hilliard Paige" userId="abb5b7aa8b8e3fa2" providerId="LiveId" clId="{3C6F41A8-6B3B-4EDC-9F92-37B8717C3032}" dt="2023-04-27T19:57:28.683" v="422"/>
          <ac:spMkLst>
            <pc:docMk/>
            <pc:sldMk cId="1777094104" sldId="404"/>
            <ac:spMk id="45" creationId="{7CAB6716-425B-A809-344D-45629C02DB72}"/>
          </ac:spMkLst>
        </pc:spChg>
        <pc:spChg chg="mod">
          <ac:chgData name="Hilliard Paige" userId="abb5b7aa8b8e3fa2" providerId="LiveId" clId="{3C6F41A8-6B3B-4EDC-9F92-37B8717C3032}" dt="2023-04-27T19:57:28.683" v="422"/>
          <ac:spMkLst>
            <pc:docMk/>
            <pc:sldMk cId="1777094104" sldId="404"/>
            <ac:spMk id="46" creationId="{046D0C2C-A3EA-3840-79F7-22A70FAF4DAF}"/>
          </ac:spMkLst>
        </pc:spChg>
        <pc:spChg chg="mod">
          <ac:chgData name="Hilliard Paige" userId="abb5b7aa8b8e3fa2" providerId="LiveId" clId="{3C6F41A8-6B3B-4EDC-9F92-37B8717C3032}" dt="2023-04-27T19:57:28.683" v="422"/>
          <ac:spMkLst>
            <pc:docMk/>
            <pc:sldMk cId="1777094104" sldId="404"/>
            <ac:spMk id="49" creationId="{54B31487-D855-2D26-41ED-22137D99DA20}"/>
          </ac:spMkLst>
        </pc:spChg>
        <pc:spChg chg="mod">
          <ac:chgData name="Hilliard Paige" userId="abb5b7aa8b8e3fa2" providerId="LiveId" clId="{3C6F41A8-6B3B-4EDC-9F92-37B8717C3032}" dt="2023-04-27T19:57:41.156" v="426"/>
          <ac:spMkLst>
            <pc:docMk/>
            <pc:sldMk cId="1777094104" sldId="404"/>
            <ac:spMk id="51" creationId="{24D805AC-7344-EDD7-0E8A-F9B760A3EAFE}"/>
          </ac:spMkLst>
        </pc:spChg>
        <pc:spChg chg="mod">
          <ac:chgData name="Hilliard Paige" userId="abb5b7aa8b8e3fa2" providerId="LiveId" clId="{3C6F41A8-6B3B-4EDC-9F92-37B8717C3032}" dt="2023-04-27T19:57:41.156" v="426"/>
          <ac:spMkLst>
            <pc:docMk/>
            <pc:sldMk cId="1777094104" sldId="404"/>
            <ac:spMk id="52" creationId="{56ADD2FE-5DBB-8458-5992-340F46478F3E}"/>
          </ac:spMkLst>
        </pc:spChg>
        <pc:spChg chg="mod">
          <ac:chgData name="Hilliard Paige" userId="abb5b7aa8b8e3fa2" providerId="LiveId" clId="{3C6F41A8-6B3B-4EDC-9F92-37B8717C3032}" dt="2023-04-27T19:57:41.156" v="426"/>
          <ac:spMkLst>
            <pc:docMk/>
            <pc:sldMk cId="1777094104" sldId="404"/>
            <ac:spMk id="53" creationId="{B3BE0556-699F-922F-ED30-C2D8DE221427}"/>
          </ac:spMkLst>
        </pc:spChg>
        <pc:spChg chg="add mod">
          <ac:chgData name="Hilliard Paige" userId="abb5b7aa8b8e3fa2" providerId="LiveId" clId="{3C6F41A8-6B3B-4EDC-9F92-37B8717C3032}" dt="2023-04-27T20:00:39.660" v="470" actId="1076"/>
          <ac:spMkLst>
            <pc:docMk/>
            <pc:sldMk cId="1777094104" sldId="404"/>
            <ac:spMk id="59" creationId="{5A83FBA8-4B75-9EE0-0785-781582B92F46}"/>
          </ac:spMkLst>
        </pc:spChg>
        <pc:spChg chg="add mod">
          <ac:chgData name="Hilliard Paige" userId="abb5b7aa8b8e3fa2" providerId="LiveId" clId="{3C6F41A8-6B3B-4EDC-9F92-37B8717C3032}" dt="2023-04-27T20:01:12.039" v="482" actId="688"/>
          <ac:spMkLst>
            <pc:docMk/>
            <pc:sldMk cId="1777094104" sldId="404"/>
            <ac:spMk id="61" creationId="{F586BD9E-C4A4-2863-4CEB-AD6B9F353DED}"/>
          </ac:spMkLst>
        </pc:spChg>
        <pc:grpChg chg="add mod">
          <ac:chgData name="Hilliard Paige" userId="abb5b7aa8b8e3fa2" providerId="LiveId" clId="{3C6F41A8-6B3B-4EDC-9F92-37B8717C3032}" dt="2023-04-27T19:57:57.612" v="430" actId="34135"/>
          <ac:grpSpMkLst>
            <pc:docMk/>
            <pc:sldMk cId="1777094104" sldId="404"/>
            <ac:grpSpMk id="5" creationId="{BDB5FE9B-D988-7935-DE4D-4EB6E30C69DC}"/>
          </ac:grpSpMkLst>
        </pc:grpChg>
        <pc:grpChg chg="add mod">
          <ac:chgData name="Hilliard Paige" userId="abb5b7aa8b8e3fa2" providerId="LiveId" clId="{3C6F41A8-6B3B-4EDC-9F92-37B8717C3032}" dt="2023-04-27T19:57:36.490" v="425" actId="1076"/>
          <ac:grpSpMkLst>
            <pc:docMk/>
            <pc:sldMk cId="1777094104" sldId="404"/>
            <ac:grpSpMk id="40" creationId="{5E9263FD-B5B3-4991-18EF-D0A3F13A439B}"/>
          </ac:grpSpMkLst>
        </pc:grpChg>
        <pc:grpChg chg="add mod">
          <ac:chgData name="Hilliard Paige" userId="abb5b7aa8b8e3fa2" providerId="LiveId" clId="{3C6F41A8-6B3B-4EDC-9F92-37B8717C3032}" dt="2023-04-27T19:58:01.642" v="432" actId="688"/>
          <ac:grpSpMkLst>
            <pc:docMk/>
            <pc:sldMk cId="1777094104" sldId="404"/>
            <ac:grpSpMk id="50" creationId="{72523E36-0806-E4C0-3D29-B577D148150F}"/>
          </ac:grpSpMkLst>
        </pc:grpChg>
        <pc:picChg chg="mod">
          <ac:chgData name="Hilliard Paige" userId="abb5b7aa8b8e3fa2" providerId="LiveId" clId="{3C6F41A8-6B3B-4EDC-9F92-37B8717C3032}" dt="2023-04-27T19:57:57.612" v="430" actId="34135"/>
          <ac:picMkLst>
            <pc:docMk/>
            <pc:sldMk cId="1777094104" sldId="404"/>
            <ac:picMk id="7" creationId="{EC3FE0FC-3F04-8A62-16DB-B2F886D88406}"/>
          </ac:picMkLst>
        </pc:picChg>
        <pc:picChg chg="add mod">
          <ac:chgData name="Hilliard Paige" userId="abb5b7aa8b8e3fa2" providerId="LiveId" clId="{3C6F41A8-6B3B-4EDC-9F92-37B8717C3032}" dt="2023-04-27T19:47:23.903" v="31" actId="1076"/>
          <ac:picMkLst>
            <pc:docMk/>
            <pc:sldMk cId="1777094104" sldId="404"/>
            <ac:picMk id="9" creationId="{DE8EEDFA-293D-0B90-69D9-FCE1D849AA42}"/>
          </ac:picMkLst>
        </pc:picChg>
        <pc:picChg chg="add mod">
          <ac:chgData name="Hilliard Paige" userId="abb5b7aa8b8e3fa2" providerId="LiveId" clId="{3C6F41A8-6B3B-4EDC-9F92-37B8717C3032}" dt="2023-04-27T19:47:39.383" v="34" actId="1076"/>
          <ac:picMkLst>
            <pc:docMk/>
            <pc:sldMk cId="1777094104" sldId="404"/>
            <ac:picMk id="12" creationId="{79EC02EE-FFD9-DCEC-4B86-7EF6C5E4EFCA}"/>
          </ac:picMkLst>
        </pc:picChg>
        <pc:picChg chg="add mod">
          <ac:chgData name="Hilliard Paige" userId="abb5b7aa8b8e3fa2" providerId="LiveId" clId="{3C6F41A8-6B3B-4EDC-9F92-37B8717C3032}" dt="2023-04-27T19:47:54.843" v="36" actId="1076"/>
          <ac:picMkLst>
            <pc:docMk/>
            <pc:sldMk cId="1777094104" sldId="404"/>
            <ac:picMk id="18" creationId="{04520984-159F-CD49-0571-FB558F7701BA}"/>
          </ac:picMkLst>
        </pc:picChg>
        <pc:picChg chg="add del mod">
          <ac:chgData name="Hilliard Paige" userId="abb5b7aa8b8e3fa2" providerId="LiveId" clId="{3C6F41A8-6B3B-4EDC-9F92-37B8717C3032}" dt="2023-04-27T19:50:30.496" v="46" actId="478"/>
          <ac:picMkLst>
            <pc:docMk/>
            <pc:sldMk cId="1777094104" sldId="404"/>
            <ac:picMk id="21" creationId="{BD72C125-3CA6-53DC-4D5B-F3486FCC6292}"/>
          </ac:picMkLst>
        </pc:picChg>
        <pc:picChg chg="add mod">
          <ac:chgData name="Hilliard Paige" userId="abb5b7aa8b8e3fa2" providerId="LiveId" clId="{3C6F41A8-6B3B-4EDC-9F92-37B8717C3032}" dt="2023-04-27T19:52:49.116" v="103" actId="1076"/>
          <ac:picMkLst>
            <pc:docMk/>
            <pc:sldMk cId="1777094104" sldId="404"/>
            <ac:picMk id="23" creationId="{536647C1-42C5-9273-DC32-93A2907E1881}"/>
          </ac:picMkLst>
        </pc:picChg>
        <pc:picChg chg="add mod">
          <ac:chgData name="Hilliard Paige" userId="abb5b7aa8b8e3fa2" providerId="LiveId" clId="{3C6F41A8-6B3B-4EDC-9F92-37B8717C3032}" dt="2023-04-27T19:56:40.141" v="378" actId="1076"/>
          <ac:picMkLst>
            <pc:docMk/>
            <pc:sldMk cId="1777094104" sldId="404"/>
            <ac:picMk id="36" creationId="{01A44962-F0F3-990A-3ABF-4920BB872362}"/>
          </ac:picMkLst>
        </pc:picChg>
        <pc:picChg chg="add mod modCrop">
          <ac:chgData name="Hilliard Paige" userId="abb5b7aa8b8e3fa2" providerId="LiveId" clId="{3C6F41A8-6B3B-4EDC-9F92-37B8717C3032}" dt="2023-04-27T19:59:40.235" v="450" actId="1076"/>
          <ac:picMkLst>
            <pc:docMk/>
            <pc:sldMk cId="1777094104" sldId="404"/>
            <ac:picMk id="55" creationId="{2DF938F8-B02C-CD94-F4C4-C771696F8FC2}"/>
          </ac:picMkLst>
        </pc:picChg>
        <pc:picChg chg="add mod modCrop">
          <ac:chgData name="Hilliard Paige" userId="abb5b7aa8b8e3fa2" providerId="LiveId" clId="{3C6F41A8-6B3B-4EDC-9F92-37B8717C3032}" dt="2023-04-27T19:59:38.999" v="449" actId="1076"/>
          <ac:picMkLst>
            <pc:docMk/>
            <pc:sldMk cId="1777094104" sldId="404"/>
            <ac:picMk id="57" creationId="{23883586-35FE-C906-2DF3-020A8DB4184D}"/>
          </ac:picMkLst>
        </pc:picChg>
        <pc:picChg chg="add mod">
          <ac:chgData name="Hilliard Paige" userId="abb5b7aa8b8e3fa2" providerId="LiveId" clId="{3C6F41A8-6B3B-4EDC-9F92-37B8717C3032}" dt="2023-04-27T20:00:34.375" v="467" actId="1076"/>
          <ac:picMkLst>
            <pc:docMk/>
            <pc:sldMk cId="1777094104" sldId="404"/>
            <ac:picMk id="58" creationId="{C9E5583B-E28E-4FF4-49C6-6C4C7D5B9C5E}"/>
          </ac:picMkLst>
        </pc:picChg>
        <pc:picChg chg="add mod">
          <ac:chgData name="Hilliard Paige" userId="abb5b7aa8b8e3fa2" providerId="LiveId" clId="{3C6F41A8-6B3B-4EDC-9F92-37B8717C3032}" dt="2023-04-27T20:01:13.939" v="483" actId="1076"/>
          <ac:picMkLst>
            <pc:docMk/>
            <pc:sldMk cId="1777094104" sldId="404"/>
            <ac:picMk id="60" creationId="{ACF4D48E-81E8-67BD-0471-FCD0FF443191}"/>
          </ac:picMkLst>
        </pc:picChg>
        <pc:cxnChg chg="del mod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14" creationId="{74880CB7-B39C-B774-4BB4-7933476DE935}"/>
          </ac:cxnSpMkLst>
        </pc:cxnChg>
        <pc:cxnChg chg="del mod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26" creationId="{2F00FD35-6513-3AEE-859C-2FBCF3D1A8AC}"/>
          </ac:cxnSpMkLst>
        </pc:cxnChg>
        <pc:cxnChg chg="del mod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27" creationId="{15641D4A-9559-5181-B465-6E0841FE623A}"/>
          </ac:cxnSpMkLst>
        </pc:cxnChg>
        <pc:cxnChg chg="del mod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29" creationId="{D0D8A32D-A12B-EA48-36CF-C4F9C7CE9965}"/>
          </ac:cxnSpMkLst>
        </pc:cxnChg>
        <pc:cxnChg chg="del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31" creationId="{33A24AD3-99B3-6544-849B-6698BF4E5006}"/>
          </ac:cxnSpMkLst>
        </pc:cxnChg>
        <pc:cxnChg chg="del">
          <ac:chgData name="Hilliard Paige" userId="abb5b7aa8b8e3fa2" providerId="LiveId" clId="{3C6F41A8-6B3B-4EDC-9F92-37B8717C3032}" dt="2023-04-27T19:46:39.013" v="24" actId="478"/>
          <ac:cxnSpMkLst>
            <pc:docMk/>
            <pc:sldMk cId="1777094104" sldId="404"/>
            <ac:cxnSpMk id="34" creationId="{9C0DDDFF-3EFC-C9E7-EA4C-4BC71551F490}"/>
          </ac:cxnSpMkLst>
        </pc:cxnChg>
        <pc:cxnChg chg="del">
          <ac:chgData name="Hilliard Paige" userId="abb5b7aa8b8e3fa2" providerId="LiveId" clId="{3C6F41A8-6B3B-4EDC-9F92-37B8717C3032}" dt="2023-04-27T19:46:39.013" v="24" actId="478"/>
          <ac:cxnSpMkLst>
            <pc:docMk/>
            <pc:sldMk cId="1777094104" sldId="404"/>
            <ac:cxnSpMk id="38" creationId="{4AD95A1A-7281-A9EE-7F8C-207D879D4872}"/>
          </ac:cxnSpMkLst>
        </pc:cxnChg>
        <pc:cxnChg chg="del mod">
          <ac:chgData name="Hilliard Paige" userId="abb5b7aa8b8e3fa2" providerId="LiveId" clId="{3C6F41A8-6B3B-4EDC-9F92-37B8717C3032}" dt="2023-04-27T19:46:39.013" v="24" actId="478"/>
          <ac:cxnSpMkLst>
            <pc:docMk/>
            <pc:sldMk cId="1777094104" sldId="404"/>
            <ac:cxnSpMk id="41" creationId="{3B52268B-FE2C-129E-CEFC-AFBEAFDB38D3}"/>
          </ac:cxnSpMkLst>
        </pc:cxnChg>
        <pc:cxnChg chg="del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42" creationId="{9F82BE8A-DB4C-90E7-8711-5C64877EE368}"/>
          </ac:cxnSpMkLst>
        </pc:cxnChg>
        <pc:cxnChg chg="del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43" creationId="{D4515E2D-2A90-5A42-2030-998793F57749}"/>
          </ac:cxnSpMkLst>
        </pc:cxnChg>
        <pc:cxnChg chg="del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44" creationId="{99C4FCF5-2866-F165-4700-22B393FFCA2E}"/>
          </ac:cxnSpMkLst>
        </pc:cxnChg>
        <pc:cxnChg chg="del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47" creationId="{435576C5-C8E6-DD78-A24C-ECB62326A1C4}"/>
          </ac:cxnSpMkLst>
        </pc:cxnChg>
        <pc:cxnChg chg="del">
          <ac:chgData name="Hilliard Paige" userId="abb5b7aa8b8e3fa2" providerId="LiveId" clId="{3C6F41A8-6B3B-4EDC-9F92-37B8717C3032}" dt="2023-04-27T19:46:35.989" v="23" actId="478"/>
          <ac:cxnSpMkLst>
            <pc:docMk/>
            <pc:sldMk cId="1777094104" sldId="404"/>
            <ac:cxnSpMk id="48" creationId="{1F3F8323-255F-8E56-CE37-91C473B76993}"/>
          </ac:cxnSpMkLst>
        </pc:cxnChg>
      </pc:sldChg>
      <pc:sldChg chg="modSp mod delCm">
        <pc:chgData name="Hilliard Paige" userId="abb5b7aa8b8e3fa2" providerId="LiveId" clId="{3C6F41A8-6B3B-4EDC-9F92-37B8717C3032}" dt="2023-04-27T20:03:49.674" v="531"/>
        <pc:sldMkLst>
          <pc:docMk/>
          <pc:sldMk cId="3170963612" sldId="410"/>
        </pc:sldMkLst>
        <pc:spChg chg="mod">
          <ac:chgData name="Hilliard Paige" userId="abb5b7aa8b8e3fa2" providerId="LiveId" clId="{3C6F41A8-6B3B-4EDC-9F92-37B8717C3032}" dt="2023-04-27T20:02:25.907" v="518" actId="27636"/>
          <ac:spMkLst>
            <pc:docMk/>
            <pc:sldMk cId="3170963612" sldId="410"/>
            <ac:spMk id="10" creationId="{29D969B1-97C8-E1E5-F945-84569903F73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illiard Paige" userId="abb5b7aa8b8e3fa2" providerId="LiveId" clId="{3C6F41A8-6B3B-4EDC-9F92-37B8717C3032}" dt="2023-04-27T20:03:49.674" v="531"/>
              <pc2:cmMkLst xmlns:pc2="http://schemas.microsoft.com/office/powerpoint/2019/9/main/command">
                <pc:docMk/>
                <pc:sldMk cId="3170963612" sldId="410"/>
                <pc2:cmMk id="{63325E80-D99D-4A62-ABEF-577FF72F6F39}"/>
              </pc2:cmMkLst>
            </pc226:cmChg>
          </p:ext>
        </pc:extLst>
      </pc:sldChg>
      <pc:sldChg chg="addSp delSp modSp mod modAnim">
        <pc:chgData name="Hilliard Paige" userId="abb5b7aa8b8e3fa2" providerId="LiveId" clId="{3C6F41A8-6B3B-4EDC-9F92-37B8717C3032}" dt="2023-04-27T20:14:43.462" v="629" actId="1076"/>
        <pc:sldMkLst>
          <pc:docMk/>
          <pc:sldMk cId="3020698880" sldId="413"/>
        </pc:sldMkLst>
        <pc:spChg chg="del">
          <ac:chgData name="Hilliard Paige" userId="abb5b7aa8b8e3fa2" providerId="LiveId" clId="{3C6F41A8-6B3B-4EDC-9F92-37B8717C3032}" dt="2023-04-27T20:02:55.507" v="524" actId="478"/>
          <ac:spMkLst>
            <pc:docMk/>
            <pc:sldMk cId="3020698880" sldId="413"/>
            <ac:spMk id="2" creationId="{48016EAD-1213-6EA6-9B50-2A829793A10E}"/>
          </ac:spMkLst>
        </pc:spChg>
        <pc:spChg chg="add del mod">
          <ac:chgData name="Hilliard Paige" userId="abb5b7aa8b8e3fa2" providerId="LiveId" clId="{3C6F41A8-6B3B-4EDC-9F92-37B8717C3032}" dt="2023-04-27T20:02:57.238" v="525" actId="478"/>
          <ac:spMkLst>
            <pc:docMk/>
            <pc:sldMk cId="3020698880" sldId="413"/>
            <ac:spMk id="7" creationId="{6D317388-9E31-DF42-6851-A88F67791F44}"/>
          </ac:spMkLst>
        </pc:spChg>
        <pc:spChg chg="del">
          <ac:chgData name="Hilliard Paige" userId="abb5b7aa8b8e3fa2" providerId="LiveId" clId="{3C6F41A8-6B3B-4EDC-9F92-37B8717C3032}" dt="2023-04-27T20:02:53.493" v="523" actId="478"/>
          <ac:spMkLst>
            <pc:docMk/>
            <pc:sldMk cId="3020698880" sldId="413"/>
            <ac:spMk id="14" creationId="{372B4EB8-88CD-09A4-7FB3-45F1461C29F9}"/>
          </ac:spMkLst>
        </pc:spChg>
        <pc:spChg chg="del">
          <ac:chgData name="Hilliard Paige" userId="abb5b7aa8b8e3fa2" providerId="LiveId" clId="{3C6F41A8-6B3B-4EDC-9F92-37B8717C3032}" dt="2023-04-27T20:02:52.580" v="522" actId="478"/>
          <ac:spMkLst>
            <pc:docMk/>
            <pc:sldMk cId="3020698880" sldId="413"/>
            <ac:spMk id="15" creationId="{963AED90-53C7-E96B-E41F-DF39FF449C45}"/>
          </ac:spMkLst>
        </pc:spChg>
        <pc:spChg chg="del">
          <ac:chgData name="Hilliard Paige" userId="abb5b7aa8b8e3fa2" providerId="LiveId" clId="{3C6F41A8-6B3B-4EDC-9F92-37B8717C3032}" dt="2023-04-27T20:03:00.539" v="528" actId="478"/>
          <ac:spMkLst>
            <pc:docMk/>
            <pc:sldMk cId="3020698880" sldId="413"/>
            <ac:spMk id="16" creationId="{E358B808-5BF9-9462-0461-7A9BF8055F11}"/>
          </ac:spMkLst>
        </pc:spChg>
        <pc:spChg chg="add del mod">
          <ac:chgData name="Hilliard Paige" userId="abb5b7aa8b8e3fa2" providerId="LiveId" clId="{3C6F41A8-6B3B-4EDC-9F92-37B8717C3032}" dt="2023-04-27T20:07:13.523" v="587" actId="1076"/>
          <ac:spMkLst>
            <pc:docMk/>
            <pc:sldMk cId="3020698880" sldId="413"/>
            <ac:spMk id="17" creationId="{9DE3F61E-3BF9-F5D2-1D2A-D61A0B5A2D81}"/>
          </ac:spMkLst>
        </pc:spChg>
        <pc:spChg chg="add mod">
          <ac:chgData name="Hilliard Paige" userId="abb5b7aa8b8e3fa2" providerId="LiveId" clId="{3C6F41A8-6B3B-4EDC-9F92-37B8717C3032}" dt="2023-04-27T20:14:43.462" v="629" actId="1076"/>
          <ac:spMkLst>
            <pc:docMk/>
            <pc:sldMk cId="3020698880" sldId="413"/>
            <ac:spMk id="18" creationId="{6678ACD3-3A7F-9751-1CA8-183FF9426FC6}"/>
          </ac:spMkLst>
        </pc:spChg>
        <pc:picChg chg="del">
          <ac:chgData name="Hilliard Paige" userId="abb5b7aa8b8e3fa2" providerId="LiveId" clId="{3C6F41A8-6B3B-4EDC-9F92-37B8717C3032}" dt="2023-04-27T20:02:57.839" v="526" actId="478"/>
          <ac:picMkLst>
            <pc:docMk/>
            <pc:sldMk cId="3020698880" sldId="413"/>
            <ac:picMk id="6" creationId="{67B76C61-5B1C-E359-5607-E43AC657D3D0}"/>
          </ac:picMkLst>
        </pc:picChg>
        <pc:picChg chg="add mod">
          <ac:chgData name="Hilliard Paige" userId="abb5b7aa8b8e3fa2" providerId="LiveId" clId="{3C6F41A8-6B3B-4EDC-9F92-37B8717C3032}" dt="2023-04-27T20:07:18.779" v="589" actId="1076"/>
          <ac:picMkLst>
            <pc:docMk/>
            <pc:sldMk cId="3020698880" sldId="413"/>
            <ac:picMk id="9" creationId="{CD172112-D832-6539-1A30-4AE55AF97532}"/>
          </ac:picMkLst>
        </pc:picChg>
        <pc:picChg chg="del">
          <ac:chgData name="Hilliard Paige" userId="abb5b7aa8b8e3fa2" providerId="LiveId" clId="{3C6F41A8-6B3B-4EDC-9F92-37B8717C3032}" dt="2023-04-27T20:02:48.668" v="520" actId="478"/>
          <ac:picMkLst>
            <pc:docMk/>
            <pc:sldMk cId="3020698880" sldId="413"/>
            <ac:picMk id="10" creationId="{676573C5-75BD-5110-B214-D0B8CFFCDE48}"/>
          </ac:picMkLst>
        </pc:picChg>
        <pc:picChg chg="del">
          <ac:chgData name="Hilliard Paige" userId="abb5b7aa8b8e3fa2" providerId="LiveId" clId="{3C6F41A8-6B3B-4EDC-9F92-37B8717C3032}" dt="2023-04-27T20:02:49.038" v="521" actId="478"/>
          <ac:picMkLst>
            <pc:docMk/>
            <pc:sldMk cId="3020698880" sldId="413"/>
            <ac:picMk id="11" creationId="{97A1F5EC-8E7E-0A97-EC62-DA5ECF5027AA}"/>
          </ac:picMkLst>
        </pc:picChg>
        <pc:picChg chg="add mod modCrop">
          <ac:chgData name="Hilliard Paige" userId="abb5b7aa8b8e3fa2" providerId="LiveId" clId="{3C6F41A8-6B3B-4EDC-9F92-37B8717C3032}" dt="2023-04-27T20:14:24.782" v="607" actId="1076"/>
          <ac:picMkLst>
            <pc:docMk/>
            <pc:sldMk cId="3020698880" sldId="413"/>
            <ac:picMk id="12" creationId="{4C2D74AC-9181-3B32-5251-B6822B9F0D0B}"/>
          </ac:picMkLst>
        </pc:picChg>
        <pc:picChg chg="del">
          <ac:chgData name="Hilliard Paige" userId="abb5b7aa8b8e3fa2" providerId="LiveId" clId="{3C6F41A8-6B3B-4EDC-9F92-37B8717C3032}" dt="2023-04-27T20:02:58.578" v="527" actId="478"/>
          <ac:picMkLst>
            <pc:docMk/>
            <pc:sldMk cId="3020698880" sldId="413"/>
            <ac:picMk id="13" creationId="{B995A0E8-D803-93C6-9C94-DEC94F65A362}"/>
          </ac:picMkLst>
        </pc:picChg>
      </pc:sldChg>
      <pc:sldChg chg="del">
        <pc:chgData name="Hilliard Paige" userId="abb5b7aa8b8e3fa2" providerId="LiveId" clId="{3C6F41A8-6B3B-4EDC-9F92-37B8717C3032}" dt="2023-04-27T20:03:43.589" v="530" actId="47"/>
        <pc:sldMkLst>
          <pc:docMk/>
          <pc:sldMk cId="80650140" sldId="417"/>
        </pc:sldMkLst>
      </pc:sldChg>
      <pc:sldChg chg="addSp delSp modSp mod">
        <pc:chgData name="Hilliard Paige" userId="abb5b7aa8b8e3fa2" providerId="LiveId" clId="{3C6F41A8-6B3B-4EDC-9F92-37B8717C3032}" dt="2023-04-27T20:18:12.767" v="933" actId="20577"/>
        <pc:sldMkLst>
          <pc:docMk/>
          <pc:sldMk cId="1467268542" sldId="418"/>
        </pc:sldMkLst>
        <pc:spChg chg="add del mod">
          <ac:chgData name="Hilliard Paige" userId="abb5b7aa8b8e3fa2" providerId="LiveId" clId="{3C6F41A8-6B3B-4EDC-9F92-37B8717C3032}" dt="2023-04-27T20:15:36.172" v="633"/>
          <ac:spMkLst>
            <pc:docMk/>
            <pc:sldMk cId="1467268542" sldId="418"/>
            <ac:spMk id="3" creationId="{BE05BDC9-7BA8-5812-C2CE-C85583028F68}"/>
          </ac:spMkLst>
        </pc:spChg>
        <pc:spChg chg="mod">
          <ac:chgData name="Hilliard Paige" userId="abb5b7aa8b8e3fa2" providerId="LiveId" clId="{3C6F41A8-6B3B-4EDC-9F92-37B8717C3032}" dt="2023-04-27T20:16:01.161" v="726" actId="20577"/>
          <ac:spMkLst>
            <pc:docMk/>
            <pc:sldMk cId="1467268542" sldId="418"/>
            <ac:spMk id="5" creationId="{62113A47-A7B4-9DFF-921C-8B1EB36F0FA8}"/>
          </ac:spMkLst>
        </pc:spChg>
        <pc:spChg chg="add mod">
          <ac:chgData name="Hilliard Paige" userId="abb5b7aa8b8e3fa2" providerId="LiveId" clId="{3C6F41A8-6B3B-4EDC-9F92-37B8717C3032}" dt="2023-04-27T20:16:08.384" v="729" actId="1076"/>
          <ac:spMkLst>
            <pc:docMk/>
            <pc:sldMk cId="1467268542" sldId="418"/>
            <ac:spMk id="10" creationId="{199C0F28-C587-CBEE-4FC8-04B9545742F1}"/>
          </ac:spMkLst>
        </pc:spChg>
        <pc:spChg chg="add mod">
          <ac:chgData name="Hilliard Paige" userId="abb5b7aa8b8e3fa2" providerId="LiveId" clId="{3C6F41A8-6B3B-4EDC-9F92-37B8717C3032}" dt="2023-04-27T20:16:46.137" v="769" actId="1076"/>
          <ac:spMkLst>
            <pc:docMk/>
            <pc:sldMk cId="1467268542" sldId="418"/>
            <ac:spMk id="11" creationId="{E51BDA2E-DA0B-98E4-8A45-7C266BCDD5FE}"/>
          </ac:spMkLst>
        </pc:spChg>
        <pc:spChg chg="add mod">
          <ac:chgData name="Hilliard Paige" userId="abb5b7aa8b8e3fa2" providerId="LiveId" clId="{3C6F41A8-6B3B-4EDC-9F92-37B8717C3032}" dt="2023-04-27T20:18:12.767" v="933" actId="20577"/>
          <ac:spMkLst>
            <pc:docMk/>
            <pc:sldMk cId="1467268542" sldId="418"/>
            <ac:spMk id="12" creationId="{D6B5B74C-FE09-1487-AAE1-5DD90DE682D9}"/>
          </ac:spMkLst>
        </pc:spChg>
        <pc:picChg chg="del">
          <ac:chgData name="Hilliard Paige" userId="abb5b7aa8b8e3fa2" providerId="LiveId" clId="{3C6F41A8-6B3B-4EDC-9F92-37B8717C3032}" dt="2023-04-27T20:15:34.588" v="632" actId="478"/>
          <ac:picMkLst>
            <pc:docMk/>
            <pc:sldMk cId="1467268542" sldId="418"/>
            <ac:picMk id="7" creationId="{1FEBDB77-CBB0-68BF-51D3-56E088CAC83E}"/>
          </ac:picMkLst>
        </pc:picChg>
        <pc:picChg chg="add mod">
          <ac:chgData name="Hilliard Paige" userId="abb5b7aa8b8e3fa2" providerId="LiveId" clId="{3C6F41A8-6B3B-4EDC-9F92-37B8717C3032}" dt="2023-04-27T20:15:39.140" v="636" actId="962"/>
          <ac:picMkLst>
            <pc:docMk/>
            <pc:sldMk cId="1467268542" sldId="418"/>
            <ac:picMk id="8" creationId="{5D468E01-B884-DF72-079B-9D9513D5B16F}"/>
          </ac:picMkLst>
        </pc:picChg>
      </pc:sldChg>
      <pc:sldChg chg="del">
        <pc:chgData name="Hilliard Paige" userId="abb5b7aa8b8e3fa2" providerId="LiveId" clId="{3C6F41A8-6B3B-4EDC-9F92-37B8717C3032}" dt="2023-04-27T20:02:43.331" v="519" actId="47"/>
        <pc:sldMkLst>
          <pc:docMk/>
          <pc:sldMk cId="2771332999" sldId="420"/>
        </pc:sldMkLst>
      </pc:sldChg>
      <pc:sldChg chg="addSp delSp modSp mod">
        <pc:chgData name="Hilliard Paige" userId="abb5b7aa8b8e3fa2" providerId="LiveId" clId="{3C6F41A8-6B3B-4EDC-9F92-37B8717C3032}" dt="2023-04-27T20:22:14.716" v="1281" actId="14100"/>
        <pc:sldMkLst>
          <pc:docMk/>
          <pc:sldMk cId="1943381485" sldId="423"/>
        </pc:sldMkLst>
        <pc:spChg chg="del">
          <ac:chgData name="Hilliard Paige" userId="abb5b7aa8b8e3fa2" providerId="LiveId" clId="{3C6F41A8-6B3B-4EDC-9F92-37B8717C3032}" dt="2023-04-27T20:15:15.741" v="630" actId="478"/>
          <ac:spMkLst>
            <pc:docMk/>
            <pc:sldMk cId="1943381485" sldId="423"/>
            <ac:spMk id="5" creationId="{7E34A225-FF30-920A-33D1-CFA3EC45B15B}"/>
          </ac:spMkLst>
        </pc:spChg>
        <pc:spChg chg="add del mod">
          <ac:chgData name="Hilliard Paige" userId="abb5b7aa8b8e3fa2" providerId="LiveId" clId="{3C6F41A8-6B3B-4EDC-9F92-37B8717C3032}" dt="2023-04-27T20:15:17.796" v="631" actId="478"/>
          <ac:spMkLst>
            <pc:docMk/>
            <pc:sldMk cId="1943381485" sldId="423"/>
            <ac:spMk id="6" creationId="{244BE651-5327-2669-11C6-0FA86DFA9BDD}"/>
          </ac:spMkLst>
        </pc:spChg>
        <pc:spChg chg="add mod">
          <ac:chgData name="Hilliard Paige" userId="abb5b7aa8b8e3fa2" providerId="LiveId" clId="{3C6F41A8-6B3B-4EDC-9F92-37B8717C3032}" dt="2023-04-27T20:22:14.716" v="1281" actId="14100"/>
          <ac:spMkLst>
            <pc:docMk/>
            <pc:sldMk cId="1943381485" sldId="423"/>
            <ac:spMk id="9" creationId="{1CCE3525-2DBE-7B68-84F8-4FAB78FFD15C}"/>
          </ac:spMkLst>
        </pc:spChg>
        <pc:picChg chg="add mod">
          <ac:chgData name="Hilliard Paige" userId="abb5b7aa8b8e3fa2" providerId="LiveId" clId="{3C6F41A8-6B3B-4EDC-9F92-37B8717C3032}" dt="2023-04-27T20:19:32.650" v="946" actId="1076"/>
          <ac:picMkLst>
            <pc:docMk/>
            <pc:sldMk cId="1943381485" sldId="423"/>
            <ac:picMk id="8" creationId="{CFF058A0-8C9A-F568-9DB0-A5635D1F3294}"/>
          </ac:picMkLst>
        </pc:picChg>
      </pc:sldChg>
      <pc:sldChg chg="addSp modSp mod">
        <pc:chgData name="Hilliard Paige" userId="abb5b7aa8b8e3fa2" providerId="LiveId" clId="{3C6F41A8-6B3B-4EDC-9F92-37B8717C3032}" dt="2023-04-27T20:26:33.549" v="1423" actId="1076"/>
        <pc:sldMkLst>
          <pc:docMk/>
          <pc:sldMk cId="2812378826" sldId="424"/>
        </pc:sldMkLst>
        <pc:spChg chg="add mod">
          <ac:chgData name="Hilliard Paige" userId="abb5b7aa8b8e3fa2" providerId="LiveId" clId="{3C6F41A8-6B3B-4EDC-9F92-37B8717C3032}" dt="2023-04-27T20:26:33.549" v="1423" actId="1076"/>
          <ac:spMkLst>
            <pc:docMk/>
            <pc:sldMk cId="2812378826" sldId="424"/>
            <ac:spMk id="7" creationId="{AC3B7C35-7A62-9BC8-C520-CB6D58F6D598}"/>
          </ac:spMkLst>
        </pc:spChg>
        <pc:picChg chg="add mod">
          <ac:chgData name="Hilliard Paige" userId="abb5b7aa8b8e3fa2" providerId="LiveId" clId="{3C6F41A8-6B3B-4EDC-9F92-37B8717C3032}" dt="2023-04-27T20:26:16.920" v="1400" actId="1076"/>
          <ac:picMkLst>
            <pc:docMk/>
            <pc:sldMk cId="2812378826" sldId="424"/>
            <ac:picMk id="6" creationId="{87C150EA-4BB9-2ED4-EF97-AB3974337D78}"/>
          </ac:picMkLst>
        </pc:picChg>
      </pc:sldChg>
      <pc:sldChg chg="modSp mod">
        <pc:chgData name="Hilliard Paige" userId="abb5b7aa8b8e3fa2" providerId="LiveId" clId="{3C6F41A8-6B3B-4EDC-9F92-37B8717C3032}" dt="2023-04-27T20:25:45.407" v="1395" actId="1076"/>
        <pc:sldMkLst>
          <pc:docMk/>
          <pc:sldMk cId="3739225208" sldId="433"/>
        </pc:sldMkLst>
        <pc:spChg chg="mod">
          <ac:chgData name="Hilliard Paige" userId="abb5b7aa8b8e3fa2" providerId="LiveId" clId="{3C6F41A8-6B3B-4EDC-9F92-37B8717C3032}" dt="2023-04-27T20:25:45.407" v="1395" actId="1076"/>
          <ac:spMkLst>
            <pc:docMk/>
            <pc:sldMk cId="3739225208" sldId="433"/>
            <ac:spMk id="2" creationId="{35B6A5A2-CB04-F754-2263-A0CCD587E635}"/>
          </ac:spMkLst>
        </pc:spChg>
        <pc:spChg chg="mod">
          <ac:chgData name="Hilliard Paige" userId="abb5b7aa8b8e3fa2" providerId="LiveId" clId="{3C6F41A8-6B3B-4EDC-9F92-37B8717C3032}" dt="2023-04-27T20:25:43.473" v="1394" actId="1076"/>
          <ac:spMkLst>
            <pc:docMk/>
            <pc:sldMk cId="3739225208" sldId="433"/>
            <ac:spMk id="4" creationId="{6C77B18D-FDDD-2C9F-5496-808D4136FE82}"/>
          </ac:spMkLst>
        </pc:spChg>
      </pc:sldChg>
    </pc:docChg>
  </pc:docChgLst>
  <pc:docChgLst>
    <pc:chgData name="Hilliard Paige" userId="abb5b7aa8b8e3fa2" providerId="LiveId" clId="{F1CD8113-6B06-4F87-BACE-35C6FCECFDA3}"/>
    <pc:docChg chg="modSld">
      <pc:chgData name="Hilliard Paige" userId="abb5b7aa8b8e3fa2" providerId="LiveId" clId="{F1CD8113-6B06-4F87-BACE-35C6FCECFDA3}" dt="2023-04-27T22:10:58.579" v="133" actId="20577"/>
      <pc:docMkLst>
        <pc:docMk/>
      </pc:docMkLst>
      <pc:sldChg chg="addSp delSp modSp mod">
        <pc:chgData name="Hilliard Paige" userId="abb5b7aa8b8e3fa2" providerId="LiveId" clId="{F1CD8113-6B06-4F87-BACE-35C6FCECFDA3}" dt="2023-04-27T22:10:58.579" v="133" actId="20577"/>
        <pc:sldMkLst>
          <pc:docMk/>
          <pc:sldMk cId="240513957" sldId="419"/>
        </pc:sldMkLst>
        <pc:spChg chg="add del mod">
          <ac:chgData name="Hilliard Paige" userId="abb5b7aa8b8e3fa2" providerId="LiveId" clId="{F1CD8113-6B06-4F87-BACE-35C6FCECFDA3}" dt="2023-04-27T22:08:54.227" v="2"/>
          <ac:spMkLst>
            <pc:docMk/>
            <pc:sldMk cId="240513957" sldId="419"/>
            <ac:spMk id="2" creationId="{1EE5C848-46E6-2ACF-7EA3-E3B9A62C7B4D}"/>
          </ac:spMkLst>
        </pc:spChg>
        <pc:spChg chg="add mod">
          <ac:chgData name="Hilliard Paige" userId="abb5b7aa8b8e3fa2" providerId="LiveId" clId="{F1CD8113-6B06-4F87-BACE-35C6FCECFDA3}" dt="2023-04-27T22:09:23.024" v="55" actId="1076"/>
          <ac:spMkLst>
            <pc:docMk/>
            <pc:sldMk cId="240513957" sldId="419"/>
            <ac:spMk id="3" creationId="{337935B0-226A-ED4F-1B22-5B3F0C3618E1}"/>
          </ac:spMkLst>
        </pc:spChg>
        <pc:spChg chg="add mod">
          <ac:chgData name="Hilliard Paige" userId="abb5b7aa8b8e3fa2" providerId="LiveId" clId="{F1CD8113-6B06-4F87-BACE-35C6FCECFDA3}" dt="2023-04-27T22:10:58.579" v="133" actId="20577"/>
          <ac:spMkLst>
            <pc:docMk/>
            <pc:sldMk cId="240513957" sldId="419"/>
            <ac:spMk id="7" creationId="{05568804-0646-2B3B-2BCF-438E6D398ACE}"/>
          </ac:spMkLst>
        </pc:spChg>
      </pc:sldChg>
    </pc:docChg>
  </pc:docChgLst>
</pc:chgInfo>
</file>

<file path=ppt/comments/modernComment_194_69EC4DD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C5A4D25-EDA0-4D67-8146-117F1158EC1B}" authorId="{5ED243EC-6727-DC17-AD86-1C85EFCCB23B}" created="2023-01-25T01:35:35.681">
    <pc:sldMkLst xmlns:pc="http://schemas.microsoft.com/office/powerpoint/2013/main/command">
      <pc:docMk/>
      <pc:sldMk cId="1777094104" sldId="404"/>
    </pc:sldMkLst>
    <p188:txBody>
      <a:bodyPr/>
      <a:lstStyle/>
      <a:p>
        <a:r>
          <a:rPr lang="en-US"/>
          <a:t>Hilly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0E05D23-619F-40F2-BD56-E8D37A73C867}" type="datetime1">
              <a:rPr lang="en-US"/>
              <a:pPr>
                <a:defRPr/>
              </a:pPr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184F795-40F2-4CDE-8134-087B5999D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85466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F3DDC47-88B4-43E5-92D6-B2D725E91C66}" type="datetime1">
              <a:rPr lang="en-US"/>
              <a:pPr>
                <a:defRPr/>
              </a:pPr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406DB24-4D60-4059-A9C9-6C2353806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9032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Pretty picture of asteroid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88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Replace with actual design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77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68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</a:pPr>
            <a:r>
              <a:rPr lang="en-US" sz="2200" dirty="0">
                <a:cs typeface="Arial"/>
              </a:rPr>
              <a:t>Originally planned to replicate SCT optical design with our structural design</a:t>
            </a:r>
          </a:p>
          <a:p>
            <a:pPr fontAlgn="auto">
              <a:spcAft>
                <a:spcPts val="0"/>
              </a:spcAft>
            </a:pPr>
            <a:endParaRPr lang="en-US" sz="2200" dirty="0">
              <a:cs typeface="Arial"/>
            </a:endParaRP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 dirty="0">
                <a:cs typeface="Arial"/>
              </a:rPr>
              <a:t>Plan is to disassemble COTS SCT, &amp; rebuild with its components around deployable structure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 sz="2200" dirty="0">
              <a:cs typeface="Arial"/>
            </a:endParaRP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 dirty="0">
                <a:cs typeface="Arial"/>
              </a:rPr>
              <a:t>Due to volume restriction of CubeSat &amp; optical geometry of SCT design, needed to adjust plan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 sz="2200" dirty="0">
              <a:cs typeface="Arial"/>
            </a:endParaRP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 dirty="0">
                <a:cs typeface="Arial"/>
              </a:rPr>
              <a:t>Turned to local telescope store, </a:t>
            </a:r>
            <a:r>
              <a:rPr lang="en-US" sz="2200" dirty="0" err="1">
                <a:cs typeface="Arial"/>
              </a:rPr>
              <a:t>Starizona</a:t>
            </a:r>
            <a:r>
              <a:rPr lang="en-US" sz="2200" dirty="0">
                <a:cs typeface="Arial"/>
              </a:rPr>
              <a:t>, for advice and potential future sponsorship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 sz="2200" dirty="0">
              <a:cs typeface="Arial"/>
            </a:endParaRP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sz="2200" dirty="0" err="1">
                <a:cs typeface="Arial"/>
              </a:rPr>
              <a:t>HyperStar</a:t>
            </a:r>
            <a:r>
              <a:rPr lang="en-US" sz="2200" dirty="0">
                <a:cs typeface="Arial"/>
              </a:rPr>
              <a:t>, built by </a:t>
            </a:r>
            <a:r>
              <a:rPr lang="en-US" sz="2200" dirty="0" err="1">
                <a:cs typeface="Arial"/>
              </a:rPr>
              <a:t>Starizona</a:t>
            </a:r>
            <a:r>
              <a:rPr lang="en-US" sz="2200" dirty="0">
                <a:cs typeface="Arial"/>
              </a:rPr>
              <a:t>, provided a perfect solution.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sz="1800" dirty="0">
                <a:cs typeface="Arial"/>
              </a:rPr>
              <a:t>Replaces secondary mirror at top of SCT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sz="1800" dirty="0">
                <a:cs typeface="Arial"/>
              </a:rPr>
              <a:t>Provides simple method to attach camera above structure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sz="1800" dirty="0">
                <a:cs typeface="Arial"/>
              </a:rPr>
              <a:t>f/2 focal ratio provides very small exposure time for a very quick and easy imaging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endParaRPr lang="en-US" sz="2200" dirty="0">
              <a:cs typeface="Arial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91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Talking more about how everything integrates.</a:t>
            </a:r>
          </a:p>
          <a:p>
            <a:endParaRPr lang="en-US" dirty="0"/>
          </a:p>
          <a:p>
            <a:r>
              <a:rPr lang="en-US" dirty="0"/>
              <a:t>Key features of the system (the deployment)</a:t>
            </a:r>
          </a:p>
          <a:p>
            <a:endParaRPr lang="en-US" dirty="0"/>
          </a:p>
          <a:p>
            <a:r>
              <a:rPr lang="en-US" dirty="0"/>
              <a:t>-Deployment CAD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579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15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second unprocessed exposures. – According to plate solving software, detected down to between 12 and 13 have been confirmed.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873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Selling points: cots components. </a:t>
            </a:r>
          </a:p>
          <a:p>
            <a:endParaRPr lang="en-US" dirty="0"/>
          </a:p>
          <a:p>
            <a:r>
              <a:rPr lang="en-US" dirty="0"/>
              <a:t>Designed the means of packaging a large telescope into a small form factor.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857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14"/>
            <a:ext cx="12188952" cy="685628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149600" y="228600"/>
            <a:ext cx="8737600" cy="881098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 b="0" cap="small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625600" y="3429000"/>
            <a:ext cx="4572000" cy="2667000"/>
          </a:xfrm>
        </p:spPr>
        <p:txBody>
          <a:bodyPr>
            <a:normAutofit/>
          </a:bodyPr>
          <a:lstStyle>
            <a:lvl1pPr>
              <a:buFontTx/>
              <a:buNone/>
              <a:defRPr sz="1800" cap="small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Enter Presenter 1</a:t>
            </a:r>
          </a:p>
          <a:p>
            <a:pPr lvl="0"/>
            <a:r>
              <a:rPr lang="en-US"/>
              <a:t>Enter Presenter 2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989117" cy="19908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8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71600"/>
            <a:ext cx="538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C50C3015-EBC6-4A1C-B155-A345505656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33600"/>
            <a:ext cx="524256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3716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cap="small" baseline="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133600"/>
            <a:ext cx="524256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44000" y="6400800"/>
            <a:ext cx="2438400" cy="329184"/>
          </a:xfrm>
        </p:spPr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096000" y="1386840"/>
            <a:ext cx="1059" cy="486156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  <a:effectLst>
            <a:glow rad="381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 2 2">
  <p:cSld name="Section Header 1 2 2">
    <p:bg>
      <p:bgPr>
        <a:solidFill>
          <a:srgbClr val="AB0520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4864100" y="-12700"/>
            <a:ext cx="7328000" cy="6898000"/>
          </a:xfrm>
          <a:prstGeom prst="rect">
            <a:avLst/>
          </a:prstGeom>
          <a:solidFill>
            <a:srgbClr val="00275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</p:txBody>
      </p:sp>
      <p:sp>
        <p:nvSpPr>
          <p:cNvPr id="45" name="Google Shape;45;p7"/>
          <p:cNvSpPr/>
          <p:nvPr/>
        </p:nvSpPr>
        <p:spPr>
          <a:xfrm>
            <a:off x="0" y="6405800"/>
            <a:ext cx="7937600" cy="6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7"/>
          <p:cNvSpPr/>
          <p:nvPr/>
        </p:nvSpPr>
        <p:spPr>
          <a:xfrm>
            <a:off x="9329831" y="6405800"/>
            <a:ext cx="2862000" cy="6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  <p:pic>
        <p:nvPicPr>
          <p:cNvPr id="48" name="Google Shape;48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7927" y="5926112"/>
            <a:ext cx="711576" cy="667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6585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 baseline="0"/>
            </a:lvl1pPr>
          </a:lstStyle>
          <a:p>
            <a:r>
              <a:rPr lang="en-US" dirty="0"/>
              <a:t>SAMPLE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1"/>
            <a:ext cx="8534400" cy="1344319"/>
          </a:xfrm>
        </p:spPr>
        <p:txBody>
          <a:bodyPr/>
          <a:lstStyle>
            <a:lvl1pPr marL="0" indent="0" algn="ctr">
              <a:buNone/>
              <a:defRPr>
                <a:solidFill>
                  <a:srgbClr val="6F868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Sample text or subtitle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95749" y="5729514"/>
            <a:ext cx="3009296" cy="1128486"/>
          </a:xfrm>
          <a:prstGeom prst="rect">
            <a:avLst/>
          </a:prstGeom>
        </p:spPr>
      </p:pic>
      <p:pic>
        <p:nvPicPr>
          <p:cNvPr id="8" name="Picture 7" descr="triangles_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31" y="1977326"/>
            <a:ext cx="808736" cy="8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68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1126" y="228600"/>
            <a:ext cx="1057172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53600" y="6528816"/>
            <a:ext cx="2438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</a:defRPr>
            </a:lvl1pPr>
          </a:lstStyle>
          <a:p>
            <a:pPr>
              <a:defRPr/>
            </a:pPr>
            <a:fld id="{59A8B5EB-A698-491A-909D-63F6DF847D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381125" y="914400"/>
            <a:ext cx="10571724" cy="0"/>
          </a:xfrm>
          <a:prstGeom prst="line">
            <a:avLst/>
          </a:prstGeom>
          <a:ln w="39116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03672" y="6581002"/>
            <a:ext cx="6908800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1F497D">
                  <a:lumMod val="75000"/>
                </a:srgbClr>
              </a:buClr>
              <a:buSzPct val="85000"/>
              <a:buFontTx/>
              <a:buNone/>
              <a:tabLst/>
              <a:defRPr/>
            </a:pPr>
            <a:r>
              <a:rPr kumimoji="0" lang="en-US" sz="1200" b="0" i="0" u="none" strike="noStrike" kern="1200" cap="small" spc="0" normalizeH="0" baseline="0" noProof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mbria" panose="02040503050406030204" pitchFamily="18" charset="0"/>
              </a:rPr>
              <a:t>STARscope</a:t>
            </a:r>
            <a:r>
              <a:rPr kumimoji="0" lang="en-US" sz="1200" b="0" i="0" u="none" strike="noStrike" kern="1200" cap="small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mbria" panose="02040503050406030204" pitchFamily="18" charset="0"/>
              </a:rPr>
              <a:t>: Small spacecraft Tensegrity telescope for Asteroid Reconnaissance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F560AA-AE5E-AF5A-5874-97348B69BC2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-1"/>
            <a:ext cx="1381123" cy="13758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54" r:id="rId2"/>
    <p:sldLayoutId id="2147484556" r:id="rId3"/>
    <p:sldLayoutId id="2147484557" r:id="rId4"/>
    <p:sldLayoutId id="2147484559" r:id="rId5"/>
    <p:sldLayoutId id="2147484560" r:id="rId6"/>
    <p:sldLayoutId id="2147484561" r:id="rId7"/>
  </p:sldLayoutIdLst>
  <p:hf hdr="0" ftr="0" dt="0"/>
  <p:txStyles>
    <p:titleStyle>
      <a:lvl1pPr algn="ctr" defTabSz="457200" rtl="0" eaLnBrk="0" fontAlgn="base" latinLnBrk="0" hangingPunct="0">
        <a:spcBef>
          <a:spcPct val="0"/>
        </a:spcBef>
        <a:spcAft>
          <a:spcPct val="0"/>
        </a:spcAft>
        <a:buNone/>
        <a:defRPr lang="en-US" sz="2800" kern="1200" cap="small" spc="0" baseline="0" dirty="0">
          <a:solidFill>
            <a:srgbClr val="000000"/>
          </a:solidFill>
          <a:latin typeface="Verdana"/>
          <a:ea typeface="ＭＳ Ｐゴシック" charset="0"/>
          <a:cs typeface="Verdana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85000"/>
        <a:buFont typeface="Arial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85000"/>
        <a:buFont typeface="Arial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90000"/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Font typeface="Arial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SzPct val="100000"/>
        <a:buFont typeface="Arial" pitchFamily="34" charset="0"/>
        <a:buChar char="•"/>
        <a:defRPr sz="1400" kern="1200" baseline="0">
          <a:solidFill>
            <a:srgbClr val="000000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1.png"/><Relationship Id="rId3" Type="http://schemas.microsoft.com/office/2018/10/relationships/comments" Target="../comments/modernComment_194_69EC4DD8.xml"/><Relationship Id="rId7" Type="http://schemas.openxmlformats.org/officeDocument/2006/relationships/image" Target="../media/image15.emf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microsoft.com/office/2007/relationships/hdphoto" Target="../media/hdphoto2.wdp"/><Relationship Id="rId5" Type="http://schemas.openxmlformats.org/officeDocument/2006/relationships/image" Target="../media/image13.jpeg"/><Relationship Id="rId10" Type="http://schemas.openxmlformats.org/officeDocument/2006/relationships/image" Target="../media/image17.png"/><Relationship Id="rId4" Type="http://schemas.openxmlformats.org/officeDocument/2006/relationships/image" Target="../media/image12.jpe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hyperlink" Target="https://www.youtube.com/watch?v=O9RYy27Ppb0" TargetMode="Externa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798" y="2084677"/>
            <a:ext cx="7772400" cy="2191265"/>
          </a:xfrm>
        </p:spPr>
        <p:txBody>
          <a:bodyPr>
            <a:normAutofit/>
          </a:bodyPr>
          <a:lstStyle/>
          <a:p>
            <a:r>
              <a:rPr lang="en-US" sz="2800" dirty="0"/>
              <a:t>Evaluation of Tensegrity Telescopes for Small Satellites on Asteroid Recon Missions</a:t>
            </a:r>
            <a:endParaRPr lang="en-US" dirty="0"/>
          </a:p>
        </p:txBody>
      </p:sp>
      <p:pic>
        <p:nvPicPr>
          <p:cNvPr id="5" name="Picture 4" descr="A close-up of a logo&#10;&#10;Description automatically generated with medium confidence">
            <a:extLst>
              <a:ext uri="{FF2B5EF4-FFF2-40B4-BE49-F238E27FC236}">
                <a16:creationId xmlns:a16="http://schemas.microsoft.com/office/drawing/2014/main" id="{397A1154-AAF5-A80E-9980-850A069F0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812" y="1088631"/>
            <a:ext cx="3210373" cy="104789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DD709B3-F755-E909-CAF9-86392566D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997" y="4530108"/>
            <a:ext cx="27813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ymbols of NASA | NASA">
            <a:extLst>
              <a:ext uri="{FF2B5EF4-FFF2-40B4-BE49-F238E27FC236}">
                <a16:creationId xmlns:a16="http://schemas.microsoft.com/office/drawing/2014/main" id="{17C85C72-5604-740A-377E-F35F4708C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431" y="4163267"/>
            <a:ext cx="3410464" cy="170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B2330F-CA35-79E4-7E38-1D23A5BD45AB}"/>
              </a:ext>
            </a:extLst>
          </p:cNvPr>
          <p:cNvSpPr txBox="1"/>
          <p:nvPr/>
        </p:nvSpPr>
        <p:spPr>
          <a:xfrm>
            <a:off x="3271527" y="4092553"/>
            <a:ext cx="564894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Hilliard Paige III (Presenting)</a:t>
            </a:r>
          </a:p>
          <a:p>
            <a:pPr algn="ctr"/>
            <a:r>
              <a:rPr lang="en-US" sz="1800" dirty="0"/>
              <a:t>Jared </a:t>
            </a:r>
            <a:r>
              <a:rPr lang="en-US" sz="1800" dirty="0" err="1"/>
              <a:t>Pavek</a:t>
            </a:r>
            <a:endParaRPr lang="en-US" sz="1800" dirty="0"/>
          </a:p>
          <a:p>
            <a:pPr algn="ctr"/>
            <a:r>
              <a:rPr lang="en-US" sz="1800" dirty="0"/>
              <a:t>Javier Alday</a:t>
            </a:r>
          </a:p>
          <a:p>
            <a:pPr algn="ctr"/>
            <a:r>
              <a:rPr lang="en-US" sz="1800" dirty="0"/>
              <a:t>Quinn </a:t>
            </a:r>
            <a:r>
              <a:rPr lang="en-US" sz="1800" dirty="0" err="1"/>
              <a:t>Lamey</a:t>
            </a:r>
            <a:endParaRPr lang="en-US" sz="1800" dirty="0"/>
          </a:p>
          <a:p>
            <a:pPr algn="ctr"/>
            <a:r>
              <a:rPr lang="en-US" sz="1800" dirty="0"/>
              <a:t>Matthew Walton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322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elescope Video">
            <a:hlinkClick r:id="" action="ppaction://media"/>
            <a:extLst>
              <a:ext uri="{FF2B5EF4-FFF2-40B4-BE49-F238E27FC236}">
                <a16:creationId xmlns:a16="http://schemas.microsoft.com/office/drawing/2014/main" id="{1919FE48-E590-F3BF-AC00-09242EE9924C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2295525"/>
            <a:ext cx="5384800" cy="30289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553BA-F608-89EE-8120-F660D806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0C3015-EBC6-4A1C-B155-A3455056564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07FD94F-41B3-AA01-5171-E6BC73545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– Optical</a:t>
            </a:r>
          </a:p>
        </p:txBody>
      </p:sp>
      <p:pic>
        <p:nvPicPr>
          <p:cNvPr id="12" name="Content Placeholder 11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8B1A750B-2305-3580-CB9A-C52298E2AE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288587"/>
            <a:ext cx="5384800" cy="3042825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7935B0-226A-ED4F-1B22-5B3F0C3618E1}"/>
              </a:ext>
            </a:extLst>
          </p:cNvPr>
          <p:cNvSpPr txBox="1"/>
          <p:nvPr/>
        </p:nvSpPr>
        <p:spPr>
          <a:xfrm>
            <a:off x="1478063" y="5324475"/>
            <a:ext cx="3647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First light testing with stock OTA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68804-0646-2B3B-2BCF-438E6D398ACE}"/>
              </a:ext>
            </a:extLst>
          </p:cNvPr>
          <p:cNvSpPr txBox="1"/>
          <p:nvPr/>
        </p:nvSpPr>
        <p:spPr>
          <a:xfrm>
            <a:off x="7066066" y="5324474"/>
            <a:ext cx="3647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/>
              <a:t>Data </a:t>
            </a:r>
            <a:r>
              <a:rPr lang="en-US" sz="1200" dirty="0"/>
              <a:t>a</a:t>
            </a:r>
            <a:r>
              <a:rPr lang="en-US" sz="1200"/>
              <a:t>nalysis </a:t>
            </a:r>
            <a:r>
              <a:rPr lang="en-US" sz="1200" dirty="0"/>
              <a:t>and star solver </a:t>
            </a:r>
            <a:r>
              <a:rPr lang="en-US" sz="1200"/>
              <a:t>using Astrometry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051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picture containing star, constellation, space, galaxy&#10;&#10;Description automatically generated">
            <a:extLst>
              <a:ext uri="{FF2B5EF4-FFF2-40B4-BE49-F238E27FC236}">
                <a16:creationId xmlns:a16="http://schemas.microsoft.com/office/drawing/2014/main" id="{918135A3-D2E9-F907-8653-D0C5F946D03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3" y="1502477"/>
            <a:ext cx="5384800" cy="3382299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DE753E-FBF4-8064-B4B6-8FD3C253B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0C3015-EBC6-4A1C-B155-A3455056564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2113A47-A7B4-9DFF-921C-8B1EB36F0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1-second exposure tests</a:t>
            </a:r>
          </a:p>
        </p:txBody>
      </p:sp>
      <p:pic>
        <p:nvPicPr>
          <p:cNvPr id="8" name="Content Placeholder 7" descr="A picture containing astronomical object, astronomy, space, outer space&#10;&#10;Description automatically generated">
            <a:extLst>
              <a:ext uri="{FF2B5EF4-FFF2-40B4-BE49-F238E27FC236}">
                <a16:creationId xmlns:a16="http://schemas.microsoft.com/office/drawing/2014/main" id="{5D468E01-B884-DF72-079B-9D9513D5B1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8" y="1502477"/>
            <a:ext cx="5384800" cy="3399517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9C0F28-C587-CBEE-4FC8-04B9545742F1}"/>
              </a:ext>
            </a:extLst>
          </p:cNvPr>
          <p:cNvSpPr txBox="1"/>
          <p:nvPr/>
        </p:nvSpPr>
        <p:spPr>
          <a:xfrm>
            <a:off x="1805434" y="4901994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Mars and surrounding stars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1BDA2E-DA0B-98E4-8A45-7C266BCDD5FE}"/>
              </a:ext>
            </a:extLst>
          </p:cNvPr>
          <p:cNvSpPr txBox="1"/>
          <p:nvPr/>
        </p:nvSpPr>
        <p:spPr>
          <a:xfrm>
            <a:off x="7342143" y="4818101"/>
            <a:ext cx="3095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Ceres and surrounding stars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B5B74C-FE09-1487-AAE1-5DD90DE682D9}"/>
              </a:ext>
            </a:extLst>
          </p:cNvPr>
          <p:cNvSpPr txBox="1"/>
          <p:nvPr/>
        </p:nvSpPr>
        <p:spPr>
          <a:xfrm>
            <a:off x="1143000" y="5355523"/>
            <a:ext cx="990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1-Second exposures yield detection of objects with magnitude 13. Further testing required.</a:t>
            </a:r>
          </a:p>
        </p:txBody>
      </p:sp>
    </p:spTree>
    <p:extLst>
      <p:ext uri="{BB962C8B-B14F-4D97-AF65-F5344CB8AC3E}">
        <p14:creationId xmlns:p14="http://schemas.microsoft.com/office/powerpoint/2010/main" val="1467268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88D44B-05A9-86E7-BCB0-09365945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D583C-01D7-F19C-E602-7AFD090F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 Prototype</a:t>
            </a:r>
          </a:p>
        </p:txBody>
      </p:sp>
      <p:pic>
        <p:nvPicPr>
          <p:cNvPr id="8" name="Picture 7" descr="A machine on a table&#10;&#10;Description automatically generated with medium confidence">
            <a:extLst>
              <a:ext uri="{FF2B5EF4-FFF2-40B4-BE49-F238E27FC236}">
                <a16:creationId xmlns:a16="http://schemas.microsoft.com/office/drawing/2014/main" id="{CFF058A0-8C9A-F568-9DB0-A5635D1F3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936" y="1187958"/>
            <a:ext cx="3800475" cy="5067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CE3525-2DBE-7B68-84F8-4FAB78FFD15C}"/>
              </a:ext>
            </a:extLst>
          </p:cNvPr>
          <p:cNvSpPr txBox="1"/>
          <p:nvPr/>
        </p:nvSpPr>
        <p:spPr>
          <a:xfrm>
            <a:off x="1509823" y="1187957"/>
            <a:ext cx="48165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Tested Mechanical Deployment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Servos are not the final model due to time and budget constraints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Works extremely well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Mylar blankets surround the structure to reduce stray light when capturing images</a:t>
            </a:r>
          </a:p>
        </p:txBody>
      </p:sp>
    </p:spTree>
    <p:extLst>
      <p:ext uri="{BB962C8B-B14F-4D97-AF65-F5344CB8AC3E}">
        <p14:creationId xmlns:p14="http://schemas.microsoft.com/office/powerpoint/2010/main" val="1943381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88D44B-05A9-86E7-BCB0-09365945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D583C-01D7-F19C-E602-7AFD090F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 Future work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5BCA7A-5532-3113-9E1B-0C2674688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team has successfully matured the design to Technology Readiness Level 4, proving both the mechanical deployment of the prototype and the optical properties</a:t>
            </a:r>
          </a:p>
          <a:p>
            <a:r>
              <a:rPr lang="en-US" dirty="0"/>
              <a:t>Further work is required to mature the prototype to fit into a CubeSat form factor</a:t>
            </a:r>
          </a:p>
        </p:txBody>
      </p:sp>
      <p:pic>
        <p:nvPicPr>
          <p:cNvPr id="6" name="Picture 5" descr="A picture containing nature, astronomy, crater&#10;&#10;Description automatically generated">
            <a:extLst>
              <a:ext uri="{FF2B5EF4-FFF2-40B4-BE49-F238E27FC236}">
                <a16:creationId xmlns:a16="http://schemas.microsoft.com/office/drawing/2014/main" id="{87C150EA-4BB9-2ED4-EF97-AB3974337D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094" y="3242504"/>
            <a:ext cx="4421812" cy="24841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3B7C35-7A62-9BC8-C520-CB6D58F6D598}"/>
              </a:ext>
            </a:extLst>
          </p:cNvPr>
          <p:cNvSpPr txBox="1"/>
          <p:nvPr/>
        </p:nvSpPr>
        <p:spPr>
          <a:xfrm>
            <a:off x="5567650" y="5726668"/>
            <a:ext cx="1056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Source: NASA JPL</a:t>
            </a:r>
          </a:p>
        </p:txBody>
      </p:sp>
    </p:spTree>
    <p:extLst>
      <p:ext uri="{BB962C8B-B14F-4D97-AF65-F5344CB8AC3E}">
        <p14:creationId xmlns:p14="http://schemas.microsoft.com/office/powerpoint/2010/main" val="2812378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B6A5A2-CB04-F754-2263-A0CCD587E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609407"/>
            <a:ext cx="10972800" cy="408400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Special thanks to:</a:t>
            </a:r>
          </a:p>
          <a:p>
            <a:pPr marL="0" indent="0" algn="ctr">
              <a:buNone/>
            </a:pPr>
            <a:r>
              <a:rPr lang="en-US" sz="1800" dirty="0"/>
              <a:t>Adrien </a:t>
            </a:r>
            <a:r>
              <a:rPr lang="en-US" sz="1800" dirty="0" err="1"/>
              <a:t>Bouskela</a:t>
            </a:r>
            <a:endParaRPr lang="en-US" sz="1800" dirty="0"/>
          </a:p>
          <a:p>
            <a:pPr marL="0" indent="0" algn="ctr">
              <a:buNone/>
            </a:pPr>
            <a:r>
              <a:rPr lang="en-US" sz="1800" dirty="0"/>
              <a:t>Scott Tucker</a:t>
            </a:r>
          </a:p>
          <a:p>
            <a:pPr marL="0" indent="0" algn="ctr">
              <a:buNone/>
            </a:pPr>
            <a:r>
              <a:rPr lang="en-US" sz="1800" dirty="0"/>
              <a:t>Dr. Sergey </a:t>
            </a:r>
            <a:r>
              <a:rPr lang="en-US" sz="1800" dirty="0" err="1"/>
              <a:t>Shkarayev</a:t>
            </a:r>
            <a:endParaRPr lang="en-US" sz="1800" dirty="0"/>
          </a:p>
          <a:p>
            <a:pPr marL="0" indent="0" algn="ctr">
              <a:buNone/>
            </a:pPr>
            <a:r>
              <a:rPr lang="en-US" sz="1800" dirty="0"/>
              <a:t>Dr. </a:t>
            </a:r>
            <a:r>
              <a:rPr lang="en-US" sz="1800" dirty="0" err="1"/>
              <a:t>Jekans</a:t>
            </a:r>
            <a:r>
              <a:rPr lang="en-US" sz="1800" dirty="0"/>
              <a:t> </a:t>
            </a:r>
            <a:r>
              <a:rPr lang="en-US" sz="1800" dirty="0" err="1"/>
              <a:t>Thanga</a:t>
            </a:r>
            <a:endParaRPr lang="en-US" sz="1800" dirty="0"/>
          </a:p>
          <a:p>
            <a:pPr marL="0" indent="0" algn="ctr">
              <a:buNone/>
            </a:pPr>
            <a:endParaRPr lang="en-US" sz="18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C2120D-34CF-F9ED-DC8E-6CEF07C11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C77B18D-FDDD-2C9F-5496-808D4136F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797" y="1586446"/>
            <a:ext cx="10636406" cy="988828"/>
          </a:xfrm>
        </p:spPr>
        <p:txBody>
          <a:bodyPr>
            <a:normAutofit/>
          </a:bodyPr>
          <a:lstStyle/>
          <a:p>
            <a:r>
              <a:rPr lang="en-US" sz="4400" dirty="0"/>
              <a:t>QUESITONS?</a:t>
            </a:r>
          </a:p>
        </p:txBody>
      </p:sp>
    </p:spTree>
    <p:extLst>
      <p:ext uri="{BB962C8B-B14F-4D97-AF65-F5344CB8AC3E}">
        <p14:creationId xmlns:p14="http://schemas.microsoft.com/office/powerpoint/2010/main" val="373922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C668FD-FDE1-3464-7362-3936EE983A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Detection of near-earth asteroids (NEA) has become increasingly important for scientific and planetary defense applications</a:t>
            </a:r>
          </a:p>
          <a:p>
            <a:pPr lvl="1"/>
            <a:r>
              <a:rPr lang="en-US" dirty="0"/>
              <a:t>Thousands of NEA’s have yet to be cataloged or tracked</a:t>
            </a:r>
          </a:p>
          <a:p>
            <a:r>
              <a:rPr lang="en-US" dirty="0"/>
              <a:t>Most NEA detection is conducted with ground-based telescopes</a:t>
            </a:r>
          </a:p>
          <a:p>
            <a:pPr lvl="1"/>
            <a:r>
              <a:rPr lang="en-US" dirty="0"/>
              <a:t>Space-based platforms are cost prohibitive</a:t>
            </a:r>
          </a:p>
          <a:p>
            <a:pPr lvl="1"/>
            <a:r>
              <a:rPr lang="en-US" dirty="0"/>
              <a:t>Ground stations are plagued by light pollution, atmospheric disturbance and space debris.</a:t>
            </a:r>
          </a:p>
          <a:p>
            <a:r>
              <a:rPr lang="en-US" dirty="0"/>
              <a:t>This work aims to fill this capability gap in NEA detection</a:t>
            </a:r>
          </a:p>
          <a:p>
            <a:pPr lvl="1"/>
            <a:r>
              <a:rPr lang="en-US" dirty="0" err="1"/>
              <a:t>Smallsats</a:t>
            </a:r>
            <a:r>
              <a:rPr lang="en-US" dirty="0"/>
              <a:t> allow for low-cost dedicated space-borne platforms.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678312-0F56-D557-C9D5-24171A74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39F897-AF84-0DC3-2C37-164231AE2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</p:spTree>
    <p:extLst>
      <p:ext uri="{BB962C8B-B14F-4D97-AF65-F5344CB8AC3E}">
        <p14:creationId xmlns:p14="http://schemas.microsoft.com/office/powerpoint/2010/main" val="1017095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8761BC-0B9B-4C1B-BB47-A9A1404CF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8EDC6E-C9D8-4E95-8103-45E02EEB6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138" y="96320"/>
            <a:ext cx="10571724" cy="685800"/>
          </a:xfrm>
        </p:spPr>
        <p:txBody>
          <a:bodyPr/>
          <a:lstStyle/>
          <a:p>
            <a:r>
              <a:rPr lang="en-US" dirty="0">
                <a:ea typeface="ＭＳ Ｐゴシック"/>
              </a:rPr>
              <a:t>High Level Overview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52F48D-3D5A-4B7C-B8D9-C937F3BEC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371600"/>
            <a:ext cx="6110797" cy="47717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Mission:</a:t>
            </a:r>
            <a:endParaRPr lang="en-US" dirty="0">
              <a:cs typeface="Arial"/>
            </a:endParaRPr>
          </a:p>
          <a:p>
            <a:pPr marL="0" indent="0">
              <a:spcBef>
                <a:spcPts val="1400"/>
              </a:spcBef>
              <a:buNone/>
            </a:pPr>
            <a:r>
              <a:rPr lang="en-US" sz="1800" dirty="0">
                <a:cs typeface="Arial"/>
              </a:rPr>
              <a:t>To design, develop, manufacture, and test a prototype small spacecraft formfactor 2 mirror deployable tensegrity inspired telescope for Near Earth Asteroid detection (NEA).</a:t>
            </a:r>
          </a:p>
          <a:p>
            <a:pPr>
              <a:spcBef>
                <a:spcPts val="1400"/>
              </a:spcBef>
            </a:pPr>
            <a:r>
              <a:rPr lang="en-US" sz="1600" dirty="0">
                <a:cs typeface="Arial"/>
              </a:rPr>
              <a:t>System Capabilities</a:t>
            </a:r>
            <a:endParaRPr lang="en-US" sz="1800" dirty="0">
              <a:cs typeface="Arial"/>
            </a:endParaRP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Detecting NEA's 100m in size with albedos between 0.05 and 0.1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Weigh no more than 8kg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Stowed volume shall not exceed 8000cm^3</a:t>
            </a:r>
          </a:p>
          <a:p>
            <a:pPr>
              <a:spcBef>
                <a:spcPts val="0"/>
              </a:spcBef>
              <a:buClr>
                <a:srgbClr val="17375E"/>
              </a:buClr>
            </a:pPr>
            <a:r>
              <a:rPr lang="en-US" sz="1600" dirty="0">
                <a:cs typeface="Arial"/>
              </a:rPr>
              <a:t>System Design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12U CubeSat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Cassegrain Telescope design with </a:t>
            </a:r>
            <a:r>
              <a:rPr lang="en-US" sz="1200" dirty="0" err="1">
                <a:cs typeface="Arial"/>
              </a:rPr>
              <a:t>HyperStar</a:t>
            </a:r>
            <a:r>
              <a:rPr lang="en-US" sz="1200" dirty="0">
                <a:cs typeface="Arial"/>
              </a:rPr>
              <a:t> from </a:t>
            </a:r>
            <a:r>
              <a:rPr lang="en-US" sz="1200" dirty="0" err="1">
                <a:cs typeface="Arial"/>
              </a:rPr>
              <a:t>Starizona</a:t>
            </a:r>
            <a:endParaRPr lang="en-US" sz="1200" dirty="0">
              <a:cs typeface="Arial"/>
            </a:endParaRPr>
          </a:p>
          <a:p>
            <a:pPr>
              <a:spcBef>
                <a:spcPts val="0"/>
              </a:spcBef>
              <a:buClr>
                <a:srgbClr val="17375E"/>
              </a:buClr>
            </a:pPr>
            <a:r>
              <a:rPr lang="en-US" sz="1600" dirty="0">
                <a:cs typeface="Arial"/>
              </a:rPr>
              <a:t>Constraints (senior design project)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Budget: $3000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Timeline: 6 months</a:t>
            </a:r>
          </a:p>
          <a:p>
            <a:pPr lvl="1">
              <a:spcBef>
                <a:spcPts val="0"/>
              </a:spcBef>
              <a:buClr>
                <a:srgbClr val="17375E"/>
              </a:buClr>
            </a:pPr>
            <a:r>
              <a:rPr lang="en-US" sz="1200" dirty="0">
                <a:cs typeface="Arial"/>
              </a:rPr>
              <a:t>Personnel: Undergraduate Students only</a:t>
            </a:r>
          </a:p>
          <a:p>
            <a:pPr marL="0" indent="0">
              <a:buNone/>
            </a:pPr>
            <a:endParaRPr lang="en-US" sz="3200" dirty="0">
              <a:cs typeface="Arial"/>
            </a:endParaRPr>
          </a:p>
          <a:p>
            <a:pPr marL="0" indent="0">
              <a:buNone/>
            </a:pPr>
            <a:endParaRPr lang="en-US" sz="3200" dirty="0">
              <a:cs typeface="Arial"/>
            </a:endParaRPr>
          </a:p>
          <a:p>
            <a:pPr marL="0" indent="0">
              <a:buNone/>
            </a:pPr>
            <a:endParaRPr lang="en-US" sz="3200" dirty="0">
              <a:cs typeface="Arial"/>
            </a:endParaRPr>
          </a:p>
          <a:p>
            <a:pPr marL="0" indent="0">
              <a:buNone/>
            </a:pPr>
            <a:endParaRPr lang="en-US" sz="3200" dirty="0">
              <a:cs typeface="Arial"/>
            </a:endParaRPr>
          </a:p>
        </p:txBody>
      </p:sp>
      <p:pic>
        <p:nvPicPr>
          <p:cNvPr id="7" name="Picture 6" descr="A white object with a red top&#10;&#10;Description automatically generated with low confidence">
            <a:extLst>
              <a:ext uri="{FF2B5EF4-FFF2-40B4-BE49-F238E27FC236}">
                <a16:creationId xmlns:a16="http://schemas.microsoft.com/office/drawing/2014/main" id="{A891DE3B-C845-490A-80A0-ECE5D2702A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8" r="28422"/>
          <a:stretch/>
        </p:blipFill>
        <p:spPr>
          <a:xfrm>
            <a:off x="7271658" y="1148582"/>
            <a:ext cx="4310744" cy="540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8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/>
              </a:rPr>
              <a:t>Con Ops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DB5FE9B-D988-7935-DE4D-4EB6E30C69D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" y="1337378"/>
            <a:ext cx="12191999" cy="5475514"/>
            <a:chOff x="0" y="1167318"/>
            <a:chExt cx="12192001" cy="569068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AF3CA5D-BA86-B8A2-9678-FD315C0D9C2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1167318"/>
              <a:ext cx="12192000" cy="3430583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endParaRPr>
            </a:p>
          </p:txBody>
        </p:sp>
        <p:pic>
          <p:nvPicPr>
            <p:cNvPr id="7" name="Picture 6" descr="Related image">
              <a:extLst>
                <a:ext uri="{FF2B5EF4-FFF2-40B4-BE49-F238E27FC236}">
                  <a16:creationId xmlns:a16="http://schemas.microsoft.com/office/drawing/2014/main" id="{EC3FE0FC-3F04-8A62-16DB-B2F886D8840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4563521"/>
              <a:ext cx="12192000" cy="2294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7" descr="129be20c-d847-4d89-b6de-f4e8472de443@namprd19">
            <a:extLst>
              <a:ext uri="{FF2B5EF4-FFF2-40B4-BE49-F238E27FC236}">
                <a16:creationId xmlns:a16="http://schemas.microsoft.com/office/drawing/2014/main" id="{DE8EEDFA-293D-0B90-69D9-FCE1D849AA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1"/>
          <a:stretch/>
        </p:blipFill>
        <p:spPr bwMode="auto">
          <a:xfrm rot="16200000" flipH="1">
            <a:off x="1881805" y="5583111"/>
            <a:ext cx="1114353" cy="105156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E2FF158-003D-90EA-F40E-3AFE65DA122D}"/>
              </a:ext>
            </a:extLst>
          </p:cNvPr>
          <p:cNvSpPr txBox="1"/>
          <p:nvPr/>
        </p:nvSpPr>
        <p:spPr>
          <a:xfrm flipH="1">
            <a:off x="742784" y="5739758"/>
            <a:ext cx="1096369" cy="92333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UHF ground station</a:t>
            </a:r>
          </a:p>
        </p:txBody>
      </p:sp>
      <p:pic>
        <p:nvPicPr>
          <p:cNvPr id="12" name="Picture 2" descr="See the source image">
            <a:extLst>
              <a:ext uri="{FF2B5EF4-FFF2-40B4-BE49-F238E27FC236}">
                <a16:creationId xmlns:a16="http://schemas.microsoft.com/office/drawing/2014/main" id="{79EC02EE-FFD9-DCEC-4B86-7EF6C5E4E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419" y="5597311"/>
            <a:ext cx="754380" cy="1005840"/>
          </a:xfrm>
          <a:prstGeom prst="rect">
            <a:avLst/>
          </a:prstGeom>
          <a:noFill/>
          <a:ln w="25400"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E1455E7-78B6-A0E6-8E45-8BC9F679C369}"/>
              </a:ext>
            </a:extLst>
          </p:cNvPr>
          <p:cNvSpPr txBox="1"/>
          <p:nvPr/>
        </p:nvSpPr>
        <p:spPr>
          <a:xfrm flipH="1">
            <a:off x="8164788" y="5638566"/>
            <a:ext cx="1273990" cy="92333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X-band downlink station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4520984-159F-CD49-0571-FB558F7701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472" y="3429000"/>
            <a:ext cx="459595" cy="209162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71BABAF-204D-786E-7BC8-83C3D5607B5B}"/>
              </a:ext>
            </a:extLst>
          </p:cNvPr>
          <p:cNvSpPr txBox="1"/>
          <p:nvPr/>
        </p:nvSpPr>
        <p:spPr>
          <a:xfrm flipH="1">
            <a:off x="374269" y="3701982"/>
            <a:ext cx="143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Launch</a:t>
            </a:r>
          </a:p>
        </p:txBody>
      </p:sp>
      <p:pic>
        <p:nvPicPr>
          <p:cNvPr id="23" name="Picture 22" descr="A picture containing machine, indoor, engineering, LEGO&#10;&#10;Description automatically generated">
            <a:extLst>
              <a:ext uri="{FF2B5EF4-FFF2-40B4-BE49-F238E27FC236}">
                <a16:creationId xmlns:a16="http://schemas.microsoft.com/office/drawing/2014/main" id="{536647C1-42C5-9273-DC32-93A2907E18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2" b="89962" l="3698" r="93385">
                        <a14:foregroundMark x1="21302" y1="49885" x2="21302" y2="49885"/>
                        <a14:foregroundMark x1="14635" y1="52874" x2="15208" y2="52261"/>
                        <a14:foregroundMark x1="9896" y1="51571" x2="9896" y2="51571"/>
                        <a14:foregroundMark x1="10156" y1="32261" x2="10156" y2="32261"/>
                        <a14:foregroundMark x1="10885" y1="30805" x2="10885" y2="30805"/>
                        <a14:foregroundMark x1="6719" y1="34176" x2="15469" y2="31571"/>
                        <a14:foregroundMark x1="15469" y1="31571" x2="11615" y2="29962"/>
                        <a14:foregroundMark x1="3698" y1="28429" x2="6719" y2="65900"/>
                        <a14:foregroundMark x1="6719" y1="65900" x2="9010" y2="74559"/>
                        <a14:foregroundMark x1="68490" y1="24368" x2="68490" y2="24368"/>
                        <a14:foregroundMark x1="73385" y1="15862" x2="73385" y2="15862"/>
                        <a14:foregroundMark x1="79531" y1="14713" x2="79531" y2="14713"/>
                        <a14:foregroundMark x1="63490" y1="11724" x2="63490" y2="11724"/>
                        <a14:foregroundMark x1="59792" y1="17318" x2="59792" y2="17318"/>
                        <a14:foregroundMark x1="55937" y1="17471" x2="55937" y2="17471"/>
                        <a14:foregroundMark x1="57917" y1="17318" x2="57917" y2="17318"/>
                        <a14:foregroundMark x1="56042" y1="16322" x2="56042" y2="16322"/>
                        <a14:foregroundMark x1="93385" y1="24598" x2="93385" y2="24598"/>
                        <a14:foregroundMark x1="29063" y1="28506" x2="29063" y2="28506"/>
                        <a14:foregroundMark x1="31406" y1="25057" x2="31406" y2="25057"/>
                        <a14:foregroundMark x1="21146" y1="29655" x2="28021" y2="28812"/>
                        <a14:foregroundMark x1="31719" y1="30958" x2="38177" y2="27816"/>
                        <a14:backgroundMark x1="33073" y1="18161" x2="31927" y2="17318"/>
                        <a14:backgroundMark x1="36302" y1="20307" x2="34167" y2="2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957" y="2044820"/>
            <a:ext cx="1335913" cy="90800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B11BAF4-7C7F-F6DC-CB38-0FD650635CCE}"/>
              </a:ext>
            </a:extLst>
          </p:cNvPr>
          <p:cNvSpPr txBox="1"/>
          <p:nvPr/>
        </p:nvSpPr>
        <p:spPr>
          <a:xfrm flipH="1">
            <a:off x="1241777" y="1380092"/>
            <a:ext cx="186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SC Deployment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E7FD78-89E4-BDD7-4F6A-DA0C8879771F}"/>
              </a:ext>
            </a:extLst>
          </p:cNvPr>
          <p:cNvSpPr txBox="1"/>
          <p:nvPr/>
        </p:nvSpPr>
        <p:spPr>
          <a:xfrm flipH="1">
            <a:off x="3591398" y="1347951"/>
            <a:ext cx="1739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Deploy solar panels and UHF comms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DF9F074-114B-3477-4D0B-33D78AFBBE0C}"/>
              </a:ext>
            </a:extLst>
          </p:cNvPr>
          <p:cNvSpPr txBox="1"/>
          <p:nvPr/>
        </p:nvSpPr>
        <p:spPr>
          <a:xfrm flipH="1">
            <a:off x="1290968" y="2753919"/>
            <a:ext cx="17396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Credit: </a:t>
            </a:r>
            <a:r>
              <a:rPr lang="en-US" sz="800" dirty="0" err="1">
                <a:solidFill>
                  <a:schemeClr val="bg1"/>
                </a:solidFill>
              </a:rPr>
              <a:t>Exolaunch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742C46A-58E7-79DC-7F26-7F7C0979E8A1}"/>
              </a:ext>
            </a:extLst>
          </p:cNvPr>
          <p:cNvSpPr txBox="1"/>
          <p:nvPr/>
        </p:nvSpPr>
        <p:spPr>
          <a:xfrm flipH="1">
            <a:off x="5777802" y="1440417"/>
            <a:ext cx="1739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Telescope deployment and checkouts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304254-775E-DD49-1E6B-DC036666DFC1}"/>
              </a:ext>
            </a:extLst>
          </p:cNvPr>
          <p:cNvSpPr txBox="1"/>
          <p:nvPr/>
        </p:nvSpPr>
        <p:spPr>
          <a:xfrm flipH="1">
            <a:off x="7784788" y="1486450"/>
            <a:ext cx="1739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Begin exposures of points in space,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8C041D-82C3-5657-34BA-7F2F809E2B54}"/>
              </a:ext>
            </a:extLst>
          </p:cNvPr>
          <p:cNvSpPr txBox="1"/>
          <p:nvPr/>
        </p:nvSpPr>
        <p:spPr>
          <a:xfrm flipH="1">
            <a:off x="10156430" y="2303750"/>
            <a:ext cx="1739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Downlink</a:t>
            </a:r>
          </a:p>
        </p:txBody>
      </p:sp>
      <p:pic>
        <p:nvPicPr>
          <p:cNvPr id="36" name="Picture 35" descr="A satellite in space above the earth&#10;&#10;Description automatically generated with low confidence">
            <a:extLst>
              <a:ext uri="{FF2B5EF4-FFF2-40B4-BE49-F238E27FC236}">
                <a16:creationId xmlns:a16="http://schemas.microsoft.com/office/drawing/2014/main" id="{01A44962-F0F3-990A-3ABF-4920BB8723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backgroundMark x1="81882" y1="61932" x2="81185" y2="59659"/>
                        <a14:backgroundMark x1="63763" y1="66477" x2="63763" y2="66477"/>
                        <a14:backgroundMark x1="64808" y1="68750" x2="64808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678" y="2321049"/>
            <a:ext cx="2637316" cy="161730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6EFC2E07-A6F4-F232-1A9C-07F54807109E}"/>
              </a:ext>
            </a:extLst>
          </p:cNvPr>
          <p:cNvSpPr txBox="1"/>
          <p:nvPr/>
        </p:nvSpPr>
        <p:spPr>
          <a:xfrm flipH="1">
            <a:off x="3591397" y="3685944"/>
            <a:ext cx="17396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Credit: </a:t>
            </a:r>
            <a:r>
              <a:rPr lang="en-US" sz="800" dirty="0" err="1">
                <a:solidFill>
                  <a:schemeClr val="bg1"/>
                </a:solidFill>
              </a:rPr>
              <a:t>ISISSpace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39D840B-7B1A-740D-5564-B01ADA3EACA1}"/>
              </a:ext>
            </a:extLst>
          </p:cNvPr>
          <p:cNvSpPr txBox="1"/>
          <p:nvPr/>
        </p:nvSpPr>
        <p:spPr>
          <a:xfrm flipH="1">
            <a:off x="-208247" y="3265580"/>
            <a:ext cx="17396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Credit: Firefly Aerospace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E9263FD-B5B3-4991-18EF-D0A3F13A439B}"/>
              </a:ext>
            </a:extLst>
          </p:cNvPr>
          <p:cNvGrpSpPr/>
          <p:nvPr/>
        </p:nvGrpSpPr>
        <p:grpSpPr>
          <a:xfrm rot="7878058">
            <a:off x="2367326" y="4836989"/>
            <a:ext cx="884396" cy="912485"/>
            <a:chOff x="7889315" y="1031580"/>
            <a:chExt cx="846915" cy="846915"/>
          </a:xfrm>
        </p:grpSpPr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7CAB6716-425B-A809-344D-45629C02DB72}"/>
                </a:ext>
              </a:extLst>
            </p:cNvPr>
            <p:cNvSpPr/>
            <p:nvPr/>
          </p:nvSpPr>
          <p:spPr>
            <a:xfrm rot="12525222">
              <a:off x="7889315" y="1031580"/>
              <a:ext cx="846915" cy="846915"/>
            </a:xfrm>
            <a:prstGeom prst="arc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046D0C2C-A3EA-3840-79F7-22A70FAF4DAF}"/>
                </a:ext>
              </a:extLst>
            </p:cNvPr>
            <p:cNvSpPr/>
            <p:nvPr/>
          </p:nvSpPr>
          <p:spPr>
            <a:xfrm rot="12525222">
              <a:off x="7989259" y="1138219"/>
              <a:ext cx="633633" cy="633633"/>
            </a:xfrm>
            <a:prstGeom prst="arc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54B31487-D855-2D26-41ED-22137D99DA20}"/>
                </a:ext>
              </a:extLst>
            </p:cNvPr>
            <p:cNvSpPr/>
            <p:nvPr/>
          </p:nvSpPr>
          <p:spPr>
            <a:xfrm rot="12525222">
              <a:off x="8088815" y="1225559"/>
              <a:ext cx="458952" cy="458952"/>
            </a:xfrm>
            <a:prstGeom prst="arc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523E36-0806-E4C0-3D29-B577D148150F}"/>
              </a:ext>
            </a:extLst>
          </p:cNvPr>
          <p:cNvGrpSpPr/>
          <p:nvPr/>
        </p:nvGrpSpPr>
        <p:grpSpPr>
          <a:xfrm rot="20084631">
            <a:off x="3597738" y="3354980"/>
            <a:ext cx="884396" cy="912485"/>
            <a:chOff x="7889315" y="1031580"/>
            <a:chExt cx="846915" cy="846915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24D805AC-7344-EDD7-0E8A-F9B760A3EAFE}"/>
                </a:ext>
              </a:extLst>
            </p:cNvPr>
            <p:cNvSpPr/>
            <p:nvPr/>
          </p:nvSpPr>
          <p:spPr>
            <a:xfrm rot="12525222">
              <a:off x="7889315" y="1031580"/>
              <a:ext cx="846915" cy="846915"/>
            </a:xfrm>
            <a:prstGeom prst="arc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Arc 51">
              <a:extLst>
                <a:ext uri="{FF2B5EF4-FFF2-40B4-BE49-F238E27FC236}">
                  <a16:creationId xmlns:a16="http://schemas.microsoft.com/office/drawing/2014/main" id="{56ADD2FE-5DBB-8458-5992-340F46478F3E}"/>
                </a:ext>
              </a:extLst>
            </p:cNvPr>
            <p:cNvSpPr/>
            <p:nvPr/>
          </p:nvSpPr>
          <p:spPr>
            <a:xfrm rot="12525222">
              <a:off x="7989259" y="1138219"/>
              <a:ext cx="633633" cy="633633"/>
            </a:xfrm>
            <a:prstGeom prst="arc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Arc 52">
              <a:extLst>
                <a:ext uri="{FF2B5EF4-FFF2-40B4-BE49-F238E27FC236}">
                  <a16:creationId xmlns:a16="http://schemas.microsoft.com/office/drawing/2014/main" id="{B3BE0556-699F-922F-ED30-C2D8DE221427}"/>
                </a:ext>
              </a:extLst>
            </p:cNvPr>
            <p:cNvSpPr/>
            <p:nvPr/>
          </p:nvSpPr>
          <p:spPr>
            <a:xfrm rot="12525222">
              <a:off x="8088815" y="1225559"/>
              <a:ext cx="458952" cy="458952"/>
            </a:xfrm>
            <a:prstGeom prst="arc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2DF938F8-B02C-CD94-F4C4-C771696F8FC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7" r="22439"/>
          <a:stretch/>
        </p:blipFill>
        <p:spPr>
          <a:xfrm>
            <a:off x="5664887" y="2800105"/>
            <a:ext cx="781051" cy="804747"/>
          </a:xfrm>
          <a:prstGeom prst="rect">
            <a:avLst/>
          </a:prstGeom>
        </p:spPr>
      </p:pic>
      <p:pic>
        <p:nvPicPr>
          <p:cNvPr id="57" name="Picture 56" descr="A white object with a red top&#10;&#10;Description automatically generated with low confidence">
            <a:extLst>
              <a:ext uri="{FF2B5EF4-FFF2-40B4-BE49-F238E27FC236}">
                <a16:creationId xmlns:a16="http://schemas.microsoft.com/office/drawing/2014/main" id="{23883586-35FE-C906-2DF3-020A8DB4184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1" r="33027"/>
          <a:stretch/>
        </p:blipFill>
        <p:spPr>
          <a:xfrm>
            <a:off x="6595472" y="2308367"/>
            <a:ext cx="880333" cy="1308931"/>
          </a:xfrm>
          <a:prstGeom prst="rect">
            <a:avLst/>
          </a:prstGeom>
        </p:spPr>
      </p:pic>
      <p:pic>
        <p:nvPicPr>
          <p:cNvPr id="58" name="Picture 57" descr="A white object with a red top&#10;&#10;Description automatically generated with low confidence">
            <a:extLst>
              <a:ext uri="{FF2B5EF4-FFF2-40B4-BE49-F238E27FC236}">
                <a16:creationId xmlns:a16="http://schemas.microsoft.com/office/drawing/2014/main" id="{C9E5583B-E28E-4FF4-49C6-6C4C7D5B9C5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1" r="33027"/>
          <a:stretch/>
        </p:blipFill>
        <p:spPr>
          <a:xfrm rot="2333968">
            <a:off x="7988213" y="3323541"/>
            <a:ext cx="880333" cy="1308931"/>
          </a:xfrm>
          <a:prstGeom prst="rect">
            <a:avLst/>
          </a:prstGeom>
        </p:spPr>
      </p:pic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5A83FBA8-4B75-9EE0-0785-781582B92F46}"/>
              </a:ext>
            </a:extLst>
          </p:cNvPr>
          <p:cNvSpPr/>
          <p:nvPr/>
        </p:nvSpPr>
        <p:spPr>
          <a:xfrm rot="13302844">
            <a:off x="8959526" y="2063178"/>
            <a:ext cx="680131" cy="1812370"/>
          </a:xfrm>
          <a:prstGeom prst="triangle">
            <a:avLst/>
          </a:prstGeom>
          <a:solidFill>
            <a:schemeClr val="accent6">
              <a:alpha val="53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 descr="A satellite in space above the earth&#10;&#10;Description automatically generated with low confidence">
            <a:extLst>
              <a:ext uri="{FF2B5EF4-FFF2-40B4-BE49-F238E27FC236}">
                <a16:creationId xmlns:a16="http://schemas.microsoft.com/office/drawing/2014/main" id="{ACF4D48E-81E8-67BD-0471-FCD0FF4431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backgroundMark x1="81882" y1="61932" x2="81185" y2="59659"/>
                        <a14:backgroundMark x1="63763" y1="66477" x2="63763" y2="66477"/>
                        <a14:backgroundMark x1="64808" y1="68750" x2="64808" y2="6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99766">
            <a:off x="9495737" y="2357656"/>
            <a:ext cx="2637316" cy="1617309"/>
          </a:xfrm>
          <a:prstGeom prst="rect">
            <a:avLst/>
          </a:prstGeom>
        </p:spPr>
      </p:pic>
      <p:sp>
        <p:nvSpPr>
          <p:cNvPr id="61" name="Isosceles Triangle 60">
            <a:extLst>
              <a:ext uri="{FF2B5EF4-FFF2-40B4-BE49-F238E27FC236}">
                <a16:creationId xmlns:a16="http://schemas.microsoft.com/office/drawing/2014/main" id="{F586BD9E-C4A4-2863-4CEB-AD6B9F353DED}"/>
              </a:ext>
            </a:extLst>
          </p:cNvPr>
          <p:cNvSpPr/>
          <p:nvPr/>
        </p:nvSpPr>
        <p:spPr>
          <a:xfrm rot="1007399">
            <a:off x="10196766" y="3236867"/>
            <a:ext cx="184728" cy="2691257"/>
          </a:xfrm>
          <a:prstGeom prst="triangle">
            <a:avLst/>
          </a:prstGeom>
          <a:solidFill>
            <a:schemeClr val="accent2">
              <a:alpha val="53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941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6" y="246743"/>
            <a:ext cx="10571724" cy="685800"/>
          </a:xfrm>
        </p:spPr>
        <p:txBody>
          <a:bodyPr/>
          <a:lstStyle/>
          <a:p>
            <a:r>
              <a:rPr lang="en-US">
                <a:ea typeface="ＭＳ Ｐゴシック"/>
              </a:rPr>
              <a:t>Optical System</a:t>
            </a:r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1347AF0F-2DDC-269F-6672-D5E5C0F18A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65" r="230" b="5761"/>
          <a:stretch/>
        </p:blipFill>
        <p:spPr>
          <a:xfrm>
            <a:off x="6691435" y="2716057"/>
            <a:ext cx="4976689" cy="250324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4CA30E3D-847C-BEFC-5BDD-D73396BB5C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83883" y="2716057"/>
            <a:ext cx="5102431" cy="2503242"/>
          </a:xfrm>
          <a:ln w="12700"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8010A3-EFFE-1FC0-1C0F-27D0000CABAC}"/>
              </a:ext>
            </a:extLst>
          </p:cNvPr>
          <p:cNvSpPr txBox="1"/>
          <p:nvPr/>
        </p:nvSpPr>
        <p:spPr>
          <a:xfrm>
            <a:off x="1074114" y="5323381"/>
            <a:ext cx="4321968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50" b="1" dirty="0">
                <a:latin typeface="Arial"/>
                <a:ea typeface="ＭＳ Ｐゴシック"/>
                <a:cs typeface="Arial"/>
              </a:rPr>
              <a:t>Original 6" SCT Optical Design w/ Camera Behind Primary Mirror</a:t>
            </a:r>
            <a:endParaRPr lang="en-US" b="1" dirty="0"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07B158-DFAE-4C01-3D85-FC6984FF846E}"/>
              </a:ext>
            </a:extLst>
          </p:cNvPr>
          <p:cNvSpPr txBox="1"/>
          <p:nvPr/>
        </p:nvSpPr>
        <p:spPr>
          <a:xfrm>
            <a:off x="7059382" y="5323381"/>
            <a:ext cx="4321968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50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1050" b="1" dirty="0">
                <a:latin typeface="Arial"/>
                <a:ea typeface="ＭＳ Ｐゴシック"/>
                <a:cs typeface="Arial"/>
              </a:rPr>
              <a:t>6" SCT Optical Design w/ </a:t>
            </a:r>
            <a:r>
              <a:rPr lang="en-US" sz="1050" b="1" dirty="0" err="1">
                <a:latin typeface="Arial"/>
                <a:ea typeface="ＭＳ Ｐゴシック"/>
                <a:cs typeface="Arial"/>
              </a:rPr>
              <a:t>HyperStar</a:t>
            </a:r>
            <a:r>
              <a:rPr lang="en-US" sz="1050" b="1" dirty="0">
                <a:latin typeface="Arial"/>
                <a:ea typeface="ＭＳ Ｐゴシック"/>
                <a:cs typeface="Arial"/>
              </a:rPr>
              <a:t>/Camera Assembly</a:t>
            </a:r>
            <a:endParaRPr lang="en-US" b="1" dirty="0"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553C5E-3293-6541-051D-F148A226C7DA}"/>
              </a:ext>
            </a:extLst>
          </p:cNvPr>
          <p:cNvSpPr txBox="1"/>
          <p:nvPr/>
        </p:nvSpPr>
        <p:spPr>
          <a:xfrm>
            <a:off x="2308618" y="1653229"/>
            <a:ext cx="7573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Modified SCT design using corrector lens (</a:t>
            </a:r>
            <a:r>
              <a:rPr lang="en-US" dirty="0" err="1"/>
              <a:t>HyperStar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60014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ED9452-B8C4-7CFE-C497-E0DEF95BD3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>
              <a:cs typeface="Arial"/>
            </a:endParaRPr>
          </a:p>
          <a:p>
            <a:pPr marL="0" indent="0">
              <a:buClr>
                <a:srgbClr val="17375E"/>
              </a:buClr>
              <a:buNone/>
            </a:pPr>
            <a:endParaRPr lang="en-US" dirty="0"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E71128-0DB3-0240-F390-B7AD24D6D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7274F8-CC31-CEB7-9C3C-8ACB1F0CC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6" y="201386"/>
            <a:ext cx="10571724" cy="685800"/>
          </a:xfrm>
        </p:spPr>
        <p:txBody>
          <a:bodyPr/>
          <a:lstStyle/>
          <a:p>
            <a:r>
              <a:rPr lang="en-US">
                <a:ea typeface="ＭＳ Ｐゴシック"/>
              </a:rPr>
              <a:t>Optical System, Cont.</a:t>
            </a:r>
            <a:endParaRPr lang="en-US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9D969B1-97C8-E1E5-F945-84569903F739}"/>
              </a:ext>
            </a:extLst>
          </p:cNvPr>
          <p:cNvSpPr txBox="1">
            <a:spLocks/>
          </p:cNvSpPr>
          <p:nvPr/>
        </p:nvSpPr>
        <p:spPr>
          <a:xfrm>
            <a:off x="609600" y="1371600"/>
            <a:ext cx="7326085" cy="4876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85000"/>
              <a:buFont typeface="Arial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90000"/>
              <a:buFont typeface="Arial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tx2">
                  <a:lumMod val="75000"/>
                </a:schemeClr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>
                <a:cs typeface="Arial"/>
              </a:rPr>
              <a:t>Comprised of three components: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dirty="0" err="1">
                <a:cs typeface="Arial"/>
              </a:rPr>
              <a:t>Celestron</a:t>
            </a:r>
            <a:r>
              <a:rPr lang="en-US" dirty="0">
                <a:cs typeface="Arial"/>
              </a:rPr>
              <a:t> C6-A OTA (6" SCT)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dirty="0" err="1">
                <a:cs typeface="Arial"/>
              </a:rPr>
              <a:t>HyperStar</a:t>
            </a:r>
            <a:r>
              <a:rPr lang="en-US" dirty="0">
                <a:cs typeface="Arial"/>
              </a:rPr>
              <a:t> 6 v4 (Multi-Lens Corrector) by </a:t>
            </a:r>
            <a:r>
              <a:rPr lang="en-US" dirty="0" err="1">
                <a:cs typeface="Arial"/>
              </a:rPr>
              <a:t>Starizona</a:t>
            </a:r>
            <a:endParaRPr lang="en-US" dirty="0">
              <a:cs typeface="Arial"/>
            </a:endParaRP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ZWO ASI174MM Monochrome Imaging Camera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OTA will be disassembled into components:</a:t>
            </a:r>
          </a:p>
          <a:p>
            <a:pPr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Optical Specifications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i="1" dirty="0" err="1">
                <a:cs typeface="Arial"/>
              </a:rPr>
              <a:t>HyperStar</a:t>
            </a:r>
            <a:r>
              <a:rPr lang="en-US" i="1" dirty="0">
                <a:cs typeface="Arial"/>
              </a:rPr>
              <a:t>/OTA</a:t>
            </a:r>
            <a:r>
              <a:rPr lang="en-US" dirty="0">
                <a:cs typeface="Arial"/>
              </a:rPr>
              <a:t>: </a:t>
            </a:r>
            <a:endParaRPr lang="en-US" dirty="0">
              <a:ea typeface="+mn-lt"/>
              <a:cs typeface="+mn-lt"/>
            </a:endParaRP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ea typeface="+mn-lt"/>
                <a:cs typeface="+mn-lt"/>
              </a:rPr>
              <a:t>~150mm aperture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ea typeface="+mn-lt"/>
                <a:cs typeface="+mn-lt"/>
              </a:rPr>
              <a:t>~300mm focal length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ea typeface="+mn-lt"/>
                <a:cs typeface="+mn-lt"/>
              </a:rPr>
              <a:t>f/2 focal ratio</a:t>
            </a:r>
            <a:endParaRPr lang="en-US" dirty="0">
              <a:cs typeface="Arial"/>
            </a:endParaRP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Will detect NEA's of abs magnitude of 10.7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r>
              <a:rPr lang="en-US" i="1" dirty="0">
                <a:cs typeface="Arial"/>
              </a:rPr>
              <a:t>Camera</a:t>
            </a:r>
            <a:r>
              <a:rPr lang="en-US" dirty="0">
                <a:cs typeface="Arial"/>
              </a:rPr>
              <a:t>: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1936 x 1216 resolution (2.4 MP)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CMOS Sensor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12-bit ADC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Monochrome Camera</a:t>
            </a:r>
          </a:p>
          <a:p>
            <a:pPr lvl="2">
              <a:spcAft>
                <a:spcPts val="0"/>
              </a:spcAft>
              <a:buClr>
                <a:srgbClr val="17375E"/>
              </a:buClr>
            </a:pPr>
            <a:r>
              <a:rPr lang="en-US" dirty="0">
                <a:cs typeface="Arial"/>
              </a:rPr>
              <a:t>164 FPS</a:t>
            </a:r>
          </a:p>
          <a:p>
            <a:pPr lvl="1">
              <a:spcAft>
                <a:spcPts val="0"/>
              </a:spcAft>
              <a:buClr>
                <a:srgbClr val="17375E"/>
              </a:buClr>
            </a:pPr>
            <a:endParaRPr lang="en-US" dirty="0">
              <a:cs typeface="Arial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818529B7-2588-A457-C726-D6BF75098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824" y="1033817"/>
            <a:ext cx="2618016" cy="2605294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3796B685-FC5A-440A-F223-6E51E63550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09" t="3297" r="13372" b="5534"/>
          <a:stretch/>
        </p:blipFill>
        <p:spPr>
          <a:xfrm>
            <a:off x="10395743" y="1087271"/>
            <a:ext cx="1673534" cy="2172590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9CC4ED18-A09B-F05E-FE13-B9A2D9B4C3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0" y="4612962"/>
            <a:ext cx="3668485" cy="19228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1A7B49-D697-99B4-1545-120B2D04FF46}"/>
              </a:ext>
            </a:extLst>
          </p:cNvPr>
          <p:cNvSpPr txBox="1"/>
          <p:nvPr/>
        </p:nvSpPr>
        <p:spPr>
          <a:xfrm>
            <a:off x="8354785" y="6531428"/>
            <a:ext cx="3193143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050">
                <a:latin typeface="Arial"/>
                <a:ea typeface="ＭＳ Ｐゴシック"/>
                <a:cs typeface="Arial"/>
                <a:hlinkClick r:id="rId5"/>
              </a:rPr>
              <a:t>https://www.youtube.com/watch?v=O9RYy27Ppb0</a:t>
            </a:r>
            <a:endParaRPr lang="en-US" sz="1200">
              <a:cs typeface="Arial" charset="0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3EEA74AE-8303-A869-20F1-53D6520BADD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81" t="2389" r="7261" b="3413"/>
          <a:stretch/>
        </p:blipFill>
        <p:spPr>
          <a:xfrm>
            <a:off x="9260114" y="2952398"/>
            <a:ext cx="1464994" cy="158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63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EBE61D-6A5E-EB74-342F-64D5D74BA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F7F82D9-B741-87B9-EBFC-125489F58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High Level Overview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E3F61E-3BF9-F5D2-1D2A-D61A0B5A2D81}"/>
              </a:ext>
            </a:extLst>
          </p:cNvPr>
          <p:cNvSpPr txBox="1"/>
          <p:nvPr/>
        </p:nvSpPr>
        <p:spPr>
          <a:xfrm>
            <a:off x="1678968" y="5920325"/>
            <a:ext cx="316637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latin typeface="Arial"/>
                <a:ea typeface="ＭＳ Ｐゴシック"/>
                <a:cs typeface="Arial"/>
              </a:rPr>
              <a:t>Exploded View</a:t>
            </a:r>
            <a:endParaRPr lang="en-US" sz="1200" dirty="0">
              <a:cs typeface="Arial"/>
            </a:endParaRPr>
          </a:p>
        </p:txBody>
      </p:sp>
      <p:pic>
        <p:nvPicPr>
          <p:cNvPr id="9" name="Picture 8" descr="A picture containing text, art, light&#10;&#10;Description automatically generated">
            <a:extLst>
              <a:ext uri="{FF2B5EF4-FFF2-40B4-BE49-F238E27FC236}">
                <a16:creationId xmlns:a16="http://schemas.microsoft.com/office/drawing/2014/main" id="{CD172112-D832-6539-1A30-4AE55AF975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5427" y="1871818"/>
            <a:ext cx="5536647" cy="3114364"/>
          </a:xfrm>
          <a:prstGeom prst="rect">
            <a:avLst/>
          </a:prstGeom>
        </p:spPr>
      </p:pic>
      <p:pic>
        <p:nvPicPr>
          <p:cNvPr id="12" name="Dassault Systemes SolidWorks 2019 and above 2023.04.27 - 13.11.48.02">
            <a:hlinkClick r:id="" action="ppaction://media"/>
            <a:extLst>
              <a:ext uri="{FF2B5EF4-FFF2-40B4-BE49-F238E27FC236}">
                <a16:creationId xmlns:a16="http://schemas.microsoft.com/office/drawing/2014/main" id="{4C2D74AC-9181-3B32-5251-B6822B9F0D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3700" t="8302" r="21892" b="8197"/>
          <a:stretch/>
        </p:blipFill>
        <p:spPr>
          <a:xfrm>
            <a:off x="5924550" y="1180507"/>
            <a:ext cx="5182216" cy="447371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678ACD3-3A7F-9751-1CA8-183FF9426FC6}"/>
              </a:ext>
            </a:extLst>
          </p:cNvPr>
          <p:cNvSpPr txBox="1"/>
          <p:nvPr/>
        </p:nvSpPr>
        <p:spPr>
          <a:xfrm>
            <a:off x="7788536" y="5643325"/>
            <a:ext cx="1454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Deployment Demo</a:t>
            </a:r>
          </a:p>
        </p:txBody>
      </p:sp>
    </p:spTree>
    <p:extLst>
      <p:ext uri="{BB962C8B-B14F-4D97-AF65-F5344CB8AC3E}">
        <p14:creationId xmlns:p14="http://schemas.microsoft.com/office/powerpoint/2010/main" val="302069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66F46-73B9-0330-7425-4AC14752C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461811" cy="4876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Prototypes have been constructed out of wood and 3D printed materials to cut costs</a:t>
            </a:r>
          </a:p>
          <a:p>
            <a:pPr>
              <a:buClr>
                <a:srgbClr val="17375E"/>
              </a:buClr>
            </a:pPr>
            <a:r>
              <a:rPr lang="en-US" dirty="0">
                <a:cs typeface="Arial"/>
              </a:rPr>
              <a:t>Design went through 4 total iterations.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8C3442-5081-AEA9-F7A6-3A23D5A9F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88048A-223C-A55E-0B94-AD1605EDD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Mechanical Prototyping</a:t>
            </a:r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B7B94073-9BF7-79F9-E0FD-EE35FCFEB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545" y="3404009"/>
            <a:ext cx="2384664" cy="3013204"/>
          </a:xfrm>
          <a:prstGeom prst="rect">
            <a:avLst/>
          </a:prstGeom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98AC1A7B-B5DD-A766-5A83-0C42CF07E9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572" y="3431255"/>
            <a:ext cx="2190750" cy="2943225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DB471978-A7AC-04E9-7974-3A7B4F8FF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401" y="3591927"/>
            <a:ext cx="3120691" cy="2684546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5737E6F8-1BFC-2DE8-4D27-E7E9839B05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9" y="3594434"/>
            <a:ext cx="2665497" cy="268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63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88D44B-05A9-86E7-BCB0-09365945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4ED1-B374-4EF8-B0DC-842899D74E0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D583C-01D7-F19C-E602-7AFD090F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Prototyping cont.</a:t>
            </a:r>
          </a:p>
        </p:txBody>
      </p:sp>
      <p:pic>
        <p:nvPicPr>
          <p:cNvPr id="7" name="IMG_0149">
            <a:hlinkClick r:id="" action="ppaction://media"/>
            <a:extLst>
              <a:ext uri="{FF2B5EF4-FFF2-40B4-BE49-F238E27FC236}">
                <a16:creationId xmlns:a16="http://schemas.microsoft.com/office/drawing/2014/main" id="{D8D631AF-B0FE-E21A-5ED4-4323591C359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0538" y="1371600"/>
            <a:ext cx="8669337" cy="4876800"/>
          </a:xfrm>
        </p:spPr>
      </p:pic>
    </p:spTree>
    <p:extLst>
      <p:ext uri="{BB962C8B-B14F-4D97-AF65-F5344CB8AC3E}">
        <p14:creationId xmlns:p14="http://schemas.microsoft.com/office/powerpoint/2010/main" val="98059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497F643548D04CB4F90D769A4826CD" ma:contentTypeVersion="0" ma:contentTypeDescription="Create a new document." ma:contentTypeScope="" ma:versionID="29ece310b02790c3a863ba23f11c8b17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E92634-06E8-43E6-9FF1-CEBC0556B8A6}">
  <ds:schemaRefs>
    <ds:schemaRef ds:uri="http://purl.org/dc/elements/1.1/"/>
    <ds:schemaRef ds:uri="http://purl.org/dc/terms/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ternal/2005/internalDocumentation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A06DD4B-6FA8-430C-9940-3E019BC7A8F8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8A929D5-29D2-46A2-BD0C-443C941239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142</TotalTime>
  <Words>724</Words>
  <Application>Microsoft Office PowerPoint</Application>
  <PresentationFormat>Widescreen</PresentationFormat>
  <Paragraphs>139</Paragraphs>
  <Slides>14</Slides>
  <Notes>8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Cambria</vt:lpstr>
      <vt:lpstr>Verdana</vt:lpstr>
      <vt:lpstr>Clarity</vt:lpstr>
      <vt:lpstr>Evaluation of Tensegrity Telescopes for Small Satellites on Asteroid Recon Missions</vt:lpstr>
      <vt:lpstr>Problem Statement</vt:lpstr>
      <vt:lpstr>High Level Overview</vt:lpstr>
      <vt:lpstr>Con Ops</vt:lpstr>
      <vt:lpstr>Optical System</vt:lpstr>
      <vt:lpstr>Optical System, Cont.</vt:lpstr>
      <vt:lpstr>High Level Overview</vt:lpstr>
      <vt:lpstr>Mechanical Prototyping</vt:lpstr>
      <vt:lpstr>Mechanical Prototyping cont.</vt:lpstr>
      <vt:lpstr>Test Results – Optical</vt:lpstr>
      <vt:lpstr>1-second exposure tests</vt:lpstr>
      <vt:lpstr>Complete Prototype</vt:lpstr>
      <vt:lpstr>Conclusions and Future work</vt:lpstr>
      <vt:lpstr>QUESITONS?</vt:lpstr>
    </vt:vector>
  </TitlesOfParts>
  <Company>UA-LPL-SPOC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Wenjeng Ko</dc:creator>
  <cp:lastModifiedBy>Hilliard Paige</cp:lastModifiedBy>
  <cp:revision>2</cp:revision>
  <cp:lastPrinted>2012-05-03T18:45:10Z</cp:lastPrinted>
  <dcterms:created xsi:type="dcterms:W3CDTF">2012-05-04T01:38:07Z</dcterms:created>
  <dcterms:modified xsi:type="dcterms:W3CDTF">2023-04-27T22:10:59Z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 num">
    <vt:i4>1</vt:i4>
  </property>
  <property fmtid="{D5CDD505-2E9C-101B-9397-08002B2CF9AE}" pid="3" name="Document Author">
    <vt:lpwstr>ACCT02\ebierhau</vt:lpwstr>
  </property>
  <property fmtid="{D5CDD505-2E9C-101B-9397-08002B2CF9AE}" pid="4" name="Document Sensitivity">
    <vt:lpwstr>1</vt:lpwstr>
  </property>
  <property fmtid="{D5CDD505-2E9C-101B-9397-08002B2CF9AE}" pid="5" name="ThirdParty">
    <vt:lpwstr/>
  </property>
  <property fmtid="{D5CDD505-2E9C-101B-9397-08002B2CF9AE}" pid="6" name="OCI Restriction">
    <vt:bool>false</vt:bool>
  </property>
  <property fmtid="{D5CDD505-2E9C-101B-9397-08002B2CF9AE}" pid="7" name="OCI Additional Info">
    <vt:lpwstr/>
  </property>
  <property fmtid="{D5CDD505-2E9C-101B-9397-08002B2CF9AE}" pid="8" name="Allow Header Overwrite">
    <vt:bool>false</vt:bool>
  </property>
  <property fmtid="{D5CDD505-2E9C-101B-9397-08002B2CF9AE}" pid="9" name="Allow Footer Overwrite">
    <vt:bool>false</vt:bool>
  </property>
  <property fmtid="{D5CDD505-2E9C-101B-9397-08002B2CF9AE}" pid="10" name="Multiple Selected">
    <vt:lpwstr>-1</vt:lpwstr>
  </property>
  <property fmtid="{D5CDD505-2E9C-101B-9397-08002B2CF9AE}" pid="11" name="SIPLongWording">
    <vt:lpwstr/>
  </property>
  <property fmtid="{D5CDD505-2E9C-101B-9397-08002B2CF9AE}" pid="12" name="checkedProgramsCount">
    <vt:i4>0</vt:i4>
  </property>
</Properties>
</file>