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modernComment_198_AA7859C2.xml" ContentType="application/vnd.ms-powerpoint.comments+xml"/>
  <Override PartName="/ppt/comments/modernComment_19A_BD01109C.xml" ContentType="application/vnd.ms-powerpoint.comments+xml"/>
  <Override PartName="/ppt/comments/modernComment_194_69EC4DD8.xml" ContentType="application/vnd.ms-powerpoint.comments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comments/modernComment_195_A5543DB4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4552" r:id="rId4"/>
  </p:sldMasterIdLst>
  <p:notesMasterIdLst>
    <p:notesMasterId r:id="rId20"/>
  </p:notesMasterIdLst>
  <p:handoutMasterIdLst>
    <p:handoutMasterId r:id="rId21"/>
  </p:handoutMasterIdLst>
  <p:sldIdLst>
    <p:sldId id="256" r:id="rId5"/>
    <p:sldId id="327" r:id="rId6"/>
    <p:sldId id="420" r:id="rId7"/>
    <p:sldId id="408" r:id="rId8"/>
    <p:sldId id="410" r:id="rId9"/>
    <p:sldId id="417" r:id="rId10"/>
    <p:sldId id="413" r:id="rId11"/>
    <p:sldId id="404" r:id="rId12"/>
    <p:sldId id="405" r:id="rId13"/>
    <p:sldId id="418" r:id="rId14"/>
    <p:sldId id="419" r:id="rId15"/>
    <p:sldId id="421" r:id="rId16"/>
    <p:sldId id="422" r:id="rId17"/>
    <p:sldId id="423" r:id="rId18"/>
    <p:sldId id="424" r:id="rId1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B869E1-C6DE-3A35-D041-6443FA580184}" name="Hilliard Paige" initials="HP" userId="abb5b7aa8b8e3fa2" providerId="Windows Live"/>
  <p188:author id="{5ED243EC-6727-DC17-AD86-1C85EFCCB23B}" name="Hilliard Wegner Paige III" initials="HI" userId="xIi3vZdSozwclioEkN9/ryvPx15KCUi7RF1Jftwb8WY=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Knutson" initials="SK" lastIdx="4" clrIdx="0">
    <p:extLst>
      <p:ext uri="{19B8F6BF-5375-455C-9EA6-DF929625EA0E}">
        <p15:presenceInfo xmlns:p15="http://schemas.microsoft.com/office/powerpoint/2012/main" userId="e5b0ec3437e35db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9D8FF"/>
    <a:srgbClr val="FF2A02"/>
    <a:srgbClr val="00004C"/>
    <a:srgbClr val="CEC437"/>
    <a:srgbClr val="029CB5"/>
    <a:srgbClr val="1726B3"/>
    <a:srgbClr val="00B1C9"/>
    <a:srgbClr val="03BBD5"/>
    <a:srgbClr val="FF29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85B3CC-6C8F-4180-99A7-66153071B710}" v="18" dt="2023-04-23T03:50:26.95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08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red James Pavek" userId="dQsR7X8gsx+jMrQ2u+4wZNCQAdAom2M1j2FS/pee2xQ=" providerId="None" clId="Web-{5BC68EDD-7EDA-43B9-B924-FEBEF7B9D8E1}"/>
    <pc:docChg chg="modSld">
      <pc:chgData name="Jared James Pavek" userId="dQsR7X8gsx+jMrQ2u+4wZNCQAdAom2M1j2FS/pee2xQ=" providerId="None" clId="Web-{5BC68EDD-7EDA-43B9-B924-FEBEF7B9D8E1}" dt="2023-01-25T20:39:03.655" v="1057" actId="20577"/>
      <pc:docMkLst>
        <pc:docMk/>
      </pc:docMkLst>
      <pc:sldChg chg="modSp">
        <pc:chgData name="Jared James Pavek" userId="dQsR7X8gsx+jMrQ2u+4wZNCQAdAom2M1j2FS/pee2xQ=" providerId="None" clId="Web-{5BC68EDD-7EDA-43B9-B924-FEBEF7B9D8E1}" dt="2023-01-25T20:39:03.655" v="1057" actId="20577"/>
        <pc:sldMkLst>
          <pc:docMk/>
          <pc:sldMk cId="2860014018" sldId="408"/>
        </pc:sldMkLst>
        <pc:spChg chg="mod">
          <ac:chgData name="Jared James Pavek" userId="dQsR7X8gsx+jMrQ2u+4wZNCQAdAom2M1j2FS/pee2xQ=" providerId="None" clId="Web-{5BC68EDD-7EDA-43B9-B924-FEBEF7B9D8E1}" dt="2023-01-25T20:39:03.655" v="1057" actId="20577"/>
          <ac:spMkLst>
            <pc:docMk/>
            <pc:sldMk cId="2860014018" sldId="408"/>
            <ac:spMk id="2" creationId="{2CED9452-B8C4-7CFE-C497-E0DEF95BD323}"/>
          </ac:spMkLst>
        </pc:spChg>
      </pc:sldChg>
      <pc:sldChg chg="modSp">
        <pc:chgData name="Jared James Pavek" userId="dQsR7X8gsx+jMrQ2u+4wZNCQAdAom2M1j2FS/pee2xQ=" providerId="None" clId="Web-{5BC68EDD-7EDA-43B9-B924-FEBEF7B9D8E1}" dt="2023-01-25T20:31:33.088" v="453" actId="20577"/>
        <pc:sldMkLst>
          <pc:docMk/>
          <pc:sldMk cId="3170963612" sldId="410"/>
        </pc:sldMkLst>
        <pc:spChg chg="mod">
          <ac:chgData name="Jared James Pavek" userId="dQsR7X8gsx+jMrQ2u+4wZNCQAdAom2M1j2FS/pee2xQ=" providerId="None" clId="Web-{5BC68EDD-7EDA-43B9-B924-FEBEF7B9D8E1}" dt="2023-01-25T20:31:33.088" v="453" actId="20577"/>
          <ac:spMkLst>
            <pc:docMk/>
            <pc:sldMk cId="3170963612" sldId="410"/>
            <ac:spMk id="2" creationId="{2CED9452-B8C4-7CFE-C497-E0DEF95BD323}"/>
          </ac:spMkLst>
        </pc:spChg>
      </pc:sldChg>
    </pc:docChg>
  </pc:docChgLst>
  <pc:docChgLst>
    <pc:chgData name="Hilliard Wegner Paige III" userId="xIi3vZdSozwclioEkN9/ryvPx15KCUi7RF1Jftwb8WY=" providerId="None" clId="Web-{3559B421-EDE6-4407-A020-165C8298672B}"/>
    <pc:docChg chg="addSld delSld modSld">
      <pc:chgData name="Hilliard Wegner Paige III" userId="xIi3vZdSozwclioEkN9/ryvPx15KCUi7RF1Jftwb8WY=" providerId="None" clId="Web-{3559B421-EDE6-4407-A020-165C8298672B}" dt="2023-01-30T04:18:01.683" v="604" actId="1076"/>
      <pc:docMkLst>
        <pc:docMk/>
      </pc:docMkLst>
      <pc:sldChg chg="addSp delSp modSp">
        <pc:chgData name="Hilliard Wegner Paige III" userId="xIi3vZdSozwclioEkN9/ryvPx15KCUi7RF1Jftwb8WY=" providerId="None" clId="Web-{3559B421-EDE6-4407-A020-165C8298672B}" dt="2023-01-30T03:52:50.221" v="422" actId="1076"/>
        <pc:sldMkLst>
          <pc:docMk/>
          <pc:sldMk cId="832380008" sldId="327"/>
        </pc:sldMkLst>
        <pc:spChg chg="mod">
          <ac:chgData name="Hilliard Wegner Paige III" userId="xIi3vZdSozwclioEkN9/ryvPx15KCUi7RF1Jftwb8WY=" providerId="None" clId="Web-{3559B421-EDE6-4407-A020-165C8298672B}" dt="2023-01-30T03:49:49.109" v="289" actId="20577"/>
          <ac:spMkLst>
            <pc:docMk/>
            <pc:sldMk cId="832380008" sldId="327"/>
            <ac:spMk id="5" creationId="{6C52F48D-3D5A-4B7C-B8D9-C937F3BEC9D3}"/>
          </ac:spMkLst>
        </pc:spChg>
        <pc:picChg chg="del">
          <ac:chgData name="Hilliard Wegner Paige III" userId="xIi3vZdSozwclioEkN9/ryvPx15KCUi7RF1Jftwb8WY=" providerId="None" clId="Web-{3559B421-EDE6-4407-A020-165C8298672B}" dt="2023-01-30T03:52:48.783" v="421"/>
          <ac:picMkLst>
            <pc:docMk/>
            <pc:sldMk cId="832380008" sldId="327"/>
            <ac:picMk id="2" creationId="{37B9B757-EBFE-8FC7-6663-7FADEBFBC9BF}"/>
          </ac:picMkLst>
        </pc:picChg>
        <pc:picChg chg="del">
          <ac:chgData name="Hilliard Wegner Paige III" userId="xIi3vZdSozwclioEkN9/ryvPx15KCUi7RF1Jftwb8WY=" providerId="None" clId="Web-{3559B421-EDE6-4407-A020-165C8298672B}" dt="2023-01-30T03:49:29.875" v="264"/>
          <ac:picMkLst>
            <pc:docMk/>
            <pc:sldMk cId="832380008" sldId="327"/>
            <ac:picMk id="7" creationId="{BE77F329-D895-D331-09AC-35F5EA2B75B8}"/>
          </ac:picMkLst>
        </pc:picChg>
        <pc:picChg chg="add mod">
          <ac:chgData name="Hilliard Wegner Paige III" userId="xIi3vZdSozwclioEkN9/ryvPx15KCUi7RF1Jftwb8WY=" providerId="None" clId="Web-{3559B421-EDE6-4407-A020-165C8298672B}" dt="2023-01-30T03:49:33.875" v="266" actId="1076"/>
          <ac:picMkLst>
            <pc:docMk/>
            <pc:sldMk cId="832380008" sldId="327"/>
            <ac:picMk id="8" creationId="{EF948030-D6DC-ECCE-5EF5-573BB7B6D0C7}"/>
          </ac:picMkLst>
        </pc:picChg>
        <pc:picChg chg="add mod">
          <ac:chgData name="Hilliard Wegner Paige III" userId="xIi3vZdSozwclioEkN9/ryvPx15KCUi7RF1Jftwb8WY=" providerId="None" clId="Web-{3559B421-EDE6-4407-A020-165C8298672B}" dt="2023-01-30T03:52:50.221" v="422" actId="1076"/>
          <ac:picMkLst>
            <pc:docMk/>
            <pc:sldMk cId="832380008" sldId="327"/>
            <ac:picMk id="10" creationId="{6F7A6B20-2B29-F22A-F35B-9CC896099C85}"/>
          </ac:picMkLst>
        </pc:picChg>
      </pc:sldChg>
      <pc:sldChg chg="modSp">
        <pc:chgData name="Hilliard Wegner Paige III" userId="xIi3vZdSozwclioEkN9/ryvPx15KCUi7RF1Jftwb8WY=" providerId="None" clId="Web-{3559B421-EDE6-4407-A020-165C8298672B}" dt="2023-01-30T04:09:08.722" v="601" actId="20577"/>
        <pc:sldMkLst>
          <pc:docMk/>
          <pc:sldMk cId="783472051" sldId="403"/>
        </pc:sldMkLst>
        <pc:spChg chg="mod">
          <ac:chgData name="Hilliard Wegner Paige III" userId="xIi3vZdSozwclioEkN9/ryvPx15KCUi7RF1Jftwb8WY=" providerId="None" clId="Web-{3559B421-EDE6-4407-A020-165C8298672B}" dt="2023-01-30T04:09:08.722" v="601" actId="20577"/>
          <ac:spMkLst>
            <pc:docMk/>
            <pc:sldMk cId="783472051" sldId="403"/>
            <ac:spMk id="2" creationId="{6EAB5315-395C-3A3E-876F-9482FBCCF06B}"/>
          </ac:spMkLst>
        </pc:spChg>
      </pc:sldChg>
      <pc:sldChg chg="addSp delSp modSp">
        <pc:chgData name="Hilliard Wegner Paige III" userId="xIi3vZdSozwclioEkN9/ryvPx15KCUi7RF1Jftwb8WY=" providerId="None" clId="Web-{3559B421-EDE6-4407-A020-165C8298672B}" dt="2023-01-30T04:02:00.977" v="600"/>
        <pc:sldMkLst>
          <pc:docMk/>
          <pc:sldMk cId="1777094104" sldId="404"/>
        </pc:sldMkLst>
        <pc:spChg chg="add mod">
          <ac:chgData name="Hilliard Wegner Paige III" userId="xIi3vZdSozwclioEkN9/ryvPx15KCUi7RF1Jftwb8WY=" providerId="None" clId="Web-{3559B421-EDE6-4407-A020-165C8298672B}" dt="2023-01-30T03:56:25.520" v="554" actId="1076"/>
          <ac:spMkLst>
            <pc:docMk/>
            <pc:sldMk cId="1777094104" sldId="404"/>
            <ac:spMk id="2" creationId="{27759CCD-9EAB-F860-1B2F-8C2135E4E1DC}"/>
          </ac:spMkLst>
        </pc:spChg>
        <pc:spChg chg="add mod">
          <ac:chgData name="Hilliard Wegner Paige III" userId="xIi3vZdSozwclioEkN9/ryvPx15KCUi7RF1Jftwb8WY=" providerId="None" clId="Web-{3559B421-EDE6-4407-A020-165C8298672B}" dt="2023-01-30T03:56:25.536" v="555" actId="1076"/>
          <ac:spMkLst>
            <pc:docMk/>
            <pc:sldMk cId="1777094104" sldId="404"/>
            <ac:spMk id="8" creationId="{CEFF24C4-2C04-F5F3-237C-D45F19112D85}"/>
          </ac:spMkLst>
        </pc:spChg>
        <pc:spChg chg="add del mod">
          <ac:chgData name="Hilliard Wegner Paige III" userId="xIi3vZdSozwclioEkN9/ryvPx15KCUi7RF1Jftwb8WY=" providerId="None" clId="Web-{3559B421-EDE6-4407-A020-165C8298672B}" dt="2023-01-30T03:50:39.141" v="338"/>
          <ac:spMkLst>
            <pc:docMk/>
            <pc:sldMk cId="1777094104" sldId="404"/>
            <ac:spMk id="10" creationId="{6FC4C581-1515-634D-B669-C7A7A186B604}"/>
          </ac:spMkLst>
        </pc:spChg>
        <pc:spChg chg="add mod">
          <ac:chgData name="Hilliard Wegner Paige III" userId="xIi3vZdSozwclioEkN9/ryvPx15KCUi7RF1Jftwb8WY=" providerId="None" clId="Web-{3559B421-EDE6-4407-A020-165C8298672B}" dt="2023-01-30T03:56:29.020" v="559" actId="1076"/>
          <ac:spMkLst>
            <pc:docMk/>
            <pc:sldMk cId="1777094104" sldId="404"/>
            <ac:spMk id="11" creationId="{64EB2FC2-E299-1F82-642B-7199B17ABAA5}"/>
          </ac:spMkLst>
        </pc:spChg>
        <pc:spChg chg="add del">
          <ac:chgData name="Hilliard Wegner Paige III" userId="xIi3vZdSozwclioEkN9/ryvPx15KCUi7RF1Jftwb8WY=" providerId="None" clId="Web-{3559B421-EDE6-4407-A020-165C8298672B}" dt="2023-01-30T03:54:28.706" v="450"/>
          <ac:spMkLst>
            <pc:docMk/>
            <pc:sldMk cId="1777094104" sldId="404"/>
            <ac:spMk id="12" creationId="{E04788B7-7A7E-C6CE-B6C7-454EBF60A805}"/>
          </ac:spMkLst>
        </pc:spChg>
        <pc:spChg chg="add mod">
          <ac:chgData name="Hilliard Wegner Paige III" userId="xIi3vZdSozwclioEkN9/ryvPx15KCUi7RF1Jftwb8WY=" providerId="None" clId="Web-{3559B421-EDE6-4407-A020-165C8298672B}" dt="2023-01-30T03:56:25.551" v="556" actId="1076"/>
          <ac:spMkLst>
            <pc:docMk/>
            <pc:sldMk cId="1777094104" sldId="404"/>
            <ac:spMk id="13" creationId="{DDAC3154-898B-ED42-1480-06BA80086AD4}"/>
          </ac:spMkLst>
        </pc:spChg>
        <pc:spChg chg="add del">
          <ac:chgData name="Hilliard Wegner Paige III" userId="xIi3vZdSozwclioEkN9/ryvPx15KCUi7RF1Jftwb8WY=" providerId="None" clId="Web-{3559B421-EDE6-4407-A020-165C8298672B}" dt="2023-01-30T03:54:36.425" v="452"/>
          <ac:spMkLst>
            <pc:docMk/>
            <pc:sldMk cId="1777094104" sldId="404"/>
            <ac:spMk id="14" creationId="{A5F22381-1590-974D-5F8E-14235BC7B43C}"/>
          </ac:spMkLst>
        </pc:spChg>
        <pc:spChg chg="add mod">
          <ac:chgData name="Hilliard Wegner Paige III" userId="xIi3vZdSozwclioEkN9/ryvPx15KCUi7RF1Jftwb8WY=" providerId="None" clId="Web-{3559B421-EDE6-4407-A020-165C8298672B}" dt="2023-01-30T03:56:25.551" v="557" actId="1076"/>
          <ac:spMkLst>
            <pc:docMk/>
            <pc:sldMk cId="1777094104" sldId="404"/>
            <ac:spMk id="15" creationId="{A20A346B-D818-AD6F-3DB5-80598C6D40E0}"/>
          </ac:spMkLst>
        </pc:spChg>
        <pc:spChg chg="add mod">
          <ac:chgData name="Hilliard Wegner Paige III" userId="xIi3vZdSozwclioEkN9/ryvPx15KCUi7RF1Jftwb8WY=" providerId="None" clId="Web-{3559B421-EDE6-4407-A020-165C8298672B}" dt="2023-01-30T03:56:27.411" v="558" actId="1076"/>
          <ac:spMkLst>
            <pc:docMk/>
            <pc:sldMk cId="1777094104" sldId="404"/>
            <ac:spMk id="16" creationId="{74B84CB9-47BD-1CE0-6F67-DEE4BB6FC34A}"/>
          </ac:spMkLst>
        </pc:spChg>
        <pc:picChg chg="del mod">
          <ac:chgData name="Hilliard Wegner Paige III" userId="xIi3vZdSozwclioEkN9/ryvPx15KCUi7RF1Jftwb8WY=" providerId="None" clId="Web-{3559B421-EDE6-4407-A020-165C8298672B}" dt="2023-01-30T03:50:35.688" v="337"/>
          <ac:picMkLst>
            <pc:docMk/>
            <pc:sldMk cId="1777094104" sldId="404"/>
            <ac:picMk id="5" creationId="{2CEC179B-ED0A-82F1-0C6F-7015DEEEC701}"/>
          </ac:picMkLst>
        </pc:picChg>
        <pc:picChg chg="add del">
          <ac:chgData name="Hilliard Wegner Paige III" userId="xIi3vZdSozwclioEkN9/ryvPx15KCUi7RF1Jftwb8WY=" providerId="None" clId="Web-{3559B421-EDE6-4407-A020-165C8298672B}" dt="2023-01-30T03:50:27.156" v="332"/>
          <ac:picMkLst>
            <pc:docMk/>
            <pc:sldMk cId="1777094104" sldId="404"/>
            <ac:picMk id="7" creationId="{CFB01EE8-471A-8923-C9C2-34DCD416B9E1}"/>
          </ac:picMkLst>
        </pc:picChg>
        <pc:cxnChg chg="add del mod">
          <ac:chgData name="Hilliard Wegner Paige III" userId="xIi3vZdSozwclioEkN9/ryvPx15KCUi7RF1Jftwb8WY=" providerId="None" clId="Web-{3559B421-EDE6-4407-A020-165C8298672B}" dt="2023-01-30T03:56:50.661" v="564"/>
          <ac:cxnSpMkLst>
            <pc:docMk/>
            <pc:sldMk cId="1777094104" sldId="404"/>
            <ac:cxnSpMk id="17" creationId="{61F08976-8A71-2C07-C11B-15EE733B1610}"/>
          </ac:cxnSpMkLst>
        </pc:cxnChg>
        <pc:cxnChg chg="add mod">
          <ac:chgData name="Hilliard Wegner Paige III" userId="xIi3vZdSozwclioEkN9/ryvPx15KCUi7RF1Jftwb8WY=" providerId="None" clId="Web-{3559B421-EDE6-4407-A020-165C8298672B}" dt="2023-01-30T03:57:06.802" v="568" actId="1076"/>
          <ac:cxnSpMkLst>
            <pc:docMk/>
            <pc:sldMk cId="1777094104" sldId="404"/>
            <ac:cxnSpMk id="18" creationId="{E9424D11-5CC2-FF19-407C-5650867FC532}"/>
          </ac:cxnSpMkLst>
        </pc:cxnChg>
        <pc:cxnChg chg="add mod">
          <ac:chgData name="Hilliard Wegner Paige III" userId="xIi3vZdSozwclioEkN9/ryvPx15KCUi7RF1Jftwb8WY=" providerId="None" clId="Web-{3559B421-EDE6-4407-A020-165C8298672B}" dt="2023-01-30T03:57:35.005" v="577" actId="1076"/>
          <ac:cxnSpMkLst>
            <pc:docMk/>
            <pc:sldMk cId="1777094104" sldId="404"/>
            <ac:cxnSpMk id="19" creationId="{0009AC78-129B-8A3A-A1F9-DE942854E465}"/>
          </ac:cxnSpMkLst>
        </pc:cxnChg>
        <pc:cxnChg chg="add mod">
          <ac:chgData name="Hilliard Wegner Paige III" userId="xIi3vZdSozwclioEkN9/ryvPx15KCUi7RF1Jftwb8WY=" providerId="None" clId="Web-{3559B421-EDE6-4407-A020-165C8298672B}" dt="2023-01-30T03:57:44.411" v="579" actId="14100"/>
          <ac:cxnSpMkLst>
            <pc:docMk/>
            <pc:sldMk cId="1777094104" sldId="404"/>
            <ac:cxnSpMk id="20" creationId="{6ED33E3C-B24B-AC97-8D2F-6C445C0B7355}"/>
          </ac:cxnSpMkLst>
        </pc:cxnChg>
        <pc:cxnChg chg="add mod">
          <ac:chgData name="Hilliard Wegner Paige III" userId="xIi3vZdSozwclioEkN9/ryvPx15KCUi7RF1Jftwb8WY=" providerId="None" clId="Web-{3559B421-EDE6-4407-A020-165C8298672B}" dt="2023-01-30T03:57:59.974" v="583" actId="14100"/>
          <ac:cxnSpMkLst>
            <pc:docMk/>
            <pc:sldMk cId="1777094104" sldId="404"/>
            <ac:cxnSpMk id="21" creationId="{0882AB75-D70D-28EB-7522-C6ADF8677523}"/>
          </ac:cxnSpMkLst>
        </pc:cxnChg>
        <pc:cxnChg chg="add mod">
          <ac:chgData name="Hilliard Wegner Paige III" userId="xIi3vZdSozwclioEkN9/ryvPx15KCUi7RF1Jftwb8WY=" providerId="None" clId="Web-{3559B421-EDE6-4407-A020-165C8298672B}" dt="2023-01-30T03:58:14.584" v="588" actId="14100"/>
          <ac:cxnSpMkLst>
            <pc:docMk/>
            <pc:sldMk cId="1777094104" sldId="404"/>
            <ac:cxnSpMk id="22" creationId="{52F7701A-F6CF-7476-6D90-273E72F1F442}"/>
          </ac:cxnSpMkLst>
        </pc:cxnChg>
        <pc:cxnChg chg="add mod">
          <ac:chgData name="Hilliard Wegner Paige III" userId="xIi3vZdSozwclioEkN9/ryvPx15KCUi7RF1Jftwb8WY=" providerId="None" clId="Web-{3559B421-EDE6-4407-A020-165C8298672B}" dt="2023-01-30T04:01:30.258" v="591" actId="14100"/>
          <ac:cxnSpMkLst>
            <pc:docMk/>
            <pc:sldMk cId="1777094104" sldId="404"/>
            <ac:cxnSpMk id="23" creationId="{098BF1B8-7491-C7B7-C6A4-9375FBA06A16}"/>
          </ac:cxnSpMkLst>
        </pc:cxnChg>
        <pc:cxnChg chg="add del mod">
          <ac:chgData name="Hilliard Wegner Paige III" userId="xIi3vZdSozwclioEkN9/ryvPx15KCUi7RF1Jftwb8WY=" providerId="None" clId="Web-{3559B421-EDE6-4407-A020-165C8298672B}" dt="2023-01-30T04:01:38.461" v="594"/>
          <ac:cxnSpMkLst>
            <pc:docMk/>
            <pc:sldMk cId="1777094104" sldId="404"/>
            <ac:cxnSpMk id="24" creationId="{55F10B69-9255-911F-31FB-B8FE48AAB849}"/>
          </ac:cxnSpMkLst>
        </pc:cxnChg>
        <pc:cxnChg chg="add del mod">
          <ac:chgData name="Hilliard Wegner Paige III" userId="xIi3vZdSozwclioEkN9/ryvPx15KCUi7RF1Jftwb8WY=" providerId="None" clId="Web-{3559B421-EDE6-4407-A020-165C8298672B}" dt="2023-01-30T04:02:00.977" v="600"/>
          <ac:cxnSpMkLst>
            <pc:docMk/>
            <pc:sldMk cId="1777094104" sldId="404"/>
            <ac:cxnSpMk id="25" creationId="{B74401B8-B3FB-81FC-6857-CC805FBB1CF2}"/>
          </ac:cxnSpMkLst>
        </pc:cxnChg>
      </pc:sldChg>
      <pc:sldChg chg="addSp delSp modSp">
        <pc:chgData name="Hilliard Wegner Paige III" userId="xIi3vZdSozwclioEkN9/ryvPx15KCUi7RF1Jftwb8WY=" providerId="None" clId="Web-{3559B421-EDE6-4407-A020-165C8298672B}" dt="2023-01-30T01:37:55.220" v="3" actId="1076"/>
        <pc:sldMkLst>
          <pc:docMk/>
          <pc:sldMk cId="2773761460" sldId="405"/>
        </pc:sldMkLst>
        <pc:spChg chg="del">
          <ac:chgData name="Hilliard Wegner Paige III" userId="xIi3vZdSozwclioEkN9/ryvPx15KCUi7RF1Jftwb8WY=" providerId="None" clId="Web-{3559B421-EDE6-4407-A020-165C8298672B}" dt="2023-01-30T01:37:41.735" v="0"/>
          <ac:spMkLst>
            <pc:docMk/>
            <pc:sldMk cId="2773761460" sldId="405"/>
            <ac:spMk id="2" creationId="{2CED9452-B8C4-7CFE-C497-E0DEF95BD323}"/>
          </ac:spMkLst>
        </pc:spChg>
        <pc:spChg chg="add del mod">
          <ac:chgData name="Hilliard Wegner Paige III" userId="xIi3vZdSozwclioEkN9/ryvPx15KCUi7RF1Jftwb8WY=" providerId="None" clId="Web-{3559B421-EDE6-4407-A020-165C8298672B}" dt="2023-01-30T01:37:50.876" v="1"/>
          <ac:spMkLst>
            <pc:docMk/>
            <pc:sldMk cId="2773761460" sldId="405"/>
            <ac:spMk id="6" creationId="{B17427EA-77DB-6A95-78A5-0407CEACECF2}"/>
          </ac:spMkLst>
        </pc:spChg>
        <pc:picChg chg="add mod ord">
          <ac:chgData name="Hilliard Wegner Paige III" userId="xIi3vZdSozwclioEkN9/ryvPx15KCUi7RF1Jftwb8WY=" providerId="None" clId="Web-{3559B421-EDE6-4407-A020-165C8298672B}" dt="2023-01-30T01:37:55.220" v="3" actId="1076"/>
          <ac:picMkLst>
            <pc:docMk/>
            <pc:sldMk cId="2773761460" sldId="405"/>
            <ac:picMk id="7" creationId="{FF72DC20-8A1F-512A-CEF8-D13603D00F43}"/>
          </ac:picMkLst>
        </pc:picChg>
      </pc:sldChg>
      <pc:sldChg chg="modSp">
        <pc:chgData name="Hilliard Wegner Paige III" userId="xIi3vZdSozwclioEkN9/ryvPx15KCUi7RF1Jftwb8WY=" providerId="None" clId="Web-{3559B421-EDE6-4407-A020-165C8298672B}" dt="2023-01-30T04:18:01.683" v="604" actId="1076"/>
        <pc:sldMkLst>
          <pc:docMk/>
          <pc:sldMk cId="4221346864" sldId="409"/>
        </pc:sldMkLst>
        <pc:spChg chg="mod">
          <ac:chgData name="Hilliard Wegner Paige III" userId="xIi3vZdSozwclioEkN9/ryvPx15KCUi7RF1Jftwb8WY=" providerId="None" clId="Web-{3559B421-EDE6-4407-A020-165C8298672B}" dt="2023-01-30T04:18:01.683" v="604" actId="1076"/>
          <ac:spMkLst>
            <pc:docMk/>
            <pc:sldMk cId="4221346864" sldId="409"/>
            <ac:spMk id="2" creationId="{2CED9452-B8C4-7CFE-C497-E0DEF95BD323}"/>
          </ac:spMkLst>
        </pc:spChg>
      </pc:sldChg>
      <pc:sldChg chg="addSp delSp modSp add replId">
        <pc:chgData name="Hilliard Wegner Paige III" userId="xIi3vZdSozwclioEkN9/ryvPx15KCUi7RF1Jftwb8WY=" providerId="None" clId="Web-{3559B421-EDE6-4407-A020-165C8298672B}" dt="2023-01-30T01:47:16.881" v="245" actId="20577"/>
        <pc:sldMkLst>
          <pc:docMk/>
          <pc:sldMk cId="1862909555" sldId="416"/>
        </pc:sldMkLst>
        <pc:spChg chg="mod">
          <ac:chgData name="Hilliard Wegner Paige III" userId="xIi3vZdSozwclioEkN9/ryvPx15KCUi7RF1Jftwb8WY=" providerId="None" clId="Web-{3559B421-EDE6-4407-A020-165C8298672B}" dt="2023-01-30T01:47:16.881" v="245" actId="20577"/>
          <ac:spMkLst>
            <pc:docMk/>
            <pc:sldMk cId="1862909555" sldId="416"/>
            <ac:spMk id="4" creationId="{7A7274F8-CC31-CEB7-9C3C-8ACB1F0CC88F}"/>
          </ac:spMkLst>
        </pc:spChg>
        <pc:spChg chg="add del mod">
          <ac:chgData name="Hilliard Wegner Paige III" userId="xIi3vZdSozwclioEkN9/ryvPx15KCUi7RF1Jftwb8WY=" providerId="None" clId="Web-{3559B421-EDE6-4407-A020-165C8298672B}" dt="2023-01-30T01:39:50.549" v="22"/>
          <ac:spMkLst>
            <pc:docMk/>
            <pc:sldMk cId="1862909555" sldId="416"/>
            <ac:spMk id="5" creationId="{EAC91082-FC09-858D-C426-42B3C111AF22}"/>
          </ac:spMkLst>
        </pc:spChg>
        <pc:spChg chg="add mod">
          <ac:chgData name="Hilliard Wegner Paige III" userId="xIi3vZdSozwclioEkN9/ryvPx15KCUi7RF1Jftwb8WY=" providerId="None" clId="Web-{3559B421-EDE6-4407-A020-165C8298672B}" dt="2023-01-30T01:40:35.862" v="75" actId="1076"/>
          <ac:spMkLst>
            <pc:docMk/>
            <pc:sldMk cId="1862909555" sldId="416"/>
            <ac:spMk id="6" creationId="{C5F68219-7CEE-9625-9A6B-F632C389A3F9}"/>
          </ac:spMkLst>
        </pc:spChg>
        <pc:spChg chg="add mod">
          <ac:chgData name="Hilliard Wegner Paige III" userId="xIi3vZdSozwclioEkN9/ryvPx15KCUi7RF1Jftwb8WY=" providerId="None" clId="Web-{3559B421-EDE6-4407-A020-165C8298672B}" dt="2023-01-30T01:40:46.690" v="78" actId="1076"/>
          <ac:spMkLst>
            <pc:docMk/>
            <pc:sldMk cId="1862909555" sldId="416"/>
            <ac:spMk id="8" creationId="{058D5311-3273-7285-D8FE-93A7CE57D09F}"/>
          </ac:spMkLst>
        </pc:spChg>
        <pc:spChg chg="add mod">
          <ac:chgData name="Hilliard Wegner Paige III" userId="xIi3vZdSozwclioEkN9/ryvPx15KCUi7RF1Jftwb8WY=" providerId="None" clId="Web-{3559B421-EDE6-4407-A020-165C8298672B}" dt="2023-01-30T01:43:04.754" v="101" actId="20577"/>
          <ac:spMkLst>
            <pc:docMk/>
            <pc:sldMk cId="1862909555" sldId="416"/>
            <ac:spMk id="9" creationId="{9E024322-2A3D-2907-33CE-C5B2CF52B5CF}"/>
          </ac:spMkLst>
        </pc:spChg>
        <pc:spChg chg="add mod">
          <ac:chgData name="Hilliard Wegner Paige III" userId="xIi3vZdSozwclioEkN9/ryvPx15KCUi7RF1Jftwb8WY=" providerId="None" clId="Web-{3559B421-EDE6-4407-A020-165C8298672B}" dt="2023-01-30T01:43:21.801" v="117" actId="20577"/>
          <ac:spMkLst>
            <pc:docMk/>
            <pc:sldMk cId="1862909555" sldId="416"/>
            <ac:spMk id="10" creationId="{2A399B52-F735-0268-60FA-A56F99C85C2F}"/>
          </ac:spMkLst>
        </pc:spChg>
        <pc:spChg chg="add mod">
          <ac:chgData name="Hilliard Wegner Paige III" userId="xIi3vZdSozwclioEkN9/ryvPx15KCUi7RF1Jftwb8WY=" providerId="None" clId="Web-{3559B421-EDE6-4407-A020-165C8298672B}" dt="2023-01-30T01:43:55.957" v="162" actId="20577"/>
          <ac:spMkLst>
            <pc:docMk/>
            <pc:sldMk cId="1862909555" sldId="416"/>
            <ac:spMk id="11" creationId="{B89D8176-C849-A2A4-ADCB-00496EC44844}"/>
          </ac:spMkLst>
        </pc:spChg>
        <pc:spChg chg="add mod">
          <ac:chgData name="Hilliard Wegner Paige III" userId="xIi3vZdSozwclioEkN9/ryvPx15KCUi7RF1Jftwb8WY=" providerId="None" clId="Web-{3559B421-EDE6-4407-A020-165C8298672B}" dt="2023-01-30T01:45:42.208" v="206" actId="20577"/>
          <ac:spMkLst>
            <pc:docMk/>
            <pc:sldMk cId="1862909555" sldId="416"/>
            <ac:spMk id="12" creationId="{0E73A728-DF4D-51B1-91C4-B4414C2788F3}"/>
          </ac:spMkLst>
        </pc:spChg>
        <pc:picChg chg="del">
          <ac:chgData name="Hilliard Wegner Paige III" userId="xIi3vZdSozwclioEkN9/ryvPx15KCUi7RF1Jftwb8WY=" providerId="None" clId="Web-{3559B421-EDE6-4407-A020-165C8298672B}" dt="2023-01-30T01:39:13.674" v="5"/>
          <ac:picMkLst>
            <pc:docMk/>
            <pc:sldMk cId="1862909555" sldId="416"/>
            <ac:picMk id="7" creationId="{FF72DC20-8A1F-512A-CEF8-D13603D00F43}"/>
          </ac:picMkLst>
        </pc:picChg>
        <pc:cxnChg chg="add mod">
          <ac:chgData name="Hilliard Wegner Paige III" userId="xIi3vZdSozwclioEkN9/ryvPx15KCUi7RF1Jftwb8WY=" providerId="None" clId="Web-{3559B421-EDE6-4407-A020-165C8298672B}" dt="2023-01-30T01:46:01.771" v="209" actId="14100"/>
          <ac:cxnSpMkLst>
            <pc:docMk/>
            <pc:sldMk cId="1862909555" sldId="416"/>
            <ac:cxnSpMk id="13" creationId="{807367BC-6816-F760-C587-B12E0B024F3C}"/>
          </ac:cxnSpMkLst>
        </pc:cxnChg>
        <pc:cxnChg chg="add mod">
          <ac:chgData name="Hilliard Wegner Paige III" userId="xIi3vZdSozwclioEkN9/ryvPx15KCUi7RF1Jftwb8WY=" providerId="None" clId="Web-{3559B421-EDE6-4407-A020-165C8298672B}" dt="2023-01-30T01:46:06.536" v="211" actId="1076"/>
          <ac:cxnSpMkLst>
            <pc:docMk/>
            <pc:sldMk cId="1862909555" sldId="416"/>
            <ac:cxnSpMk id="14" creationId="{DDD73619-C2D9-B672-E16A-8E343F3B5578}"/>
          </ac:cxnSpMkLst>
        </pc:cxnChg>
        <pc:cxnChg chg="add mod">
          <ac:chgData name="Hilliard Wegner Paige III" userId="xIi3vZdSozwclioEkN9/ryvPx15KCUi7RF1Jftwb8WY=" providerId="None" clId="Web-{3559B421-EDE6-4407-A020-165C8298672B}" dt="2023-01-30T01:46:13.302" v="214" actId="14100"/>
          <ac:cxnSpMkLst>
            <pc:docMk/>
            <pc:sldMk cId="1862909555" sldId="416"/>
            <ac:cxnSpMk id="15" creationId="{9ED7A9E8-0661-1962-F54F-28ECD0767AE1}"/>
          </ac:cxnSpMkLst>
        </pc:cxnChg>
        <pc:cxnChg chg="add mod">
          <ac:chgData name="Hilliard Wegner Paige III" userId="xIi3vZdSozwclioEkN9/ryvPx15KCUi7RF1Jftwb8WY=" providerId="None" clId="Web-{3559B421-EDE6-4407-A020-165C8298672B}" dt="2023-01-30T01:46:32.349" v="222" actId="14100"/>
          <ac:cxnSpMkLst>
            <pc:docMk/>
            <pc:sldMk cId="1862909555" sldId="416"/>
            <ac:cxnSpMk id="16" creationId="{E6DA9C63-3502-1067-D660-06D991F355F9}"/>
          </ac:cxnSpMkLst>
        </pc:cxnChg>
        <pc:cxnChg chg="add mod">
          <ac:chgData name="Hilliard Wegner Paige III" userId="xIi3vZdSozwclioEkN9/ryvPx15KCUi7RF1Jftwb8WY=" providerId="None" clId="Web-{3559B421-EDE6-4407-A020-165C8298672B}" dt="2023-01-30T01:46:39.318" v="224" actId="1076"/>
          <ac:cxnSpMkLst>
            <pc:docMk/>
            <pc:sldMk cId="1862909555" sldId="416"/>
            <ac:cxnSpMk id="17" creationId="{06EFBA7B-2D61-3374-5D37-27EE6AADD432}"/>
          </ac:cxnSpMkLst>
        </pc:cxnChg>
        <pc:cxnChg chg="add mod">
          <ac:chgData name="Hilliard Wegner Paige III" userId="xIi3vZdSozwclioEkN9/ryvPx15KCUi7RF1Jftwb8WY=" providerId="None" clId="Web-{3559B421-EDE6-4407-A020-165C8298672B}" dt="2023-01-30T01:47:05.974" v="231"/>
          <ac:cxnSpMkLst>
            <pc:docMk/>
            <pc:sldMk cId="1862909555" sldId="416"/>
            <ac:cxnSpMk id="18" creationId="{674776D9-99F4-0252-950A-BBF3CF1287C0}"/>
          </ac:cxnSpMkLst>
        </pc:cxnChg>
      </pc:sldChg>
      <pc:sldChg chg="add del replId">
        <pc:chgData name="Hilliard Wegner Paige III" userId="xIi3vZdSozwclioEkN9/ryvPx15KCUi7RF1Jftwb8WY=" providerId="None" clId="Web-{3559B421-EDE6-4407-A020-165C8298672B}" dt="2023-01-30T03:57:21.411" v="573"/>
        <pc:sldMkLst>
          <pc:docMk/>
          <pc:sldMk cId="1121762793" sldId="417"/>
        </pc:sldMkLst>
      </pc:sldChg>
    </pc:docChg>
  </pc:docChgLst>
  <pc:docChgLst>
    <pc:chgData name="Matthew Christopher Walton" userId="R9ShxfPwnzcE+L8HATC9842OyxGGsjPs4kYXTKNBENk=" providerId="None" clId="Web-{64B98661-E850-482D-A67A-CED12FCB7D5E}"/>
    <pc:docChg chg="modSld">
      <pc:chgData name="Matthew Christopher Walton" userId="R9ShxfPwnzcE+L8HATC9842OyxGGsjPs4kYXTKNBENk=" providerId="None" clId="Web-{64B98661-E850-482D-A67A-CED12FCB7D5E}" dt="2023-01-25T20:53:35.509" v="140" actId="20577"/>
      <pc:docMkLst>
        <pc:docMk/>
      </pc:docMkLst>
      <pc:sldChg chg="modSp">
        <pc:chgData name="Matthew Christopher Walton" userId="R9ShxfPwnzcE+L8HATC9842OyxGGsjPs4kYXTKNBENk=" providerId="None" clId="Web-{64B98661-E850-482D-A67A-CED12FCB7D5E}" dt="2023-01-25T20:53:35.509" v="140" actId="20577"/>
        <pc:sldMkLst>
          <pc:docMk/>
          <pc:sldMk cId="4221346864" sldId="409"/>
        </pc:sldMkLst>
        <pc:spChg chg="mod">
          <ac:chgData name="Matthew Christopher Walton" userId="R9ShxfPwnzcE+L8HATC9842OyxGGsjPs4kYXTKNBENk=" providerId="None" clId="Web-{64B98661-E850-482D-A67A-CED12FCB7D5E}" dt="2023-01-25T20:53:35.509" v="140" actId="20577"/>
          <ac:spMkLst>
            <pc:docMk/>
            <pc:sldMk cId="4221346864" sldId="409"/>
            <ac:spMk id="2" creationId="{2CED9452-B8C4-7CFE-C497-E0DEF95BD323}"/>
          </ac:spMkLst>
        </pc:spChg>
      </pc:sldChg>
    </pc:docChg>
  </pc:docChgLst>
  <pc:docChgLst>
    <pc:chgData name="Quinn P Lamey" userId="FvXhqW2PECxOfsFJgy4UTAsVMWtbqOtS/vlfkJxVisI=" providerId="None" clId="Web-{5E5FF851-EE32-43DB-975F-C364E7E56571}"/>
    <pc:docChg chg="addSld modSld">
      <pc:chgData name="Quinn P Lamey" userId="FvXhqW2PECxOfsFJgy4UTAsVMWtbqOtS/vlfkJxVisI=" providerId="None" clId="Web-{5E5FF851-EE32-43DB-975F-C364E7E56571}" dt="2023-01-25T21:24:02.029" v="1284" actId="20577"/>
      <pc:docMkLst>
        <pc:docMk/>
      </pc:docMkLst>
      <pc:sldChg chg="modSp">
        <pc:chgData name="Quinn P Lamey" userId="FvXhqW2PECxOfsFJgy4UTAsVMWtbqOtS/vlfkJxVisI=" providerId="None" clId="Web-{5E5FF851-EE32-43DB-975F-C364E7E56571}" dt="2023-01-25T21:12:33.223" v="675" actId="20577"/>
        <pc:sldMkLst>
          <pc:docMk/>
          <pc:sldMk cId="1490737355" sldId="407"/>
        </pc:sldMkLst>
        <pc:spChg chg="mod">
          <ac:chgData name="Quinn P Lamey" userId="FvXhqW2PECxOfsFJgy4UTAsVMWtbqOtS/vlfkJxVisI=" providerId="None" clId="Web-{5E5FF851-EE32-43DB-975F-C364E7E56571}" dt="2023-01-25T21:12:33.223" v="675" actId="20577"/>
          <ac:spMkLst>
            <pc:docMk/>
            <pc:sldMk cId="1490737355" sldId="407"/>
            <ac:spMk id="2" creationId="{2CED9452-B8C4-7CFE-C497-E0DEF95BD323}"/>
          </ac:spMkLst>
        </pc:spChg>
      </pc:sldChg>
      <pc:sldChg chg="modSp">
        <pc:chgData name="Quinn P Lamey" userId="FvXhqW2PECxOfsFJgy4UTAsVMWtbqOtS/vlfkJxVisI=" providerId="None" clId="Web-{5E5FF851-EE32-43DB-975F-C364E7E56571}" dt="2023-01-25T21:16:50.648" v="980" actId="20577"/>
        <pc:sldMkLst>
          <pc:docMk/>
          <pc:sldMk cId="3733705340" sldId="411"/>
        </pc:sldMkLst>
        <pc:spChg chg="mod">
          <ac:chgData name="Quinn P Lamey" userId="FvXhqW2PECxOfsFJgy4UTAsVMWtbqOtS/vlfkJxVisI=" providerId="None" clId="Web-{5E5FF851-EE32-43DB-975F-C364E7E56571}" dt="2023-01-25T21:16:50.648" v="980" actId="20577"/>
          <ac:spMkLst>
            <pc:docMk/>
            <pc:sldMk cId="3733705340" sldId="411"/>
            <ac:spMk id="2" creationId="{93DECED9-407D-7299-EBB2-A58B04B704D1}"/>
          </ac:spMkLst>
        </pc:spChg>
      </pc:sldChg>
      <pc:sldChg chg="modSp">
        <pc:chgData name="Quinn P Lamey" userId="FvXhqW2PECxOfsFJgy4UTAsVMWtbqOtS/vlfkJxVisI=" providerId="None" clId="Web-{5E5FF851-EE32-43DB-975F-C364E7E56571}" dt="2023-01-25T21:23:28.826" v="1221" actId="20577"/>
        <pc:sldMkLst>
          <pc:docMk/>
          <pc:sldMk cId="498596046" sldId="412"/>
        </pc:sldMkLst>
        <pc:spChg chg="mod">
          <ac:chgData name="Quinn P Lamey" userId="FvXhqW2PECxOfsFJgy4UTAsVMWtbqOtS/vlfkJxVisI=" providerId="None" clId="Web-{5E5FF851-EE32-43DB-975F-C364E7E56571}" dt="2023-01-25T21:23:28.826" v="1221" actId="20577"/>
          <ac:spMkLst>
            <pc:docMk/>
            <pc:sldMk cId="498596046" sldId="412"/>
            <ac:spMk id="2" creationId="{2CED9452-B8C4-7CFE-C497-E0DEF95BD323}"/>
          </ac:spMkLst>
        </pc:spChg>
      </pc:sldChg>
      <pc:sldChg chg="addSp delSp modSp new">
        <pc:chgData name="Quinn P Lamey" userId="FvXhqW2PECxOfsFJgy4UTAsVMWtbqOtS/vlfkJxVisI=" providerId="None" clId="Web-{5E5FF851-EE32-43DB-975F-C364E7E56571}" dt="2023-01-25T20:32:26.067" v="392" actId="20577"/>
        <pc:sldMkLst>
          <pc:docMk/>
          <pc:sldMk cId="3020698880" sldId="413"/>
        </pc:sldMkLst>
        <pc:spChg chg="mod">
          <ac:chgData name="Quinn P Lamey" userId="FvXhqW2PECxOfsFJgy4UTAsVMWtbqOtS/vlfkJxVisI=" providerId="None" clId="Web-{5E5FF851-EE32-43DB-975F-C364E7E56571}" dt="2023-01-25T20:28:46.580" v="214" actId="20577"/>
          <ac:spMkLst>
            <pc:docMk/>
            <pc:sldMk cId="3020698880" sldId="413"/>
            <ac:spMk id="2" creationId="{48016EAD-1213-6EA6-9B50-2A829793A10E}"/>
          </ac:spMkLst>
        </pc:spChg>
        <pc:spChg chg="mod">
          <ac:chgData name="Quinn P Lamey" userId="FvXhqW2PECxOfsFJgy4UTAsVMWtbqOtS/vlfkJxVisI=" providerId="None" clId="Web-{5E5FF851-EE32-43DB-975F-C364E7E56571}" dt="2023-01-25T20:28:23.814" v="191" actId="20577"/>
          <ac:spMkLst>
            <pc:docMk/>
            <pc:sldMk cId="3020698880" sldId="413"/>
            <ac:spMk id="4" creationId="{CF7F82D9-B741-87B9-EBFC-125489F58D37}"/>
          </ac:spMkLst>
        </pc:spChg>
        <pc:spChg chg="add mod">
          <ac:chgData name="Quinn P Lamey" userId="FvXhqW2PECxOfsFJgy4UTAsVMWtbqOtS/vlfkJxVisI=" providerId="None" clId="Web-{5E5FF851-EE32-43DB-975F-C364E7E56571}" dt="2023-01-25T20:32:03.989" v="361" actId="14100"/>
          <ac:spMkLst>
            <pc:docMk/>
            <pc:sldMk cId="3020698880" sldId="413"/>
            <ac:spMk id="5" creationId="{0E27C98E-972F-DA32-0327-91E16E07F722}"/>
          </ac:spMkLst>
        </pc:spChg>
        <pc:spChg chg="add del mod">
          <ac:chgData name="Quinn P Lamey" userId="FvXhqW2PECxOfsFJgy4UTAsVMWtbqOtS/vlfkJxVisI=" providerId="None" clId="Web-{5E5FF851-EE32-43DB-975F-C364E7E56571}" dt="2023-01-25T20:29:57.893" v="259"/>
          <ac:spMkLst>
            <pc:docMk/>
            <pc:sldMk cId="3020698880" sldId="413"/>
            <ac:spMk id="6" creationId="{95A70653-F1F2-B925-3027-A329AECA1279}"/>
          </ac:spMkLst>
        </pc:spChg>
        <pc:spChg chg="add mod">
          <ac:chgData name="Quinn P Lamey" userId="FvXhqW2PECxOfsFJgy4UTAsVMWtbqOtS/vlfkJxVisI=" providerId="None" clId="Web-{5E5FF851-EE32-43DB-975F-C364E7E56571}" dt="2023-01-25T20:31:01.253" v="297" actId="20577"/>
          <ac:spMkLst>
            <pc:docMk/>
            <pc:sldMk cId="3020698880" sldId="413"/>
            <ac:spMk id="7" creationId="{6E254913-844D-C932-F845-0002F61CD39E}"/>
          </ac:spMkLst>
        </pc:spChg>
        <pc:spChg chg="add mod">
          <ac:chgData name="Quinn P Lamey" userId="FvXhqW2PECxOfsFJgy4UTAsVMWtbqOtS/vlfkJxVisI=" providerId="None" clId="Web-{5E5FF851-EE32-43DB-975F-C364E7E56571}" dt="2023-01-25T20:31:41.707" v="360" actId="20577"/>
          <ac:spMkLst>
            <pc:docMk/>
            <pc:sldMk cId="3020698880" sldId="413"/>
            <ac:spMk id="8" creationId="{D4B9B1BA-3CF2-6F63-F663-05B593051719}"/>
          </ac:spMkLst>
        </pc:spChg>
        <pc:spChg chg="add mod">
          <ac:chgData name="Quinn P Lamey" userId="FvXhqW2PECxOfsFJgy4UTAsVMWtbqOtS/vlfkJxVisI=" providerId="None" clId="Web-{5E5FF851-EE32-43DB-975F-C364E7E56571}" dt="2023-01-25T20:32:26.067" v="392" actId="20577"/>
          <ac:spMkLst>
            <pc:docMk/>
            <pc:sldMk cId="3020698880" sldId="413"/>
            <ac:spMk id="9" creationId="{140FA4C5-CE51-C6EE-570E-4A8F8565DD1E}"/>
          </ac:spMkLst>
        </pc:spChg>
      </pc:sldChg>
      <pc:sldChg chg="addSp modSp new">
        <pc:chgData name="Quinn P Lamey" userId="FvXhqW2PECxOfsFJgy4UTAsVMWtbqOtS/vlfkJxVisI=" providerId="None" clId="Web-{5E5FF851-EE32-43DB-975F-C364E7E56571}" dt="2023-01-25T21:24:02.029" v="1284" actId="20577"/>
        <pc:sldMkLst>
          <pc:docMk/>
          <pc:sldMk cId="158334183" sldId="414"/>
        </pc:sldMkLst>
        <pc:spChg chg="mod">
          <ac:chgData name="Quinn P Lamey" userId="FvXhqW2PECxOfsFJgy4UTAsVMWtbqOtS/vlfkJxVisI=" providerId="None" clId="Web-{5E5FF851-EE32-43DB-975F-C364E7E56571}" dt="2023-01-25T21:24:02.029" v="1284" actId="20577"/>
          <ac:spMkLst>
            <pc:docMk/>
            <pc:sldMk cId="158334183" sldId="414"/>
            <ac:spMk id="2" creationId="{771F02F9-C4EB-436B-5183-CA7467968DB2}"/>
          </ac:spMkLst>
        </pc:spChg>
        <pc:spChg chg="mod">
          <ac:chgData name="Quinn P Lamey" userId="FvXhqW2PECxOfsFJgy4UTAsVMWtbqOtS/vlfkJxVisI=" providerId="None" clId="Web-{5E5FF851-EE32-43DB-975F-C364E7E56571}" dt="2023-01-25T20:32:57.520" v="408" actId="20577"/>
          <ac:spMkLst>
            <pc:docMk/>
            <pc:sldMk cId="158334183" sldId="414"/>
            <ac:spMk id="4" creationId="{EFA1D1F5-1D37-58DA-25E4-C3D16D960544}"/>
          </ac:spMkLst>
        </pc:spChg>
        <pc:picChg chg="add mod">
          <ac:chgData name="Quinn P Lamey" userId="FvXhqW2PECxOfsFJgy4UTAsVMWtbqOtS/vlfkJxVisI=" providerId="None" clId="Web-{5E5FF851-EE32-43DB-975F-C364E7E56571}" dt="2023-01-25T21:05:10.060" v="598" actId="1076"/>
          <ac:picMkLst>
            <pc:docMk/>
            <pc:sldMk cId="158334183" sldId="414"/>
            <ac:picMk id="5" creationId="{4F4C3473-3587-D3AA-D43C-1DFE522F1C53}"/>
          </ac:picMkLst>
        </pc:picChg>
      </pc:sldChg>
      <pc:sldChg chg="addSp modSp new">
        <pc:chgData name="Quinn P Lamey" userId="FvXhqW2PECxOfsFJgy4UTAsVMWtbqOtS/vlfkJxVisI=" providerId="None" clId="Web-{5E5FF851-EE32-43DB-975F-C364E7E56571}" dt="2023-01-25T21:19:54.323" v="1198" actId="20577"/>
        <pc:sldMkLst>
          <pc:docMk/>
          <pc:sldMk cId="1553825302" sldId="415"/>
        </pc:sldMkLst>
        <pc:spChg chg="mod">
          <ac:chgData name="Quinn P Lamey" userId="FvXhqW2PECxOfsFJgy4UTAsVMWtbqOtS/vlfkJxVisI=" providerId="None" clId="Web-{5E5FF851-EE32-43DB-975F-C364E7E56571}" dt="2023-01-25T21:19:54.323" v="1198" actId="20577"/>
          <ac:spMkLst>
            <pc:docMk/>
            <pc:sldMk cId="1553825302" sldId="415"/>
            <ac:spMk id="2" creationId="{46B8113E-CFE4-D4A1-3AC9-FC3D882899C6}"/>
          </ac:spMkLst>
        </pc:spChg>
        <pc:spChg chg="mod">
          <ac:chgData name="Quinn P Lamey" userId="FvXhqW2PECxOfsFJgy4UTAsVMWtbqOtS/vlfkJxVisI=" providerId="None" clId="Web-{5E5FF851-EE32-43DB-975F-C364E7E56571}" dt="2023-01-25T20:33:11.583" v="422" actId="20577"/>
          <ac:spMkLst>
            <pc:docMk/>
            <pc:sldMk cId="1553825302" sldId="415"/>
            <ac:spMk id="4" creationId="{90B0A2A2-60D2-CCED-2279-6CA8C4EA540A}"/>
          </ac:spMkLst>
        </pc:spChg>
        <pc:picChg chg="add mod">
          <ac:chgData name="Quinn P Lamey" userId="FvXhqW2PECxOfsFJgy4UTAsVMWtbqOtS/vlfkJxVisI=" providerId="None" clId="Web-{5E5FF851-EE32-43DB-975F-C364E7E56571}" dt="2023-01-25T21:09:37.720" v="664"/>
          <ac:picMkLst>
            <pc:docMk/>
            <pc:sldMk cId="1553825302" sldId="415"/>
            <ac:picMk id="5" creationId="{46DBAE96-A6D1-1790-C638-20B6D9B47974}"/>
          </ac:picMkLst>
        </pc:picChg>
      </pc:sldChg>
    </pc:docChg>
  </pc:docChgLst>
  <pc:docChgLst>
    <pc:chgData name="Hilliard Wegner Paige III" userId="xIi3vZdSozwclioEkN9/ryvPx15KCUi7RF1Jftwb8WY=" providerId="None" clId="Web-{AEAE30EE-A3D3-47AE-957D-853CB42DDD3B}"/>
    <pc:docChg chg="modSld sldOrd">
      <pc:chgData name="Hilliard Wegner Paige III" userId="xIi3vZdSozwclioEkN9/ryvPx15KCUi7RF1Jftwb8WY=" providerId="None" clId="Web-{AEAE30EE-A3D3-47AE-957D-853CB42DDD3B}" dt="2023-01-30T20:13:10.397" v="114" actId="1076"/>
      <pc:docMkLst>
        <pc:docMk/>
      </pc:docMkLst>
      <pc:sldChg chg="addSp delSp modSp">
        <pc:chgData name="Hilliard Wegner Paige III" userId="xIi3vZdSozwclioEkN9/ryvPx15KCUi7RF1Jftwb8WY=" providerId="None" clId="Web-{AEAE30EE-A3D3-47AE-957D-853CB42DDD3B}" dt="2023-01-30T20:13:10.397" v="114" actId="1076"/>
        <pc:sldMkLst>
          <pc:docMk/>
          <pc:sldMk cId="0" sldId="319"/>
        </pc:sldMkLst>
        <pc:picChg chg="add del mod">
          <ac:chgData name="Hilliard Wegner Paige III" userId="xIi3vZdSozwclioEkN9/ryvPx15KCUi7RF1Jftwb8WY=" providerId="None" clId="Web-{AEAE30EE-A3D3-47AE-957D-853CB42DDD3B}" dt="2023-01-30T20:09:04.425" v="36"/>
          <ac:picMkLst>
            <pc:docMk/>
            <pc:sldMk cId="0" sldId="319"/>
            <ac:picMk id="2" creationId="{82C17281-E202-585D-8E1D-E8946F471DF9}"/>
          </ac:picMkLst>
        </pc:picChg>
        <pc:picChg chg="add del mod">
          <ac:chgData name="Hilliard Wegner Paige III" userId="xIi3vZdSozwclioEkN9/ryvPx15KCUi7RF1Jftwb8WY=" providerId="None" clId="Web-{AEAE30EE-A3D3-47AE-957D-853CB42DDD3B}" dt="2023-01-30T20:09:02.425" v="35"/>
          <ac:picMkLst>
            <pc:docMk/>
            <pc:sldMk cId="0" sldId="319"/>
            <ac:picMk id="3" creationId="{B89B8716-8BD8-9891-78C9-A6198F316BD4}"/>
          </ac:picMkLst>
        </pc:picChg>
        <pc:picChg chg="add del mod">
          <ac:chgData name="Hilliard Wegner Paige III" userId="xIi3vZdSozwclioEkN9/ryvPx15KCUi7RF1Jftwb8WY=" providerId="None" clId="Web-{AEAE30EE-A3D3-47AE-957D-853CB42DDD3B}" dt="2023-01-30T20:09:29.816" v="39"/>
          <ac:picMkLst>
            <pc:docMk/>
            <pc:sldMk cId="0" sldId="319"/>
            <ac:picMk id="4" creationId="{C6754B14-EA90-15E6-03C8-5030534691DD}"/>
          </ac:picMkLst>
        </pc:picChg>
        <pc:picChg chg="mod">
          <ac:chgData name="Hilliard Wegner Paige III" userId="xIi3vZdSozwclioEkN9/ryvPx15KCUi7RF1Jftwb8WY=" providerId="None" clId="Web-{AEAE30EE-A3D3-47AE-957D-853CB42DDD3B}" dt="2023-01-30T20:13:10.397" v="114" actId="1076"/>
          <ac:picMkLst>
            <pc:docMk/>
            <pc:sldMk cId="0" sldId="319"/>
            <ac:picMk id="5" creationId="{EB310853-C19E-3697-0B96-AE54C0A26BF3}"/>
          </ac:picMkLst>
        </pc:picChg>
        <pc:picChg chg="add mod">
          <ac:chgData name="Hilliard Wegner Paige III" userId="xIi3vZdSozwclioEkN9/ryvPx15KCUi7RF1Jftwb8WY=" providerId="None" clId="Web-{AEAE30EE-A3D3-47AE-957D-853CB42DDD3B}" dt="2023-01-30T20:13:09.194" v="113" actId="1076"/>
          <ac:picMkLst>
            <pc:docMk/>
            <pc:sldMk cId="0" sldId="319"/>
            <ac:picMk id="6" creationId="{04A0A94D-47FE-2485-362F-921EBFBFA40A}"/>
          </ac:picMkLst>
        </pc:picChg>
        <pc:picChg chg="mod">
          <ac:chgData name="Hilliard Wegner Paige III" userId="xIi3vZdSozwclioEkN9/ryvPx15KCUi7RF1Jftwb8WY=" providerId="None" clId="Web-{AEAE30EE-A3D3-47AE-957D-853CB42DDD3B}" dt="2023-01-30T20:13:07.100" v="111" actId="1076"/>
          <ac:picMkLst>
            <pc:docMk/>
            <pc:sldMk cId="0" sldId="319"/>
            <ac:picMk id="7" creationId="{0B576579-1752-C3CA-A58D-06A319A62931}"/>
          </ac:picMkLst>
        </pc:picChg>
      </pc:sldChg>
      <pc:sldChg chg="modSp ord">
        <pc:chgData name="Hilliard Wegner Paige III" userId="xIi3vZdSozwclioEkN9/ryvPx15KCUi7RF1Jftwb8WY=" providerId="None" clId="Web-{AEAE30EE-A3D3-47AE-957D-853CB42DDD3B}" dt="2023-01-30T20:10:31.035" v="99" actId="20577"/>
        <pc:sldMkLst>
          <pc:docMk/>
          <pc:sldMk cId="283263145" sldId="406"/>
        </pc:sldMkLst>
        <pc:spChg chg="mod">
          <ac:chgData name="Hilliard Wegner Paige III" userId="xIi3vZdSozwclioEkN9/ryvPx15KCUi7RF1Jftwb8WY=" providerId="None" clId="Web-{AEAE30EE-A3D3-47AE-957D-853CB42DDD3B}" dt="2023-01-30T20:10:31.035" v="99" actId="20577"/>
          <ac:spMkLst>
            <pc:docMk/>
            <pc:sldMk cId="283263145" sldId="406"/>
            <ac:spMk id="2" creationId="{2CED9452-B8C4-7CFE-C497-E0DEF95BD323}"/>
          </ac:spMkLst>
        </pc:spChg>
      </pc:sldChg>
    </pc:docChg>
  </pc:docChgLst>
  <pc:docChgLst>
    <pc:chgData name="Quinn P Lamey" userId="FvXhqW2PECxOfsFJgy4UTAsVMWtbqOtS/vlfkJxVisI=" providerId="None" clId="Web-{5077127E-D155-47F2-8F0B-C0E0C87F7A35}"/>
    <pc:docChg chg="modSld">
      <pc:chgData name="Quinn P Lamey" userId="FvXhqW2PECxOfsFJgy4UTAsVMWtbqOtS/vlfkJxVisI=" providerId="None" clId="Web-{5077127E-D155-47F2-8F0B-C0E0C87F7A35}" dt="2023-01-30T16:30:51.290" v="165" actId="14100"/>
      <pc:docMkLst>
        <pc:docMk/>
      </pc:docMkLst>
      <pc:sldChg chg="modSp">
        <pc:chgData name="Quinn P Lamey" userId="FvXhqW2PECxOfsFJgy4UTAsVMWtbqOtS/vlfkJxVisI=" providerId="None" clId="Web-{5077127E-D155-47F2-8F0B-C0E0C87F7A35}" dt="2023-01-30T16:30:51.290" v="165" actId="14100"/>
        <pc:sldMkLst>
          <pc:docMk/>
          <pc:sldMk cId="3733705340" sldId="411"/>
        </pc:sldMkLst>
        <pc:spChg chg="mod">
          <ac:chgData name="Quinn P Lamey" userId="FvXhqW2PECxOfsFJgy4UTAsVMWtbqOtS/vlfkJxVisI=" providerId="None" clId="Web-{5077127E-D155-47F2-8F0B-C0E0C87F7A35}" dt="2023-01-30T16:30:51.290" v="165" actId="14100"/>
          <ac:spMkLst>
            <pc:docMk/>
            <pc:sldMk cId="3733705340" sldId="411"/>
            <ac:spMk id="2" creationId="{93DECED9-407D-7299-EBB2-A58B04B704D1}"/>
          </ac:spMkLst>
        </pc:spChg>
      </pc:sldChg>
      <pc:sldChg chg="addSp delSp modSp">
        <pc:chgData name="Quinn P Lamey" userId="FvXhqW2PECxOfsFJgy4UTAsVMWtbqOtS/vlfkJxVisI=" providerId="None" clId="Web-{5077127E-D155-47F2-8F0B-C0E0C87F7A35}" dt="2023-01-30T16:28:37.866" v="164" actId="1076"/>
        <pc:sldMkLst>
          <pc:docMk/>
          <pc:sldMk cId="3020698880" sldId="413"/>
        </pc:sldMkLst>
        <pc:spChg chg="mod">
          <ac:chgData name="Quinn P Lamey" userId="FvXhqW2PECxOfsFJgy4UTAsVMWtbqOtS/vlfkJxVisI=" providerId="None" clId="Web-{5077127E-D155-47F2-8F0B-C0E0C87F7A35}" dt="2023-01-30T16:25:00.191" v="67" actId="20577"/>
          <ac:spMkLst>
            <pc:docMk/>
            <pc:sldMk cId="3020698880" sldId="413"/>
            <ac:spMk id="2" creationId="{48016EAD-1213-6EA6-9B50-2A829793A10E}"/>
          </ac:spMkLst>
        </pc:spChg>
        <pc:spChg chg="del mod">
          <ac:chgData name="Quinn P Lamey" userId="FvXhqW2PECxOfsFJgy4UTAsVMWtbqOtS/vlfkJxVisI=" providerId="None" clId="Web-{5077127E-D155-47F2-8F0B-C0E0C87F7A35}" dt="2023-01-30T16:16:12.900" v="4"/>
          <ac:spMkLst>
            <pc:docMk/>
            <pc:sldMk cId="3020698880" sldId="413"/>
            <ac:spMk id="5" creationId="{0E27C98E-972F-DA32-0327-91E16E07F722}"/>
          </ac:spMkLst>
        </pc:spChg>
        <pc:spChg chg="del">
          <ac:chgData name="Quinn P Lamey" userId="FvXhqW2PECxOfsFJgy4UTAsVMWtbqOtS/vlfkJxVisI=" providerId="None" clId="Web-{5077127E-D155-47F2-8F0B-C0E0C87F7A35}" dt="2023-01-30T16:16:14.447" v="5"/>
          <ac:spMkLst>
            <pc:docMk/>
            <pc:sldMk cId="3020698880" sldId="413"/>
            <ac:spMk id="7" creationId="{6E254913-844D-C932-F845-0002F61CD39E}"/>
          </ac:spMkLst>
        </pc:spChg>
        <pc:spChg chg="del">
          <ac:chgData name="Quinn P Lamey" userId="FvXhqW2PECxOfsFJgy4UTAsVMWtbqOtS/vlfkJxVisI=" providerId="None" clId="Web-{5077127E-D155-47F2-8F0B-C0E0C87F7A35}" dt="2023-01-30T16:16:15.400" v="6"/>
          <ac:spMkLst>
            <pc:docMk/>
            <pc:sldMk cId="3020698880" sldId="413"/>
            <ac:spMk id="8" creationId="{D4B9B1BA-3CF2-6F63-F663-05B593051719}"/>
          </ac:spMkLst>
        </pc:spChg>
        <pc:spChg chg="del">
          <ac:chgData name="Quinn P Lamey" userId="FvXhqW2PECxOfsFJgy4UTAsVMWtbqOtS/vlfkJxVisI=" providerId="None" clId="Web-{5077127E-D155-47F2-8F0B-C0E0C87F7A35}" dt="2023-01-30T16:16:10.337" v="2"/>
          <ac:spMkLst>
            <pc:docMk/>
            <pc:sldMk cId="3020698880" sldId="413"/>
            <ac:spMk id="9" creationId="{140FA4C5-CE51-C6EE-570E-4A8F8565DD1E}"/>
          </ac:spMkLst>
        </pc:spChg>
        <pc:spChg chg="add mod">
          <ac:chgData name="Quinn P Lamey" userId="FvXhqW2PECxOfsFJgy4UTAsVMWtbqOtS/vlfkJxVisI=" providerId="None" clId="Web-{5077127E-D155-47F2-8F0B-C0E0C87F7A35}" dt="2023-01-30T16:28:37.866" v="164" actId="1076"/>
          <ac:spMkLst>
            <pc:docMk/>
            <pc:sldMk cId="3020698880" sldId="413"/>
            <ac:spMk id="14" creationId="{372B4EB8-88CD-09A4-7FB3-45F1461C29F9}"/>
          </ac:spMkLst>
        </pc:spChg>
        <pc:spChg chg="add mod">
          <ac:chgData name="Quinn P Lamey" userId="FvXhqW2PECxOfsFJgy4UTAsVMWtbqOtS/vlfkJxVisI=" providerId="None" clId="Web-{5077127E-D155-47F2-8F0B-C0E0C87F7A35}" dt="2023-01-30T16:28:32.101" v="163" actId="1076"/>
          <ac:spMkLst>
            <pc:docMk/>
            <pc:sldMk cId="3020698880" sldId="413"/>
            <ac:spMk id="15" creationId="{963AED90-53C7-E96B-E41F-DF39FF449C45}"/>
          </ac:spMkLst>
        </pc:spChg>
        <pc:spChg chg="add mod">
          <ac:chgData name="Quinn P Lamey" userId="FvXhqW2PECxOfsFJgy4UTAsVMWtbqOtS/vlfkJxVisI=" providerId="None" clId="Web-{5077127E-D155-47F2-8F0B-C0E0C87F7A35}" dt="2023-01-30T16:28:29.225" v="162" actId="1076"/>
          <ac:spMkLst>
            <pc:docMk/>
            <pc:sldMk cId="3020698880" sldId="413"/>
            <ac:spMk id="16" creationId="{E358B808-5BF9-9462-0461-7A9BF8055F11}"/>
          </ac:spMkLst>
        </pc:spChg>
        <pc:spChg chg="add mod">
          <ac:chgData name="Quinn P Lamey" userId="FvXhqW2PECxOfsFJgy4UTAsVMWtbqOtS/vlfkJxVisI=" providerId="None" clId="Web-{5077127E-D155-47F2-8F0B-C0E0C87F7A35}" dt="2023-01-30T16:28:25.085" v="161" actId="1076"/>
          <ac:spMkLst>
            <pc:docMk/>
            <pc:sldMk cId="3020698880" sldId="413"/>
            <ac:spMk id="17" creationId="{9DE3F61E-3BF9-F5D2-1D2A-D61A0B5A2D81}"/>
          </ac:spMkLst>
        </pc:spChg>
        <pc:picChg chg="add mod">
          <ac:chgData name="Quinn P Lamey" userId="FvXhqW2PECxOfsFJgy4UTAsVMWtbqOtS/vlfkJxVisI=" providerId="None" clId="Web-{5077127E-D155-47F2-8F0B-C0E0C87F7A35}" dt="2023-01-30T16:26:05.004" v="69" actId="1076"/>
          <ac:picMkLst>
            <pc:docMk/>
            <pc:sldMk cId="3020698880" sldId="413"/>
            <ac:picMk id="6" creationId="{67B76C61-5B1C-E359-5607-E43AC657D3D0}"/>
          </ac:picMkLst>
        </pc:picChg>
        <pc:picChg chg="add mod">
          <ac:chgData name="Quinn P Lamey" userId="FvXhqW2PECxOfsFJgy4UTAsVMWtbqOtS/vlfkJxVisI=" providerId="None" clId="Web-{5077127E-D155-47F2-8F0B-C0E0C87F7A35}" dt="2023-01-30T16:24:12.002" v="40" actId="1076"/>
          <ac:picMkLst>
            <pc:docMk/>
            <pc:sldMk cId="3020698880" sldId="413"/>
            <ac:picMk id="10" creationId="{676573C5-75BD-5110-B214-D0B8CFFCDE48}"/>
          </ac:picMkLst>
        </pc:picChg>
        <pc:picChg chg="add mod">
          <ac:chgData name="Quinn P Lamey" userId="FvXhqW2PECxOfsFJgy4UTAsVMWtbqOtS/vlfkJxVisI=" providerId="None" clId="Web-{5077127E-D155-47F2-8F0B-C0E0C87F7A35}" dt="2023-01-30T16:24:12.971" v="41" actId="1076"/>
          <ac:picMkLst>
            <pc:docMk/>
            <pc:sldMk cId="3020698880" sldId="413"/>
            <ac:picMk id="11" creationId="{97A1F5EC-8E7E-0A97-EC62-DA5ECF5027AA}"/>
          </ac:picMkLst>
        </pc:picChg>
        <pc:picChg chg="add del mod">
          <ac:chgData name="Quinn P Lamey" userId="FvXhqW2PECxOfsFJgy4UTAsVMWtbqOtS/vlfkJxVisI=" providerId="None" clId="Web-{5077127E-D155-47F2-8F0B-C0E0C87F7A35}" dt="2023-01-30T16:23:57.627" v="35"/>
          <ac:picMkLst>
            <pc:docMk/>
            <pc:sldMk cId="3020698880" sldId="413"/>
            <ac:picMk id="12" creationId="{21428539-C79E-F373-2CDB-F5588F208B18}"/>
          </ac:picMkLst>
        </pc:picChg>
        <pc:picChg chg="add mod">
          <ac:chgData name="Quinn P Lamey" userId="FvXhqW2PECxOfsFJgy4UTAsVMWtbqOtS/vlfkJxVisI=" providerId="None" clId="Web-{5077127E-D155-47F2-8F0B-C0E0C87F7A35}" dt="2023-01-30T16:26:07.082" v="70" actId="1076"/>
          <ac:picMkLst>
            <pc:docMk/>
            <pc:sldMk cId="3020698880" sldId="413"/>
            <ac:picMk id="13" creationId="{B995A0E8-D803-93C6-9C94-DEC94F65A362}"/>
          </ac:picMkLst>
        </pc:picChg>
      </pc:sldChg>
    </pc:docChg>
  </pc:docChgLst>
  <pc:docChgLst>
    <pc:chgData name="Hilliard Wegner Paige III" userId="xIi3vZdSozwclioEkN9/ryvPx15KCUi7RF1Jftwb8WY=" providerId="None" clId="Web-{1D327515-43BE-4CE4-8DC4-53EB8E0AC05E}"/>
    <pc:docChg chg="modSld">
      <pc:chgData name="Hilliard Wegner Paige III" userId="xIi3vZdSozwclioEkN9/ryvPx15KCUi7RF1Jftwb8WY=" providerId="None" clId="Web-{1D327515-43BE-4CE4-8DC4-53EB8E0AC05E}" dt="2023-01-30T04:29:08.330" v="268" actId="1076"/>
      <pc:docMkLst>
        <pc:docMk/>
      </pc:docMkLst>
      <pc:sldChg chg="addSp delSp modSp delCm">
        <pc:chgData name="Hilliard Wegner Paige III" userId="xIi3vZdSozwclioEkN9/ryvPx15KCUi7RF1Jftwb8WY=" providerId="None" clId="Web-{1D327515-43BE-4CE4-8DC4-53EB8E0AC05E}" dt="2023-01-30T04:24:09.921" v="1"/>
        <pc:sldMkLst>
          <pc:docMk/>
          <pc:sldMk cId="783472051" sldId="403"/>
        </pc:sldMkLst>
        <pc:spChg chg="del">
          <ac:chgData name="Hilliard Wegner Paige III" userId="xIi3vZdSozwclioEkN9/ryvPx15KCUi7RF1Jftwb8WY=" providerId="None" clId="Web-{1D327515-43BE-4CE4-8DC4-53EB8E0AC05E}" dt="2023-01-30T04:23:58.608" v="0"/>
          <ac:spMkLst>
            <pc:docMk/>
            <pc:sldMk cId="783472051" sldId="403"/>
            <ac:spMk id="2" creationId="{6EAB5315-395C-3A3E-876F-9482FBCCF06B}"/>
          </ac:spMkLst>
        </pc:spChg>
        <pc:picChg chg="add mod ord">
          <ac:chgData name="Hilliard Wegner Paige III" userId="xIi3vZdSozwclioEkN9/ryvPx15KCUi7RF1Jftwb8WY=" providerId="None" clId="Web-{1D327515-43BE-4CE4-8DC4-53EB8E0AC05E}" dt="2023-01-30T04:23:58.608" v="0"/>
          <ac:picMkLst>
            <pc:docMk/>
            <pc:sldMk cId="783472051" sldId="403"/>
            <ac:picMk id="5" creationId="{1D7C38E8-5DDD-2B7A-BF2E-1ACC663FB776}"/>
          </ac:picMkLst>
        </pc:picChg>
      </pc:sldChg>
      <pc:sldChg chg="modSp">
        <pc:chgData name="Hilliard Wegner Paige III" userId="xIi3vZdSozwclioEkN9/ryvPx15KCUi7RF1Jftwb8WY=" providerId="None" clId="Web-{1D327515-43BE-4CE4-8DC4-53EB8E0AC05E}" dt="2023-01-30T04:29:08.330" v="268" actId="1076"/>
        <pc:sldMkLst>
          <pc:docMk/>
          <pc:sldMk cId="1777094104" sldId="404"/>
        </pc:sldMkLst>
        <pc:spChg chg="mod">
          <ac:chgData name="Hilliard Wegner Paige III" userId="xIi3vZdSozwclioEkN9/ryvPx15KCUi7RF1Jftwb8WY=" providerId="None" clId="Web-{1D327515-43BE-4CE4-8DC4-53EB8E0AC05E}" dt="2023-01-30T04:29:08.315" v="266" actId="1076"/>
          <ac:spMkLst>
            <pc:docMk/>
            <pc:sldMk cId="1777094104" sldId="404"/>
            <ac:spMk id="13" creationId="{DDAC3154-898B-ED42-1480-06BA80086AD4}"/>
          </ac:spMkLst>
        </pc:spChg>
        <pc:spChg chg="mod">
          <ac:chgData name="Hilliard Wegner Paige III" userId="xIi3vZdSozwclioEkN9/ryvPx15KCUi7RF1Jftwb8WY=" providerId="None" clId="Web-{1D327515-43BE-4CE4-8DC4-53EB8E0AC05E}" dt="2023-01-30T04:29:08.330" v="267" actId="1076"/>
          <ac:spMkLst>
            <pc:docMk/>
            <pc:sldMk cId="1777094104" sldId="404"/>
            <ac:spMk id="15" creationId="{A20A346B-D818-AD6F-3DB5-80598C6D40E0}"/>
          </ac:spMkLst>
        </pc:spChg>
        <pc:spChg chg="mod">
          <ac:chgData name="Hilliard Wegner Paige III" userId="xIi3vZdSozwclioEkN9/ryvPx15KCUi7RF1Jftwb8WY=" providerId="None" clId="Web-{1D327515-43BE-4CE4-8DC4-53EB8E0AC05E}" dt="2023-01-30T04:29:08.330" v="268" actId="1076"/>
          <ac:spMkLst>
            <pc:docMk/>
            <pc:sldMk cId="1777094104" sldId="404"/>
            <ac:spMk id="16" creationId="{74B84CB9-47BD-1CE0-6F67-DEE4BB6FC34A}"/>
          </ac:spMkLst>
        </pc:spChg>
      </pc:sldChg>
      <pc:sldChg chg="modSp">
        <pc:chgData name="Hilliard Wegner Paige III" userId="xIi3vZdSozwclioEkN9/ryvPx15KCUi7RF1Jftwb8WY=" providerId="None" clId="Web-{1D327515-43BE-4CE4-8DC4-53EB8E0AC05E}" dt="2023-01-30T04:28:25.174" v="265" actId="20577"/>
        <pc:sldMkLst>
          <pc:docMk/>
          <pc:sldMk cId="283263145" sldId="406"/>
        </pc:sldMkLst>
        <pc:spChg chg="mod">
          <ac:chgData name="Hilliard Wegner Paige III" userId="xIi3vZdSozwclioEkN9/ryvPx15KCUi7RF1Jftwb8WY=" providerId="None" clId="Web-{1D327515-43BE-4CE4-8DC4-53EB8E0AC05E}" dt="2023-01-30T04:28:25.174" v="265" actId="20577"/>
          <ac:spMkLst>
            <pc:docMk/>
            <pc:sldMk cId="283263145" sldId="406"/>
            <ac:spMk id="2" creationId="{2CED9452-B8C4-7CFE-C497-E0DEF95BD323}"/>
          </ac:spMkLst>
        </pc:spChg>
      </pc:sldChg>
    </pc:docChg>
  </pc:docChgLst>
  <pc:docChgLst>
    <pc:chgData name="Javier Alday" clId="Web-{5DAC5CA2-0250-44D5-AF84-2A9329D75E09}"/>
    <pc:docChg chg="modSld">
      <pc:chgData name="Javier Alday" userId="" providerId="" clId="Web-{5DAC5CA2-0250-44D5-AF84-2A9329D75E09}" dt="2022-12-06T22:31:03.777" v="7" actId="1076"/>
      <pc:docMkLst>
        <pc:docMk/>
      </pc:docMkLst>
      <pc:sldChg chg="modSp">
        <pc:chgData name="Javier Alday" userId="" providerId="" clId="Web-{5DAC5CA2-0250-44D5-AF84-2A9329D75E09}" dt="2022-12-06T22:29:32.510" v="6" actId="20577"/>
        <pc:sldMkLst>
          <pc:docMk/>
          <pc:sldMk cId="2834476111" sldId="328"/>
        </pc:sldMkLst>
        <pc:spChg chg="mod">
          <ac:chgData name="Javier Alday" userId="" providerId="" clId="Web-{5DAC5CA2-0250-44D5-AF84-2A9329D75E09}" dt="2022-12-06T22:29:32.510" v="6" actId="20577"/>
          <ac:spMkLst>
            <pc:docMk/>
            <pc:sldMk cId="2834476111" sldId="328"/>
            <ac:spMk id="15" creationId="{70A25663-CE58-7F24-7B44-BD7F2175AA7A}"/>
          </ac:spMkLst>
        </pc:spChg>
      </pc:sldChg>
      <pc:sldChg chg="modSp">
        <pc:chgData name="Javier Alday" userId="" providerId="" clId="Web-{5DAC5CA2-0250-44D5-AF84-2A9329D75E09}" dt="2022-12-06T22:31:03.777" v="7" actId="1076"/>
        <pc:sldMkLst>
          <pc:docMk/>
          <pc:sldMk cId="3561820460" sldId="390"/>
        </pc:sldMkLst>
        <pc:picChg chg="mod">
          <ac:chgData name="Javier Alday" userId="" providerId="" clId="Web-{5DAC5CA2-0250-44D5-AF84-2A9329D75E09}" dt="2022-12-06T22:31:03.777" v="7" actId="1076"/>
          <ac:picMkLst>
            <pc:docMk/>
            <pc:sldMk cId="3561820460" sldId="390"/>
            <ac:picMk id="5" creationId="{98F27C7C-2358-47FF-0453-6227BEFC1FDA}"/>
          </ac:picMkLst>
        </pc:picChg>
      </pc:sldChg>
    </pc:docChg>
  </pc:docChgLst>
  <pc:docChgLst>
    <pc:chgData name="Javier Alday" clId="Web-{26611901-61D0-43B7-BA7A-EAD007415D50}"/>
    <pc:docChg chg="modSld">
      <pc:chgData name="Javier Alday" userId="" providerId="" clId="Web-{26611901-61D0-43B7-BA7A-EAD007415D50}" dt="2022-12-16T17:22:31.378" v="0" actId="1076"/>
      <pc:docMkLst>
        <pc:docMk/>
      </pc:docMkLst>
      <pc:sldChg chg="modSp">
        <pc:chgData name="Javier Alday" userId="" providerId="" clId="Web-{26611901-61D0-43B7-BA7A-EAD007415D50}" dt="2022-12-16T17:22:31.378" v="0" actId="1076"/>
        <pc:sldMkLst>
          <pc:docMk/>
          <pc:sldMk cId="3561820460" sldId="390"/>
        </pc:sldMkLst>
        <pc:picChg chg="mod">
          <ac:chgData name="Javier Alday" userId="" providerId="" clId="Web-{26611901-61D0-43B7-BA7A-EAD007415D50}" dt="2022-12-16T17:22:31.378" v="0" actId="1076"/>
          <ac:picMkLst>
            <pc:docMk/>
            <pc:sldMk cId="3561820460" sldId="390"/>
            <ac:picMk id="5" creationId="{98F27C7C-2358-47FF-0453-6227BEFC1FDA}"/>
          </ac:picMkLst>
        </pc:picChg>
      </pc:sldChg>
    </pc:docChg>
  </pc:docChgLst>
  <pc:docChgLst>
    <pc:chgData name="Jared James Pavek" clId="Web-{6AAF4186-BD35-42A4-BFDA-25674C6A3CFE}"/>
    <pc:docChg chg="modSld">
      <pc:chgData name="Jared James Pavek" userId="" providerId="" clId="Web-{6AAF4186-BD35-42A4-BFDA-25674C6A3CFE}" dt="2022-12-06T22:24:58.004" v="13" actId="1076"/>
      <pc:docMkLst>
        <pc:docMk/>
      </pc:docMkLst>
      <pc:sldChg chg="addSp modSp">
        <pc:chgData name="Jared James Pavek" userId="" providerId="" clId="Web-{6AAF4186-BD35-42A4-BFDA-25674C6A3CFE}" dt="2022-12-06T22:24:58.004" v="13" actId="1076"/>
        <pc:sldMkLst>
          <pc:docMk/>
          <pc:sldMk cId="339133418" sldId="350"/>
        </pc:sldMkLst>
        <pc:picChg chg="add mod">
          <ac:chgData name="Jared James Pavek" userId="" providerId="" clId="Web-{6AAF4186-BD35-42A4-BFDA-25674C6A3CFE}" dt="2022-12-06T22:24:58.004" v="13" actId="1076"/>
          <ac:picMkLst>
            <pc:docMk/>
            <pc:sldMk cId="339133418" sldId="350"/>
            <ac:picMk id="8" creationId="{09E914BE-1B5A-42A5-D89B-8E9431AA7D13}"/>
          </ac:picMkLst>
        </pc:picChg>
      </pc:sldChg>
      <pc:sldChg chg="mod modShow">
        <pc:chgData name="Jared James Pavek" userId="" providerId="" clId="Web-{6AAF4186-BD35-42A4-BFDA-25674C6A3CFE}" dt="2022-12-06T22:23:03.238" v="0"/>
        <pc:sldMkLst>
          <pc:docMk/>
          <pc:sldMk cId="2423648803" sldId="352"/>
        </pc:sldMkLst>
      </pc:sldChg>
      <pc:sldChg chg="mod modShow">
        <pc:chgData name="Jared James Pavek" userId="" providerId="" clId="Web-{6AAF4186-BD35-42A4-BFDA-25674C6A3CFE}" dt="2022-12-06T22:23:05.847" v="1"/>
        <pc:sldMkLst>
          <pc:docMk/>
          <pc:sldMk cId="3951661987" sldId="353"/>
        </pc:sldMkLst>
      </pc:sldChg>
      <pc:sldChg chg="mod modShow">
        <pc:chgData name="Jared James Pavek" userId="" providerId="" clId="Web-{6AAF4186-BD35-42A4-BFDA-25674C6A3CFE}" dt="2022-12-06T22:23:10.894" v="2"/>
        <pc:sldMkLst>
          <pc:docMk/>
          <pc:sldMk cId="369242657" sldId="354"/>
        </pc:sldMkLst>
      </pc:sldChg>
      <pc:sldChg chg="mod modShow">
        <pc:chgData name="Jared James Pavek" userId="" providerId="" clId="Web-{6AAF4186-BD35-42A4-BFDA-25674C6A3CFE}" dt="2022-12-06T22:23:14.410" v="3"/>
        <pc:sldMkLst>
          <pc:docMk/>
          <pc:sldMk cId="820553219" sldId="355"/>
        </pc:sldMkLst>
      </pc:sldChg>
      <pc:sldChg chg="mod modShow">
        <pc:chgData name="Jared James Pavek" userId="" providerId="" clId="Web-{6AAF4186-BD35-42A4-BFDA-25674C6A3CFE}" dt="2022-12-06T22:23:16.347" v="4"/>
        <pc:sldMkLst>
          <pc:docMk/>
          <pc:sldMk cId="3122406944" sldId="357"/>
        </pc:sldMkLst>
      </pc:sldChg>
      <pc:sldChg chg="mod modShow">
        <pc:chgData name="Jared James Pavek" userId="" providerId="" clId="Web-{6AAF4186-BD35-42A4-BFDA-25674C6A3CFE}" dt="2022-12-06T22:23:18.238" v="5"/>
        <pc:sldMkLst>
          <pc:docMk/>
          <pc:sldMk cId="2258416650" sldId="358"/>
        </pc:sldMkLst>
      </pc:sldChg>
      <pc:sldChg chg="mod modShow">
        <pc:chgData name="Jared James Pavek" userId="" providerId="" clId="Web-{6AAF4186-BD35-42A4-BFDA-25674C6A3CFE}" dt="2022-12-06T22:23:19.878" v="6"/>
        <pc:sldMkLst>
          <pc:docMk/>
          <pc:sldMk cId="2612114769" sldId="359"/>
        </pc:sldMkLst>
      </pc:sldChg>
      <pc:sldChg chg="mod modShow">
        <pc:chgData name="Jared James Pavek" userId="" providerId="" clId="Web-{6AAF4186-BD35-42A4-BFDA-25674C6A3CFE}" dt="2022-12-06T22:23:24.019" v="7"/>
        <pc:sldMkLst>
          <pc:docMk/>
          <pc:sldMk cId="3241401151" sldId="361"/>
        </pc:sldMkLst>
      </pc:sldChg>
      <pc:sldChg chg="mod modShow">
        <pc:chgData name="Jared James Pavek" userId="" providerId="" clId="Web-{6AAF4186-BD35-42A4-BFDA-25674C6A3CFE}" dt="2022-12-06T22:23:25.613" v="8"/>
        <pc:sldMkLst>
          <pc:docMk/>
          <pc:sldMk cId="2453975848" sldId="362"/>
        </pc:sldMkLst>
      </pc:sldChg>
      <pc:sldChg chg="mod modShow">
        <pc:chgData name="Jared James Pavek" userId="" providerId="" clId="Web-{6AAF4186-BD35-42A4-BFDA-25674C6A3CFE}" dt="2022-12-06T22:23:32.207" v="9"/>
        <pc:sldMkLst>
          <pc:docMk/>
          <pc:sldMk cId="3441116946" sldId="363"/>
        </pc:sldMkLst>
      </pc:sldChg>
    </pc:docChg>
  </pc:docChgLst>
  <pc:docChgLst>
    <pc:chgData name="Jared James Pavek" userId="dQsR7X8gsx+jMrQ2u+4wZNCQAdAom2M1j2FS/pee2xQ=" providerId="None" clId="Web-{1A510E7F-D146-42FF-9478-37FF48EE431C}"/>
    <pc:docChg chg="addSld modSld">
      <pc:chgData name="Jared James Pavek" userId="dQsR7X8gsx+jMrQ2u+4wZNCQAdAom2M1j2FS/pee2xQ=" providerId="None" clId="Web-{1A510E7F-D146-42FF-9478-37FF48EE431C}" dt="2023-01-30T04:47:12.101" v="578" actId="20577"/>
      <pc:docMkLst>
        <pc:docMk/>
      </pc:docMkLst>
      <pc:sldChg chg="modSp">
        <pc:chgData name="Jared James Pavek" userId="dQsR7X8gsx+jMrQ2u+4wZNCQAdAom2M1j2FS/pee2xQ=" providerId="None" clId="Web-{1A510E7F-D146-42FF-9478-37FF48EE431C}" dt="2023-01-30T04:43:16.879" v="501" actId="20577"/>
        <pc:sldMkLst>
          <pc:docMk/>
          <pc:sldMk cId="2860014018" sldId="408"/>
        </pc:sldMkLst>
        <pc:spChg chg="mod">
          <ac:chgData name="Jared James Pavek" userId="dQsR7X8gsx+jMrQ2u+4wZNCQAdAom2M1j2FS/pee2xQ=" providerId="None" clId="Web-{1A510E7F-D146-42FF-9478-37FF48EE431C}" dt="2023-01-30T04:43:16.879" v="501" actId="20577"/>
          <ac:spMkLst>
            <pc:docMk/>
            <pc:sldMk cId="2860014018" sldId="408"/>
            <ac:spMk id="7" creationId="{B8A48475-E185-CD49-B874-CF5F68F9358F}"/>
          </ac:spMkLst>
        </pc:spChg>
      </pc:sldChg>
      <pc:sldChg chg="modSp">
        <pc:chgData name="Jared James Pavek" userId="dQsR7X8gsx+jMrQ2u+4wZNCQAdAom2M1j2FS/pee2xQ=" providerId="None" clId="Web-{1A510E7F-D146-42FF-9478-37FF48EE431C}" dt="2023-01-30T04:34:40.325" v="238" actId="20577"/>
        <pc:sldMkLst>
          <pc:docMk/>
          <pc:sldMk cId="3170963612" sldId="410"/>
        </pc:sldMkLst>
        <pc:spChg chg="mod">
          <ac:chgData name="Jared James Pavek" userId="dQsR7X8gsx+jMrQ2u+4wZNCQAdAom2M1j2FS/pee2xQ=" providerId="None" clId="Web-{1A510E7F-D146-42FF-9478-37FF48EE431C}" dt="2023-01-30T04:34:40.325" v="238" actId="20577"/>
          <ac:spMkLst>
            <pc:docMk/>
            <pc:sldMk cId="3170963612" sldId="410"/>
            <ac:spMk id="10" creationId="{29D969B1-97C8-E1E5-F945-84569903F739}"/>
          </ac:spMkLst>
        </pc:spChg>
      </pc:sldChg>
      <pc:sldChg chg="modSp add replId">
        <pc:chgData name="Jared James Pavek" userId="dQsR7X8gsx+jMrQ2u+4wZNCQAdAom2M1j2FS/pee2xQ=" providerId="None" clId="Web-{1A510E7F-D146-42FF-9478-37FF48EE431C}" dt="2023-01-30T04:47:12.101" v="578" actId="20577"/>
        <pc:sldMkLst>
          <pc:docMk/>
          <pc:sldMk cId="80650140" sldId="417"/>
        </pc:sldMkLst>
        <pc:spChg chg="mod">
          <ac:chgData name="Jared James Pavek" userId="dQsR7X8gsx+jMrQ2u+4wZNCQAdAom2M1j2FS/pee2xQ=" providerId="None" clId="Web-{1A510E7F-D146-42FF-9478-37FF48EE431C}" dt="2023-01-30T04:47:12.101" v="578" actId="20577"/>
          <ac:spMkLst>
            <pc:docMk/>
            <pc:sldMk cId="80650140" sldId="417"/>
            <ac:spMk id="10" creationId="{29D969B1-97C8-E1E5-F945-84569903F739}"/>
          </ac:spMkLst>
        </pc:spChg>
      </pc:sldChg>
    </pc:docChg>
  </pc:docChgLst>
  <pc:docChgLst>
    <pc:chgData name="Jared James Pavek" userId="dQsR7X8gsx+jMrQ2u+4wZNCQAdAom2M1j2FS/pee2xQ=" providerId="None" clId="Web-{41F4FC66-C23F-4994-B828-B748762ACD74}"/>
    <pc:docChg chg="modSld sldOrd">
      <pc:chgData name="Jared James Pavek" userId="dQsR7X8gsx+jMrQ2u+4wZNCQAdAom2M1j2FS/pee2xQ=" providerId="None" clId="Web-{41F4FC66-C23F-4994-B828-B748762ACD74}" dt="2023-01-25T01:59:02.547" v="667" actId="20577"/>
      <pc:docMkLst>
        <pc:docMk/>
      </pc:docMkLst>
      <pc:sldChg chg="modSp ord">
        <pc:chgData name="Jared James Pavek" userId="dQsR7X8gsx+jMrQ2u+4wZNCQAdAom2M1j2FS/pee2xQ=" providerId="None" clId="Web-{41F4FC66-C23F-4994-B828-B748762ACD74}" dt="2023-01-25T01:58:22.672" v="637" actId="20577"/>
        <pc:sldMkLst>
          <pc:docMk/>
          <pc:sldMk cId="2860014018" sldId="408"/>
        </pc:sldMkLst>
        <pc:spChg chg="mod">
          <ac:chgData name="Jared James Pavek" userId="dQsR7X8gsx+jMrQ2u+4wZNCQAdAom2M1j2FS/pee2xQ=" providerId="None" clId="Web-{41F4FC66-C23F-4994-B828-B748762ACD74}" dt="2023-01-25T01:58:22.672" v="637" actId="20577"/>
          <ac:spMkLst>
            <pc:docMk/>
            <pc:sldMk cId="2860014018" sldId="408"/>
            <ac:spMk id="2" creationId="{2CED9452-B8C4-7CFE-C497-E0DEF95BD323}"/>
          </ac:spMkLst>
        </pc:spChg>
      </pc:sldChg>
      <pc:sldChg chg="modSp">
        <pc:chgData name="Jared James Pavek" userId="dQsR7X8gsx+jMrQ2u+4wZNCQAdAom2M1j2FS/pee2xQ=" providerId="None" clId="Web-{41F4FC66-C23F-4994-B828-B748762ACD74}" dt="2023-01-25T01:54:34.654" v="367" actId="20577"/>
        <pc:sldMkLst>
          <pc:docMk/>
          <pc:sldMk cId="3170963612" sldId="410"/>
        </pc:sldMkLst>
        <pc:spChg chg="mod">
          <ac:chgData name="Jared James Pavek" userId="dQsR7X8gsx+jMrQ2u+4wZNCQAdAom2M1j2FS/pee2xQ=" providerId="None" clId="Web-{41F4FC66-C23F-4994-B828-B748762ACD74}" dt="2023-01-25T01:54:34.654" v="367" actId="20577"/>
          <ac:spMkLst>
            <pc:docMk/>
            <pc:sldMk cId="3170963612" sldId="410"/>
            <ac:spMk id="2" creationId="{2CED9452-B8C4-7CFE-C497-E0DEF95BD323}"/>
          </ac:spMkLst>
        </pc:spChg>
      </pc:sldChg>
      <pc:sldChg chg="modSp">
        <pc:chgData name="Jared James Pavek" userId="dQsR7X8gsx+jMrQ2u+4wZNCQAdAom2M1j2FS/pee2xQ=" providerId="None" clId="Web-{41F4FC66-C23F-4994-B828-B748762ACD74}" dt="2023-01-25T01:59:02.547" v="667" actId="20577"/>
        <pc:sldMkLst>
          <pc:docMk/>
          <pc:sldMk cId="3733705340" sldId="411"/>
        </pc:sldMkLst>
        <pc:spChg chg="mod">
          <ac:chgData name="Jared James Pavek" userId="dQsR7X8gsx+jMrQ2u+4wZNCQAdAom2M1j2FS/pee2xQ=" providerId="None" clId="Web-{41F4FC66-C23F-4994-B828-B748762ACD74}" dt="2023-01-25T01:59:02.547" v="667" actId="20577"/>
          <ac:spMkLst>
            <pc:docMk/>
            <pc:sldMk cId="3733705340" sldId="411"/>
            <ac:spMk id="2" creationId="{93DECED9-407D-7299-EBB2-A58B04B704D1}"/>
          </ac:spMkLst>
        </pc:spChg>
      </pc:sldChg>
      <pc:sldChg chg="modSp">
        <pc:chgData name="Jared James Pavek" userId="dQsR7X8gsx+jMrQ2u+4wZNCQAdAom2M1j2FS/pee2xQ=" providerId="None" clId="Web-{41F4FC66-C23F-4994-B828-B748762ACD74}" dt="2023-01-25T01:46:57.164" v="165" actId="20577"/>
        <pc:sldMkLst>
          <pc:docMk/>
          <pc:sldMk cId="498596046" sldId="412"/>
        </pc:sldMkLst>
        <pc:spChg chg="mod">
          <ac:chgData name="Jared James Pavek" userId="dQsR7X8gsx+jMrQ2u+4wZNCQAdAom2M1j2FS/pee2xQ=" providerId="None" clId="Web-{41F4FC66-C23F-4994-B828-B748762ACD74}" dt="2023-01-25T01:46:57.164" v="165" actId="20577"/>
          <ac:spMkLst>
            <pc:docMk/>
            <pc:sldMk cId="498596046" sldId="412"/>
            <ac:spMk id="2" creationId="{2CED9452-B8C4-7CFE-C497-E0DEF95BD323}"/>
          </ac:spMkLst>
        </pc:spChg>
      </pc:sldChg>
    </pc:docChg>
  </pc:docChgLst>
  <pc:docChgLst>
    <pc:chgData name="Hilliard Wegner Paige III" userId="xIi3vZdSozwclioEkN9/ryvPx15KCUi7RF1Jftwb8WY=" providerId="None" clId="Web-{AFCB2268-39FB-4216-B94D-A979A8595C19}"/>
    <pc:docChg chg="mod addSld delSld modSld sldOrd">
      <pc:chgData name="Hilliard Wegner Paige III" userId="xIi3vZdSozwclioEkN9/ryvPx15KCUi7RF1Jftwb8WY=" providerId="None" clId="Web-{AFCB2268-39FB-4216-B94D-A979A8595C19}" dt="2023-01-25T01:37:13.057" v="297"/>
      <pc:docMkLst>
        <pc:docMk/>
      </pc:docMkLst>
      <pc:sldChg chg="modSp">
        <pc:chgData name="Hilliard Wegner Paige III" userId="xIi3vZdSozwclioEkN9/ryvPx15KCUi7RF1Jftwb8WY=" providerId="None" clId="Web-{AFCB2268-39FB-4216-B94D-A979A8595C19}" dt="2023-01-25T00:19:06.701" v="168" actId="20577"/>
        <pc:sldMkLst>
          <pc:docMk/>
          <pc:sldMk cId="1320647001" sldId="257"/>
        </pc:sldMkLst>
        <pc:spChg chg="mod">
          <ac:chgData name="Hilliard Wegner Paige III" userId="xIi3vZdSozwclioEkN9/ryvPx15KCUi7RF1Jftwb8WY=" providerId="None" clId="Web-{AFCB2268-39FB-4216-B94D-A979A8595C19}" dt="2023-01-25T00:19:06.701" v="168" actId="20577"/>
          <ac:spMkLst>
            <pc:docMk/>
            <pc:sldMk cId="1320647001" sldId="257"/>
            <ac:spMk id="293" creationId="{00000000-0000-0000-0000-000000000000}"/>
          </ac:spMkLst>
        </pc:spChg>
      </pc:sldChg>
      <pc:sldChg chg="modSp">
        <pc:chgData name="Hilliard Wegner Paige III" userId="xIi3vZdSozwclioEkN9/ryvPx15KCUi7RF1Jftwb8WY=" providerId="None" clId="Web-{AFCB2268-39FB-4216-B94D-A979A8595C19}" dt="2023-01-25T00:15:25.370" v="17" actId="20577"/>
        <pc:sldMkLst>
          <pc:docMk/>
          <pc:sldMk cId="0" sldId="319"/>
        </pc:sldMkLst>
        <pc:spChg chg="mod">
          <ac:chgData name="Hilliard Wegner Paige III" userId="xIi3vZdSozwclioEkN9/ryvPx15KCUi7RF1Jftwb8WY=" providerId="None" clId="Web-{AFCB2268-39FB-4216-B94D-A979A8595C19}" dt="2023-01-25T00:15:25.370" v="17" actId="20577"/>
          <ac:spMkLst>
            <pc:docMk/>
            <pc:sldMk cId="0" sldId="319"/>
            <ac:spMk id="287" creationId="{00000000-0000-0000-0000-000000000000}"/>
          </ac:spMkLst>
        </pc:spChg>
      </pc:sldChg>
      <pc:sldChg chg="modSp">
        <pc:chgData name="Hilliard Wegner Paige III" userId="xIi3vZdSozwclioEkN9/ryvPx15KCUi7RF1Jftwb8WY=" providerId="None" clId="Web-{AFCB2268-39FB-4216-B94D-A979A8595C19}" dt="2023-01-25T00:19:24.139" v="173" actId="20577"/>
        <pc:sldMkLst>
          <pc:docMk/>
          <pc:sldMk cId="832380008" sldId="327"/>
        </pc:sldMkLst>
        <pc:spChg chg="mod">
          <ac:chgData name="Hilliard Wegner Paige III" userId="xIi3vZdSozwclioEkN9/ryvPx15KCUi7RF1Jftwb8WY=" providerId="None" clId="Web-{AFCB2268-39FB-4216-B94D-A979A8595C19}" dt="2023-01-25T00:19:24.139" v="173" actId="20577"/>
          <ac:spMkLst>
            <pc:docMk/>
            <pc:sldMk cId="832380008" sldId="327"/>
            <ac:spMk id="4" creationId="{FD8EDC6E-C9D8-4E95-8103-45E02EEB6F35}"/>
          </ac:spMkLst>
        </pc:spChg>
      </pc:sldChg>
      <pc:sldChg chg="del">
        <pc:chgData name="Hilliard Wegner Paige III" userId="xIi3vZdSozwclioEkN9/ryvPx15KCUi7RF1Jftwb8WY=" providerId="None" clId="Web-{AFCB2268-39FB-4216-B94D-A979A8595C19}" dt="2023-01-25T00:23:08.142" v="267"/>
        <pc:sldMkLst>
          <pc:docMk/>
          <pc:sldMk cId="2834476111" sldId="328"/>
        </pc:sldMkLst>
      </pc:sldChg>
      <pc:sldChg chg="del">
        <pc:chgData name="Hilliard Wegner Paige III" userId="xIi3vZdSozwclioEkN9/ryvPx15KCUi7RF1Jftwb8WY=" providerId="None" clId="Web-{AFCB2268-39FB-4216-B94D-A979A8595C19}" dt="2023-01-25T00:19:36.858" v="174"/>
        <pc:sldMkLst>
          <pc:docMk/>
          <pc:sldMk cId="2773435245" sldId="339"/>
        </pc:sldMkLst>
      </pc:sldChg>
      <pc:sldChg chg="del">
        <pc:chgData name="Hilliard Wegner Paige III" userId="xIi3vZdSozwclioEkN9/ryvPx15KCUi7RF1Jftwb8WY=" providerId="None" clId="Web-{AFCB2268-39FB-4216-B94D-A979A8595C19}" dt="2023-01-25T00:19:41.780" v="175"/>
        <pc:sldMkLst>
          <pc:docMk/>
          <pc:sldMk cId="802242386" sldId="340"/>
        </pc:sldMkLst>
      </pc:sldChg>
      <pc:sldChg chg="del">
        <pc:chgData name="Hilliard Wegner Paige III" userId="xIi3vZdSozwclioEkN9/ryvPx15KCUi7RF1Jftwb8WY=" providerId="None" clId="Web-{AFCB2268-39FB-4216-B94D-A979A8595C19}" dt="2023-01-25T00:19:44.639" v="176"/>
        <pc:sldMkLst>
          <pc:docMk/>
          <pc:sldMk cId="2269195486" sldId="344"/>
        </pc:sldMkLst>
      </pc:sldChg>
      <pc:sldChg chg="del">
        <pc:chgData name="Hilliard Wegner Paige III" userId="xIi3vZdSozwclioEkN9/ryvPx15KCUi7RF1Jftwb8WY=" providerId="None" clId="Web-{AFCB2268-39FB-4216-B94D-A979A8595C19}" dt="2023-01-25T00:23:08.127" v="252"/>
        <pc:sldMkLst>
          <pc:docMk/>
          <pc:sldMk cId="2185458565" sldId="348"/>
        </pc:sldMkLst>
      </pc:sldChg>
      <pc:sldChg chg="del">
        <pc:chgData name="Hilliard Wegner Paige III" userId="xIi3vZdSozwclioEkN9/ryvPx15KCUi7RF1Jftwb8WY=" providerId="None" clId="Web-{AFCB2268-39FB-4216-B94D-A979A8595C19}" dt="2023-01-25T00:23:08.111" v="241"/>
        <pc:sldMkLst>
          <pc:docMk/>
          <pc:sldMk cId="339133418" sldId="350"/>
        </pc:sldMkLst>
      </pc:sldChg>
      <pc:sldChg chg="del">
        <pc:chgData name="Hilliard Wegner Paige III" userId="xIi3vZdSozwclioEkN9/ryvPx15KCUi7RF1Jftwb8WY=" providerId="None" clId="Web-{AFCB2268-39FB-4216-B94D-A979A8595C19}" dt="2023-01-25T00:23:08.127" v="251"/>
        <pc:sldMkLst>
          <pc:docMk/>
          <pc:sldMk cId="2423648803" sldId="352"/>
        </pc:sldMkLst>
      </pc:sldChg>
      <pc:sldChg chg="del">
        <pc:chgData name="Hilliard Wegner Paige III" userId="xIi3vZdSozwclioEkN9/ryvPx15KCUi7RF1Jftwb8WY=" providerId="None" clId="Web-{AFCB2268-39FB-4216-B94D-A979A8595C19}" dt="2023-01-25T00:23:08.127" v="250"/>
        <pc:sldMkLst>
          <pc:docMk/>
          <pc:sldMk cId="3951661987" sldId="353"/>
        </pc:sldMkLst>
      </pc:sldChg>
      <pc:sldChg chg="del">
        <pc:chgData name="Hilliard Wegner Paige III" userId="xIi3vZdSozwclioEkN9/ryvPx15KCUi7RF1Jftwb8WY=" providerId="None" clId="Web-{AFCB2268-39FB-4216-B94D-A979A8595C19}" dt="2023-01-25T00:23:08.127" v="249"/>
        <pc:sldMkLst>
          <pc:docMk/>
          <pc:sldMk cId="369242657" sldId="354"/>
        </pc:sldMkLst>
      </pc:sldChg>
      <pc:sldChg chg="del">
        <pc:chgData name="Hilliard Wegner Paige III" userId="xIi3vZdSozwclioEkN9/ryvPx15KCUi7RF1Jftwb8WY=" providerId="None" clId="Web-{AFCB2268-39FB-4216-B94D-A979A8595C19}" dt="2023-01-25T00:23:08.111" v="248"/>
        <pc:sldMkLst>
          <pc:docMk/>
          <pc:sldMk cId="820553219" sldId="355"/>
        </pc:sldMkLst>
      </pc:sldChg>
      <pc:sldChg chg="del">
        <pc:chgData name="Hilliard Wegner Paige III" userId="xIi3vZdSozwclioEkN9/ryvPx15KCUi7RF1Jftwb8WY=" providerId="None" clId="Web-{AFCB2268-39FB-4216-B94D-A979A8595C19}" dt="2023-01-25T00:23:08.111" v="247"/>
        <pc:sldMkLst>
          <pc:docMk/>
          <pc:sldMk cId="3122406944" sldId="357"/>
        </pc:sldMkLst>
      </pc:sldChg>
      <pc:sldChg chg="del">
        <pc:chgData name="Hilliard Wegner Paige III" userId="xIi3vZdSozwclioEkN9/ryvPx15KCUi7RF1Jftwb8WY=" providerId="None" clId="Web-{AFCB2268-39FB-4216-B94D-A979A8595C19}" dt="2023-01-25T00:23:08.111" v="246"/>
        <pc:sldMkLst>
          <pc:docMk/>
          <pc:sldMk cId="2258416650" sldId="358"/>
        </pc:sldMkLst>
      </pc:sldChg>
      <pc:sldChg chg="del">
        <pc:chgData name="Hilliard Wegner Paige III" userId="xIi3vZdSozwclioEkN9/ryvPx15KCUi7RF1Jftwb8WY=" providerId="None" clId="Web-{AFCB2268-39FB-4216-B94D-A979A8595C19}" dt="2023-01-25T00:23:08.111" v="245"/>
        <pc:sldMkLst>
          <pc:docMk/>
          <pc:sldMk cId="2612114769" sldId="359"/>
        </pc:sldMkLst>
      </pc:sldChg>
      <pc:sldChg chg="del">
        <pc:chgData name="Hilliard Wegner Paige III" userId="xIi3vZdSozwclioEkN9/ryvPx15KCUi7RF1Jftwb8WY=" providerId="None" clId="Web-{AFCB2268-39FB-4216-B94D-A979A8595C19}" dt="2023-01-25T00:23:08.095" v="233"/>
        <pc:sldMkLst>
          <pc:docMk/>
          <pc:sldMk cId="3025127990" sldId="360"/>
        </pc:sldMkLst>
      </pc:sldChg>
      <pc:sldChg chg="del">
        <pc:chgData name="Hilliard Wegner Paige III" userId="xIi3vZdSozwclioEkN9/ryvPx15KCUi7RF1Jftwb8WY=" providerId="None" clId="Web-{AFCB2268-39FB-4216-B94D-A979A8595C19}" dt="2023-01-25T00:23:08.111" v="244"/>
        <pc:sldMkLst>
          <pc:docMk/>
          <pc:sldMk cId="3241401151" sldId="361"/>
        </pc:sldMkLst>
      </pc:sldChg>
      <pc:sldChg chg="del">
        <pc:chgData name="Hilliard Wegner Paige III" userId="xIi3vZdSozwclioEkN9/ryvPx15KCUi7RF1Jftwb8WY=" providerId="None" clId="Web-{AFCB2268-39FB-4216-B94D-A979A8595C19}" dt="2023-01-25T00:23:08.111" v="243"/>
        <pc:sldMkLst>
          <pc:docMk/>
          <pc:sldMk cId="2453975848" sldId="362"/>
        </pc:sldMkLst>
      </pc:sldChg>
      <pc:sldChg chg="del">
        <pc:chgData name="Hilliard Wegner Paige III" userId="xIi3vZdSozwclioEkN9/ryvPx15KCUi7RF1Jftwb8WY=" providerId="None" clId="Web-{AFCB2268-39FB-4216-B94D-A979A8595C19}" dt="2023-01-25T00:23:08.111" v="242"/>
        <pc:sldMkLst>
          <pc:docMk/>
          <pc:sldMk cId="3441116946" sldId="363"/>
        </pc:sldMkLst>
      </pc:sldChg>
      <pc:sldChg chg="del">
        <pc:chgData name="Hilliard Wegner Paige III" userId="xIi3vZdSozwclioEkN9/ryvPx15KCUi7RF1Jftwb8WY=" providerId="None" clId="Web-{AFCB2268-39FB-4216-B94D-A979A8595C19}" dt="2023-01-25T00:23:08.095" v="230"/>
        <pc:sldMkLst>
          <pc:docMk/>
          <pc:sldMk cId="2974557522" sldId="364"/>
        </pc:sldMkLst>
      </pc:sldChg>
      <pc:sldChg chg="del">
        <pc:chgData name="Hilliard Wegner Paige III" userId="xIi3vZdSozwclioEkN9/ryvPx15KCUi7RF1Jftwb8WY=" providerId="None" clId="Web-{AFCB2268-39FB-4216-B94D-A979A8595C19}" dt="2023-01-25T00:23:08.095" v="231"/>
        <pc:sldMkLst>
          <pc:docMk/>
          <pc:sldMk cId="3628110052" sldId="366"/>
        </pc:sldMkLst>
      </pc:sldChg>
      <pc:sldChg chg="del">
        <pc:chgData name="Hilliard Wegner Paige III" userId="xIi3vZdSozwclioEkN9/ryvPx15KCUi7RF1Jftwb8WY=" providerId="None" clId="Web-{AFCB2268-39FB-4216-B94D-A979A8595C19}" dt="2023-01-25T00:23:08.095" v="232"/>
        <pc:sldMkLst>
          <pc:docMk/>
          <pc:sldMk cId="191168657" sldId="367"/>
        </pc:sldMkLst>
      </pc:sldChg>
      <pc:sldChg chg="del">
        <pc:chgData name="Hilliard Wegner Paige III" userId="xIi3vZdSozwclioEkN9/ryvPx15KCUi7RF1Jftwb8WY=" providerId="None" clId="Web-{AFCB2268-39FB-4216-B94D-A979A8595C19}" dt="2023-01-25T00:23:08.111" v="240"/>
        <pc:sldMkLst>
          <pc:docMk/>
          <pc:sldMk cId="2621207979" sldId="368"/>
        </pc:sldMkLst>
      </pc:sldChg>
      <pc:sldChg chg="del">
        <pc:chgData name="Hilliard Wegner Paige III" userId="xIi3vZdSozwclioEkN9/ryvPx15KCUi7RF1Jftwb8WY=" providerId="None" clId="Web-{AFCB2268-39FB-4216-B94D-A979A8595C19}" dt="2023-01-25T00:23:08.095" v="234"/>
        <pc:sldMkLst>
          <pc:docMk/>
          <pc:sldMk cId="114892980" sldId="369"/>
        </pc:sldMkLst>
      </pc:sldChg>
      <pc:sldChg chg="del">
        <pc:chgData name="Hilliard Wegner Paige III" userId="xIi3vZdSozwclioEkN9/ryvPx15KCUi7RF1Jftwb8WY=" providerId="None" clId="Web-{AFCB2268-39FB-4216-B94D-A979A8595C19}" dt="2023-01-25T00:23:08.095" v="238"/>
        <pc:sldMkLst>
          <pc:docMk/>
          <pc:sldMk cId="4276807098" sldId="370"/>
        </pc:sldMkLst>
      </pc:sldChg>
      <pc:sldChg chg="del">
        <pc:chgData name="Hilliard Wegner Paige III" userId="xIi3vZdSozwclioEkN9/ryvPx15KCUi7RF1Jftwb8WY=" providerId="None" clId="Web-{AFCB2268-39FB-4216-B94D-A979A8595C19}" dt="2023-01-25T00:23:08.095" v="235"/>
        <pc:sldMkLst>
          <pc:docMk/>
          <pc:sldMk cId="3123372119" sldId="371"/>
        </pc:sldMkLst>
      </pc:sldChg>
      <pc:sldChg chg="del">
        <pc:chgData name="Hilliard Wegner Paige III" userId="xIi3vZdSozwclioEkN9/ryvPx15KCUi7RF1Jftwb8WY=" providerId="None" clId="Web-{AFCB2268-39FB-4216-B94D-A979A8595C19}" dt="2023-01-25T00:23:08.111" v="239"/>
        <pc:sldMkLst>
          <pc:docMk/>
          <pc:sldMk cId="4143630999" sldId="372"/>
        </pc:sldMkLst>
      </pc:sldChg>
      <pc:sldChg chg="del">
        <pc:chgData name="Hilliard Wegner Paige III" userId="xIi3vZdSozwclioEkN9/ryvPx15KCUi7RF1Jftwb8WY=" providerId="None" clId="Web-{AFCB2268-39FB-4216-B94D-A979A8595C19}" dt="2023-01-25T00:23:08.095" v="237"/>
        <pc:sldMkLst>
          <pc:docMk/>
          <pc:sldMk cId="1521971944" sldId="373"/>
        </pc:sldMkLst>
      </pc:sldChg>
      <pc:sldChg chg="del">
        <pc:chgData name="Hilliard Wegner Paige III" userId="xIi3vZdSozwclioEkN9/ryvPx15KCUi7RF1Jftwb8WY=" providerId="None" clId="Web-{AFCB2268-39FB-4216-B94D-A979A8595C19}" dt="2023-01-25T00:23:08.095" v="236"/>
        <pc:sldMkLst>
          <pc:docMk/>
          <pc:sldMk cId="1399629389" sldId="374"/>
        </pc:sldMkLst>
      </pc:sldChg>
      <pc:sldChg chg="del">
        <pc:chgData name="Hilliard Wegner Paige III" userId="xIi3vZdSozwclioEkN9/ryvPx15KCUi7RF1Jftwb8WY=" providerId="None" clId="Web-{AFCB2268-39FB-4216-B94D-A979A8595C19}" dt="2023-01-25T00:23:08.142" v="266"/>
        <pc:sldMkLst>
          <pc:docMk/>
          <pc:sldMk cId="3957561448" sldId="385"/>
        </pc:sldMkLst>
      </pc:sldChg>
      <pc:sldChg chg="del">
        <pc:chgData name="Hilliard Wegner Paige III" userId="xIi3vZdSozwclioEkN9/ryvPx15KCUi7RF1Jftwb8WY=" providerId="None" clId="Web-{AFCB2268-39FB-4216-B94D-A979A8595C19}" dt="2023-01-25T00:23:08.142" v="265"/>
        <pc:sldMkLst>
          <pc:docMk/>
          <pc:sldMk cId="1917880526" sldId="386"/>
        </pc:sldMkLst>
      </pc:sldChg>
      <pc:sldChg chg="del">
        <pc:chgData name="Hilliard Wegner Paige III" userId="xIi3vZdSozwclioEkN9/ryvPx15KCUi7RF1Jftwb8WY=" providerId="None" clId="Web-{AFCB2268-39FB-4216-B94D-A979A8595C19}" dt="2023-01-25T00:23:08.142" v="264"/>
        <pc:sldMkLst>
          <pc:docMk/>
          <pc:sldMk cId="280958866" sldId="388"/>
        </pc:sldMkLst>
      </pc:sldChg>
      <pc:sldChg chg="delSp del delAnim">
        <pc:chgData name="Hilliard Wegner Paige III" userId="xIi3vZdSozwclioEkN9/ryvPx15KCUi7RF1Jftwb8WY=" providerId="None" clId="Web-{AFCB2268-39FB-4216-B94D-A979A8595C19}" dt="2023-01-25T00:19:16.998" v="169"/>
        <pc:sldMkLst>
          <pc:docMk/>
          <pc:sldMk cId="3561820460" sldId="390"/>
        </pc:sldMkLst>
        <pc:picChg chg="del">
          <ac:chgData name="Hilliard Wegner Paige III" userId="xIi3vZdSozwclioEkN9/ryvPx15KCUi7RF1Jftwb8WY=" providerId="None" clId="Web-{AFCB2268-39FB-4216-B94D-A979A8595C19}" dt="2023-01-25T00:15:34.480" v="18"/>
          <ac:picMkLst>
            <pc:docMk/>
            <pc:sldMk cId="3561820460" sldId="390"/>
            <ac:picMk id="5" creationId="{98F27C7C-2358-47FF-0453-6227BEFC1FDA}"/>
          </ac:picMkLst>
        </pc:picChg>
      </pc:sldChg>
      <pc:sldChg chg="del">
        <pc:chgData name="Hilliard Wegner Paige III" userId="xIi3vZdSozwclioEkN9/ryvPx15KCUi7RF1Jftwb8WY=" providerId="None" clId="Web-{AFCB2268-39FB-4216-B94D-A979A8595C19}" dt="2023-01-25T00:23:08.142" v="268"/>
        <pc:sldMkLst>
          <pc:docMk/>
          <pc:sldMk cId="2687269248" sldId="391"/>
        </pc:sldMkLst>
      </pc:sldChg>
      <pc:sldChg chg="del">
        <pc:chgData name="Hilliard Wegner Paige III" userId="xIi3vZdSozwclioEkN9/ryvPx15KCUi7RF1Jftwb8WY=" providerId="None" clId="Web-{AFCB2268-39FB-4216-B94D-A979A8595C19}" dt="2023-01-25T00:23:08.127" v="253"/>
        <pc:sldMkLst>
          <pc:docMk/>
          <pc:sldMk cId="982589343" sldId="392"/>
        </pc:sldMkLst>
      </pc:sldChg>
      <pc:sldChg chg="del">
        <pc:chgData name="Hilliard Wegner Paige III" userId="xIi3vZdSozwclioEkN9/ryvPx15KCUi7RF1Jftwb8WY=" providerId="None" clId="Web-{AFCB2268-39FB-4216-B94D-A979A8595C19}" dt="2023-01-25T00:23:08.127" v="254"/>
        <pc:sldMkLst>
          <pc:docMk/>
          <pc:sldMk cId="877673552" sldId="393"/>
        </pc:sldMkLst>
      </pc:sldChg>
      <pc:sldChg chg="del">
        <pc:chgData name="Hilliard Wegner Paige III" userId="xIi3vZdSozwclioEkN9/ryvPx15KCUi7RF1Jftwb8WY=" providerId="None" clId="Web-{AFCB2268-39FB-4216-B94D-A979A8595C19}" dt="2023-01-25T00:23:08.127" v="255"/>
        <pc:sldMkLst>
          <pc:docMk/>
          <pc:sldMk cId="3631657764" sldId="394"/>
        </pc:sldMkLst>
      </pc:sldChg>
      <pc:sldChg chg="del">
        <pc:chgData name="Hilliard Wegner Paige III" userId="xIi3vZdSozwclioEkN9/ryvPx15KCUi7RF1Jftwb8WY=" providerId="None" clId="Web-{AFCB2268-39FB-4216-B94D-A979A8595C19}" dt="2023-01-25T00:23:08.127" v="256"/>
        <pc:sldMkLst>
          <pc:docMk/>
          <pc:sldMk cId="596637229" sldId="395"/>
        </pc:sldMkLst>
      </pc:sldChg>
      <pc:sldChg chg="del">
        <pc:chgData name="Hilliard Wegner Paige III" userId="xIi3vZdSozwclioEkN9/ryvPx15KCUi7RF1Jftwb8WY=" providerId="None" clId="Web-{AFCB2268-39FB-4216-B94D-A979A8595C19}" dt="2023-01-25T00:23:08.127" v="257"/>
        <pc:sldMkLst>
          <pc:docMk/>
          <pc:sldMk cId="994960749" sldId="396"/>
        </pc:sldMkLst>
      </pc:sldChg>
      <pc:sldChg chg="del">
        <pc:chgData name="Hilliard Wegner Paige III" userId="xIi3vZdSozwclioEkN9/ryvPx15KCUi7RF1Jftwb8WY=" providerId="None" clId="Web-{AFCB2268-39FB-4216-B94D-A979A8595C19}" dt="2023-01-25T00:23:08.127" v="258"/>
        <pc:sldMkLst>
          <pc:docMk/>
          <pc:sldMk cId="461886175" sldId="397"/>
        </pc:sldMkLst>
      </pc:sldChg>
      <pc:sldChg chg="del">
        <pc:chgData name="Hilliard Wegner Paige III" userId="xIi3vZdSozwclioEkN9/ryvPx15KCUi7RF1Jftwb8WY=" providerId="None" clId="Web-{AFCB2268-39FB-4216-B94D-A979A8595C19}" dt="2023-01-25T00:23:08.142" v="259"/>
        <pc:sldMkLst>
          <pc:docMk/>
          <pc:sldMk cId="2350609326" sldId="398"/>
        </pc:sldMkLst>
      </pc:sldChg>
      <pc:sldChg chg="del">
        <pc:chgData name="Hilliard Wegner Paige III" userId="xIi3vZdSozwclioEkN9/ryvPx15KCUi7RF1Jftwb8WY=" providerId="None" clId="Web-{AFCB2268-39FB-4216-B94D-A979A8595C19}" dt="2023-01-25T00:23:08.142" v="260"/>
        <pc:sldMkLst>
          <pc:docMk/>
          <pc:sldMk cId="3565828122" sldId="399"/>
        </pc:sldMkLst>
      </pc:sldChg>
      <pc:sldChg chg="del">
        <pc:chgData name="Hilliard Wegner Paige III" userId="xIi3vZdSozwclioEkN9/ryvPx15KCUi7RF1Jftwb8WY=" providerId="None" clId="Web-{AFCB2268-39FB-4216-B94D-A979A8595C19}" dt="2023-01-25T00:23:08.142" v="261"/>
        <pc:sldMkLst>
          <pc:docMk/>
          <pc:sldMk cId="1711147362" sldId="400"/>
        </pc:sldMkLst>
      </pc:sldChg>
      <pc:sldChg chg="del">
        <pc:chgData name="Hilliard Wegner Paige III" userId="xIi3vZdSozwclioEkN9/ryvPx15KCUi7RF1Jftwb8WY=" providerId="None" clId="Web-{AFCB2268-39FB-4216-B94D-A979A8595C19}" dt="2023-01-25T00:23:08.142" v="262"/>
        <pc:sldMkLst>
          <pc:docMk/>
          <pc:sldMk cId="13841723" sldId="401"/>
        </pc:sldMkLst>
      </pc:sldChg>
      <pc:sldChg chg="del">
        <pc:chgData name="Hilliard Wegner Paige III" userId="xIi3vZdSozwclioEkN9/ryvPx15KCUi7RF1Jftwb8WY=" providerId="None" clId="Web-{AFCB2268-39FB-4216-B94D-A979A8595C19}" dt="2023-01-25T00:23:08.142" v="263"/>
        <pc:sldMkLst>
          <pc:docMk/>
          <pc:sldMk cId="2513431756" sldId="402"/>
        </pc:sldMkLst>
      </pc:sldChg>
      <pc:sldChg chg="modSp new addCm">
        <pc:chgData name="Hilliard Wegner Paige III" userId="xIi3vZdSozwclioEkN9/ryvPx15KCUi7RF1Jftwb8WY=" providerId="None" clId="Web-{AFCB2268-39FB-4216-B94D-A979A8595C19}" dt="2023-01-25T01:35:41.556" v="288"/>
        <pc:sldMkLst>
          <pc:docMk/>
          <pc:sldMk cId="783472051" sldId="403"/>
        </pc:sldMkLst>
        <pc:spChg chg="mod">
          <ac:chgData name="Hilliard Wegner Paige III" userId="xIi3vZdSozwclioEkN9/ryvPx15KCUi7RF1Jftwb8WY=" providerId="None" clId="Web-{AFCB2268-39FB-4216-B94D-A979A8595C19}" dt="2023-01-25T00:19:54.827" v="180" actId="20577"/>
          <ac:spMkLst>
            <pc:docMk/>
            <pc:sldMk cId="783472051" sldId="403"/>
            <ac:spMk id="4" creationId="{86A098C5-7586-F6BA-FFF4-6B1DF3CF0A59}"/>
          </ac:spMkLst>
        </pc:spChg>
      </pc:sldChg>
      <pc:sldChg chg="modSp new ord addCm">
        <pc:chgData name="Hilliard Wegner Paige III" userId="xIi3vZdSozwclioEkN9/ryvPx15KCUi7RF1Jftwb8WY=" providerId="None" clId="Web-{AFCB2268-39FB-4216-B94D-A979A8595C19}" dt="2023-01-25T01:35:35.681" v="287"/>
        <pc:sldMkLst>
          <pc:docMk/>
          <pc:sldMk cId="1777094104" sldId="404"/>
        </pc:sldMkLst>
        <pc:spChg chg="mod">
          <ac:chgData name="Hilliard Wegner Paige III" userId="xIi3vZdSozwclioEkN9/ryvPx15KCUi7RF1Jftwb8WY=" providerId="None" clId="Web-{AFCB2268-39FB-4216-B94D-A979A8595C19}" dt="2023-01-25T00:20:07.702" v="186" actId="20577"/>
          <ac:spMkLst>
            <pc:docMk/>
            <pc:sldMk cId="1777094104" sldId="404"/>
            <ac:spMk id="4" creationId="{7A7274F8-CC31-CEB7-9C3C-8ACB1F0CC88F}"/>
          </ac:spMkLst>
        </pc:spChg>
      </pc:sldChg>
      <pc:sldChg chg="modSp add replId addCm">
        <pc:chgData name="Hilliard Wegner Paige III" userId="xIi3vZdSozwclioEkN9/ryvPx15KCUi7RF1Jftwb8WY=" providerId="None" clId="Web-{AFCB2268-39FB-4216-B94D-A979A8595C19}" dt="2023-01-25T01:35:30.384" v="286"/>
        <pc:sldMkLst>
          <pc:docMk/>
          <pc:sldMk cId="2773761460" sldId="405"/>
        </pc:sldMkLst>
        <pc:spChg chg="mod">
          <ac:chgData name="Hilliard Wegner Paige III" userId="xIi3vZdSozwclioEkN9/ryvPx15KCUi7RF1Jftwb8WY=" providerId="None" clId="Web-{AFCB2268-39FB-4216-B94D-A979A8595C19}" dt="2023-01-25T00:20:15.249" v="187" actId="20577"/>
          <ac:spMkLst>
            <pc:docMk/>
            <pc:sldMk cId="2773761460" sldId="405"/>
            <ac:spMk id="4" creationId="{7A7274F8-CC31-CEB7-9C3C-8ACB1F0CC88F}"/>
          </ac:spMkLst>
        </pc:spChg>
      </pc:sldChg>
      <pc:sldChg chg="modSp add replId addCm">
        <pc:chgData name="Hilliard Wegner Paige III" userId="xIi3vZdSozwclioEkN9/ryvPx15KCUi7RF1Jftwb8WY=" providerId="None" clId="Web-{AFCB2268-39FB-4216-B94D-A979A8595C19}" dt="2023-01-25T01:35:24.212" v="285"/>
        <pc:sldMkLst>
          <pc:docMk/>
          <pc:sldMk cId="283263145" sldId="406"/>
        </pc:sldMkLst>
        <pc:spChg chg="mod">
          <ac:chgData name="Hilliard Wegner Paige III" userId="xIi3vZdSozwclioEkN9/ryvPx15KCUi7RF1Jftwb8WY=" providerId="None" clId="Web-{AFCB2268-39FB-4216-B94D-A979A8595C19}" dt="2023-01-25T00:20:26.437" v="194" actId="20577"/>
          <ac:spMkLst>
            <pc:docMk/>
            <pc:sldMk cId="283263145" sldId="406"/>
            <ac:spMk id="4" creationId="{7A7274F8-CC31-CEB7-9C3C-8ACB1F0CC88F}"/>
          </ac:spMkLst>
        </pc:spChg>
      </pc:sldChg>
      <pc:sldChg chg="modSp add replId addCm">
        <pc:chgData name="Hilliard Wegner Paige III" userId="xIi3vZdSozwclioEkN9/ryvPx15KCUi7RF1Jftwb8WY=" providerId="None" clId="Web-{AFCB2268-39FB-4216-B94D-A979A8595C19}" dt="2023-01-25T01:35:17.696" v="284"/>
        <pc:sldMkLst>
          <pc:docMk/>
          <pc:sldMk cId="1490737355" sldId="407"/>
        </pc:sldMkLst>
        <pc:spChg chg="mod">
          <ac:chgData name="Hilliard Wegner Paige III" userId="xIi3vZdSozwclioEkN9/ryvPx15KCUi7RF1Jftwb8WY=" providerId="None" clId="Web-{AFCB2268-39FB-4216-B94D-A979A8595C19}" dt="2023-01-25T00:22:37.985" v="204" actId="20577"/>
          <ac:spMkLst>
            <pc:docMk/>
            <pc:sldMk cId="1490737355" sldId="407"/>
            <ac:spMk id="4" creationId="{7A7274F8-CC31-CEB7-9C3C-8ACB1F0CC88F}"/>
          </ac:spMkLst>
        </pc:spChg>
      </pc:sldChg>
      <pc:sldChg chg="modSp add replId addCm">
        <pc:chgData name="Hilliard Wegner Paige III" userId="xIi3vZdSozwclioEkN9/ryvPx15KCUi7RF1Jftwb8WY=" providerId="None" clId="Web-{AFCB2268-39FB-4216-B94D-A979A8595C19}" dt="2023-01-25T01:32:17.225" v="270"/>
        <pc:sldMkLst>
          <pc:docMk/>
          <pc:sldMk cId="2860014018" sldId="408"/>
        </pc:sldMkLst>
        <pc:spChg chg="mod">
          <ac:chgData name="Hilliard Wegner Paige III" userId="xIi3vZdSozwclioEkN9/ryvPx15KCUi7RF1Jftwb8WY=" providerId="None" clId="Web-{AFCB2268-39FB-4216-B94D-A979A8595C19}" dt="2023-01-25T00:22:42.501" v="208" actId="20577"/>
          <ac:spMkLst>
            <pc:docMk/>
            <pc:sldMk cId="2860014018" sldId="408"/>
            <ac:spMk id="4" creationId="{7A7274F8-CC31-CEB7-9C3C-8ACB1F0CC88F}"/>
          </ac:spMkLst>
        </pc:spChg>
      </pc:sldChg>
      <pc:sldChg chg="modSp add replId addCm">
        <pc:chgData name="Hilliard Wegner Paige III" userId="xIi3vZdSozwclioEkN9/ryvPx15KCUi7RF1Jftwb8WY=" providerId="None" clId="Web-{AFCB2268-39FB-4216-B94D-A979A8595C19}" dt="2023-01-25T01:32:25.506" v="271"/>
        <pc:sldMkLst>
          <pc:docMk/>
          <pc:sldMk cId="4221346864" sldId="409"/>
        </pc:sldMkLst>
        <pc:spChg chg="mod">
          <ac:chgData name="Hilliard Wegner Paige III" userId="xIi3vZdSozwclioEkN9/ryvPx15KCUi7RF1Jftwb8WY=" providerId="None" clId="Web-{AFCB2268-39FB-4216-B94D-A979A8595C19}" dt="2023-01-25T00:22:54.361" v="225" actId="20577"/>
          <ac:spMkLst>
            <pc:docMk/>
            <pc:sldMk cId="4221346864" sldId="409"/>
            <ac:spMk id="4" creationId="{7A7274F8-CC31-CEB7-9C3C-8ACB1F0CC88F}"/>
          </ac:spMkLst>
        </pc:spChg>
      </pc:sldChg>
      <pc:sldChg chg="modSp add replId addCm">
        <pc:chgData name="Hilliard Wegner Paige III" userId="xIi3vZdSozwclioEkN9/ryvPx15KCUi7RF1Jftwb8WY=" providerId="None" clId="Web-{AFCB2268-39FB-4216-B94D-A979A8595C19}" dt="2023-01-25T01:32:42.569" v="279"/>
        <pc:sldMkLst>
          <pc:docMk/>
          <pc:sldMk cId="3170963612" sldId="410"/>
        </pc:sldMkLst>
        <pc:spChg chg="mod">
          <ac:chgData name="Hilliard Wegner Paige III" userId="xIi3vZdSozwclioEkN9/ryvPx15KCUi7RF1Jftwb8WY=" providerId="None" clId="Web-{AFCB2268-39FB-4216-B94D-A979A8595C19}" dt="2023-01-25T01:32:35.506" v="278" actId="20577"/>
          <ac:spMkLst>
            <pc:docMk/>
            <pc:sldMk cId="3170963612" sldId="410"/>
            <ac:spMk id="4" creationId="{7A7274F8-CC31-CEB7-9C3C-8ACB1F0CC88F}"/>
          </ac:spMkLst>
        </pc:spChg>
      </pc:sldChg>
      <pc:sldChg chg="modSp new addCm">
        <pc:chgData name="Hilliard Wegner Paige III" userId="xIi3vZdSozwclioEkN9/ryvPx15KCUi7RF1Jftwb8WY=" providerId="None" clId="Web-{AFCB2268-39FB-4216-B94D-A979A8595C19}" dt="2023-01-25T01:34:53.914" v="283"/>
        <pc:sldMkLst>
          <pc:docMk/>
          <pc:sldMk cId="3733705340" sldId="411"/>
        </pc:sldMkLst>
        <pc:spChg chg="mod">
          <ac:chgData name="Hilliard Wegner Paige III" userId="xIi3vZdSozwclioEkN9/ryvPx15KCUi7RF1Jftwb8WY=" providerId="None" clId="Web-{AFCB2268-39FB-4216-B94D-A979A8595C19}" dt="2023-01-25T01:33:32.569" v="282" actId="20577"/>
          <ac:spMkLst>
            <pc:docMk/>
            <pc:sldMk cId="3733705340" sldId="411"/>
            <ac:spMk id="4" creationId="{E713992A-0AEC-B231-E01E-749B815C948B}"/>
          </ac:spMkLst>
        </pc:spChg>
      </pc:sldChg>
      <pc:sldChg chg="modSp add replId addCm delCm">
        <pc:chgData name="Hilliard Wegner Paige III" userId="xIi3vZdSozwclioEkN9/ryvPx15KCUi7RF1Jftwb8WY=" providerId="None" clId="Web-{AFCB2268-39FB-4216-B94D-A979A8595C19}" dt="2023-01-25T01:37:13.057" v="297"/>
        <pc:sldMkLst>
          <pc:docMk/>
          <pc:sldMk cId="498596046" sldId="412"/>
        </pc:sldMkLst>
        <pc:spChg chg="mod">
          <ac:chgData name="Hilliard Wegner Paige III" userId="xIi3vZdSozwclioEkN9/ryvPx15KCUi7RF1Jftwb8WY=" providerId="None" clId="Web-{AFCB2268-39FB-4216-B94D-A979A8595C19}" dt="2023-01-25T01:36:07.462" v="295" actId="20577"/>
          <ac:spMkLst>
            <pc:docMk/>
            <pc:sldMk cId="498596046" sldId="412"/>
            <ac:spMk id="4" creationId="{7A7274F8-CC31-CEB7-9C3C-8ACB1F0CC88F}"/>
          </ac:spMkLst>
        </pc:spChg>
      </pc:sldChg>
    </pc:docChg>
  </pc:docChgLst>
  <pc:docChgLst>
    <pc:chgData name="Javier Alday" userId="8R27Se9gqGdgcT3jdk267b1ujWG4yDaSY2ArGJow/E4=" providerId="None" clId="Web-{F7B30621-7474-47D4-8E30-8C664B608B47}"/>
    <pc:docChg chg="modSld">
      <pc:chgData name="Javier Alday" userId="8R27Se9gqGdgcT3jdk267b1ujWG4yDaSY2ArGJow/E4=" providerId="None" clId="Web-{F7B30621-7474-47D4-8E30-8C664B608B47}" dt="2023-01-25T21:40:17.851" v="211" actId="20577"/>
      <pc:docMkLst>
        <pc:docMk/>
      </pc:docMkLst>
      <pc:sldChg chg="addSp delSp modSp">
        <pc:chgData name="Javier Alday" userId="8R27Se9gqGdgcT3jdk267b1ujWG4yDaSY2ArGJow/E4=" providerId="None" clId="Web-{F7B30621-7474-47D4-8E30-8C664B608B47}" dt="2023-01-25T21:40:17.851" v="211" actId="20577"/>
        <pc:sldMkLst>
          <pc:docMk/>
          <pc:sldMk cId="1490737355" sldId="407"/>
        </pc:sldMkLst>
        <pc:spChg chg="del">
          <ac:chgData name="Javier Alday" userId="8R27Se9gqGdgcT3jdk267b1ujWG4yDaSY2ArGJow/E4=" providerId="None" clId="Web-{F7B30621-7474-47D4-8E30-8C664B608B47}" dt="2023-01-25T21:38:43.491" v="0"/>
          <ac:spMkLst>
            <pc:docMk/>
            <pc:sldMk cId="1490737355" sldId="407"/>
            <ac:spMk id="2" creationId="{2CED9452-B8C4-7CFE-C497-E0DEF95BD323}"/>
          </ac:spMkLst>
        </pc:spChg>
        <pc:spChg chg="add mod">
          <ac:chgData name="Javier Alday" userId="8R27Se9gqGdgcT3jdk267b1ujWG4yDaSY2ArGJow/E4=" providerId="None" clId="Web-{F7B30621-7474-47D4-8E30-8C664B608B47}" dt="2023-01-25T21:40:17.851" v="211" actId="20577"/>
          <ac:spMkLst>
            <pc:docMk/>
            <pc:sldMk cId="1490737355" sldId="407"/>
            <ac:spMk id="6" creationId="{9044DE62-42C3-979E-8D33-2E55B23CEAD9}"/>
          </ac:spMkLst>
        </pc:spChg>
        <pc:picChg chg="add mod ord">
          <ac:chgData name="Javier Alday" userId="8R27Se9gqGdgcT3jdk267b1ujWG4yDaSY2ArGJow/E4=" providerId="None" clId="Web-{F7B30621-7474-47D4-8E30-8C664B608B47}" dt="2023-01-25T21:38:52.553" v="2" actId="1076"/>
          <ac:picMkLst>
            <pc:docMk/>
            <pc:sldMk cId="1490737355" sldId="407"/>
            <ac:picMk id="5" creationId="{D1FB58F6-8647-ABC1-8629-0F7EEC6547C9}"/>
          </ac:picMkLst>
        </pc:picChg>
      </pc:sldChg>
    </pc:docChg>
  </pc:docChgLst>
  <pc:docChgLst>
    <pc:chgData name="Matthew Christopher Walton" userId="R9ShxfPwnzcE+L8HATC9842OyxGGsjPs4kYXTKNBENk=" providerId="None" clId="Web-{DD89D1F7-3CD4-4650-B1A0-0ABB93D93AE3}"/>
    <pc:docChg chg="modSld">
      <pc:chgData name="Matthew Christopher Walton" userId="R9ShxfPwnzcE+L8HATC9842OyxGGsjPs4kYXTKNBENk=" providerId="None" clId="Web-{DD89D1F7-3CD4-4650-B1A0-0ABB93D93AE3}" dt="2023-01-28T19:51:16.816" v="2" actId="14100"/>
      <pc:docMkLst>
        <pc:docMk/>
      </pc:docMkLst>
      <pc:sldChg chg="addSp modSp">
        <pc:chgData name="Matthew Christopher Walton" userId="R9ShxfPwnzcE+L8HATC9842OyxGGsjPs4kYXTKNBENk=" providerId="None" clId="Web-{DD89D1F7-3CD4-4650-B1A0-0ABB93D93AE3}" dt="2023-01-28T19:51:16.816" v="2" actId="14100"/>
        <pc:sldMkLst>
          <pc:docMk/>
          <pc:sldMk cId="4221346864" sldId="409"/>
        </pc:sldMkLst>
        <pc:picChg chg="add mod">
          <ac:chgData name="Matthew Christopher Walton" userId="R9ShxfPwnzcE+L8HATC9842OyxGGsjPs4kYXTKNBENk=" providerId="None" clId="Web-{DD89D1F7-3CD4-4650-B1A0-0ABB93D93AE3}" dt="2023-01-28T19:51:16.816" v="2" actId="14100"/>
          <ac:picMkLst>
            <pc:docMk/>
            <pc:sldMk cId="4221346864" sldId="409"/>
            <ac:picMk id="5" creationId="{B4FCF5DF-7477-1C43-1959-DA66DBA634D5}"/>
          </ac:picMkLst>
        </pc:picChg>
      </pc:sldChg>
    </pc:docChg>
  </pc:docChgLst>
  <pc:docChgLst>
    <pc:chgData name="Hilliard Paige" userId="abb5b7aa8b8e3fa2" providerId="LiveId" clId="{F385B3CC-6C8F-4180-99A7-66153071B710}"/>
    <pc:docChg chg="undo custSel addSld delSld modSld sldOrd">
      <pc:chgData name="Hilliard Paige" userId="abb5b7aa8b8e3fa2" providerId="LiveId" clId="{F385B3CC-6C8F-4180-99A7-66153071B710}" dt="2023-04-23T03:50:34.053" v="395" actId="20577"/>
      <pc:docMkLst>
        <pc:docMk/>
      </pc:docMkLst>
      <pc:sldChg chg="addSp delSp modSp add mod">
        <pc:chgData name="Hilliard Paige" userId="abb5b7aa8b8e3fa2" providerId="LiveId" clId="{F385B3CC-6C8F-4180-99A7-66153071B710}" dt="2023-04-23T03:25:24.692" v="10" actId="1076"/>
        <pc:sldMkLst>
          <pc:docMk/>
          <pc:sldMk cId="3926322598" sldId="256"/>
        </pc:sldMkLst>
        <pc:spChg chg="mod">
          <ac:chgData name="Hilliard Paige" userId="abb5b7aa8b8e3fa2" providerId="LiveId" clId="{F385B3CC-6C8F-4180-99A7-66153071B710}" dt="2023-04-23T03:25:24.692" v="10" actId="1076"/>
          <ac:spMkLst>
            <pc:docMk/>
            <pc:sldMk cId="3926322598" sldId="256"/>
            <ac:spMk id="2" creationId="{00000000-0000-0000-0000-000000000000}"/>
          </ac:spMkLst>
        </pc:spChg>
        <pc:spChg chg="del mod">
          <ac:chgData name="Hilliard Paige" userId="abb5b7aa8b8e3fa2" providerId="LiveId" clId="{F385B3CC-6C8F-4180-99A7-66153071B710}" dt="2023-04-23T03:25:16.778" v="7" actId="478"/>
          <ac:spMkLst>
            <pc:docMk/>
            <pc:sldMk cId="3926322598" sldId="256"/>
            <ac:spMk id="3" creationId="{00000000-0000-0000-0000-000000000000}"/>
          </ac:spMkLst>
        </pc:spChg>
        <pc:spChg chg="add del mod">
          <ac:chgData name="Hilliard Paige" userId="abb5b7aa8b8e3fa2" providerId="LiveId" clId="{F385B3CC-6C8F-4180-99A7-66153071B710}" dt="2023-04-23T03:25:18.746" v="8" actId="478"/>
          <ac:spMkLst>
            <pc:docMk/>
            <pc:sldMk cId="3926322598" sldId="256"/>
            <ac:spMk id="6" creationId="{D81EFB35-A463-2FF7-7F78-D4C401BEB7E9}"/>
          </ac:spMkLst>
        </pc:spChg>
        <pc:picChg chg="mod">
          <ac:chgData name="Hilliard Paige" userId="abb5b7aa8b8e3fa2" providerId="LiveId" clId="{F385B3CC-6C8F-4180-99A7-66153071B710}" dt="2023-04-23T03:25:22.954" v="9" actId="1076"/>
          <ac:picMkLst>
            <pc:docMk/>
            <pc:sldMk cId="3926322598" sldId="256"/>
            <ac:picMk id="5" creationId="{397A1154-AAF5-A80E-9980-850A069F08A9}"/>
          </ac:picMkLst>
        </pc:picChg>
      </pc:sldChg>
      <pc:sldChg chg="delSp del mod">
        <pc:chgData name="Hilliard Paige" userId="abb5b7aa8b8e3fa2" providerId="LiveId" clId="{F385B3CC-6C8F-4180-99A7-66153071B710}" dt="2023-04-23T03:24:59.333" v="1" actId="47"/>
        <pc:sldMkLst>
          <pc:docMk/>
          <pc:sldMk cId="0" sldId="319"/>
        </pc:sldMkLst>
        <pc:picChg chg="del">
          <ac:chgData name="Hilliard Paige" userId="abb5b7aa8b8e3fa2" providerId="LiveId" clId="{F385B3CC-6C8F-4180-99A7-66153071B710}" dt="2023-04-23T03:24:57.105" v="0" actId="478"/>
          <ac:picMkLst>
            <pc:docMk/>
            <pc:sldMk cId="0" sldId="319"/>
            <ac:picMk id="7" creationId="{0B576579-1752-C3CA-A58D-06A319A62931}"/>
          </ac:picMkLst>
        </pc:picChg>
      </pc:sldChg>
      <pc:sldChg chg="del">
        <pc:chgData name="Hilliard Paige" userId="abb5b7aa8b8e3fa2" providerId="LiveId" clId="{F385B3CC-6C8F-4180-99A7-66153071B710}" dt="2023-04-23T03:25:36.690" v="11" actId="47"/>
        <pc:sldMkLst>
          <pc:docMk/>
          <pc:sldMk cId="783472051" sldId="403"/>
        </pc:sldMkLst>
      </pc:sldChg>
      <pc:sldChg chg="ord">
        <pc:chgData name="Hilliard Paige" userId="abb5b7aa8b8e3fa2" providerId="LiveId" clId="{F385B3CC-6C8F-4180-99A7-66153071B710}" dt="2023-04-23T03:28:31.638" v="29"/>
        <pc:sldMkLst>
          <pc:docMk/>
          <pc:sldMk cId="1777094104" sldId="404"/>
        </pc:sldMkLst>
      </pc:sldChg>
      <pc:sldChg chg="del">
        <pc:chgData name="Hilliard Paige" userId="abb5b7aa8b8e3fa2" providerId="LiveId" clId="{F385B3CC-6C8F-4180-99A7-66153071B710}" dt="2023-04-23T03:25:02.082" v="2" actId="47"/>
        <pc:sldMkLst>
          <pc:docMk/>
          <pc:sldMk cId="283263145" sldId="406"/>
        </pc:sldMkLst>
      </pc:sldChg>
      <pc:sldChg chg="del">
        <pc:chgData name="Hilliard Paige" userId="abb5b7aa8b8e3fa2" providerId="LiveId" clId="{F385B3CC-6C8F-4180-99A7-66153071B710}" dt="2023-04-23T03:27:56.599" v="21" actId="47"/>
        <pc:sldMkLst>
          <pc:docMk/>
          <pc:sldMk cId="1490737355" sldId="407"/>
        </pc:sldMkLst>
      </pc:sldChg>
      <pc:sldChg chg="ord">
        <pc:chgData name="Hilliard Paige" userId="abb5b7aa8b8e3fa2" providerId="LiveId" clId="{F385B3CC-6C8F-4180-99A7-66153071B710}" dt="2023-04-23T03:26:50.492" v="16"/>
        <pc:sldMkLst>
          <pc:docMk/>
          <pc:sldMk cId="2860014018" sldId="408"/>
        </pc:sldMkLst>
      </pc:sldChg>
      <pc:sldChg chg="del">
        <pc:chgData name="Hilliard Paige" userId="abb5b7aa8b8e3fa2" providerId="LiveId" clId="{F385B3CC-6C8F-4180-99A7-66153071B710}" dt="2023-04-23T03:27:35.382" v="18" actId="47"/>
        <pc:sldMkLst>
          <pc:docMk/>
          <pc:sldMk cId="4221346864" sldId="409"/>
        </pc:sldMkLst>
      </pc:sldChg>
      <pc:sldChg chg="ord">
        <pc:chgData name="Hilliard Paige" userId="abb5b7aa8b8e3fa2" providerId="LiveId" clId="{F385B3CC-6C8F-4180-99A7-66153071B710}" dt="2023-04-23T03:28:21.453" v="25"/>
        <pc:sldMkLst>
          <pc:docMk/>
          <pc:sldMk cId="3170963612" sldId="410"/>
        </pc:sldMkLst>
      </pc:sldChg>
      <pc:sldChg chg="del">
        <pc:chgData name="Hilliard Paige" userId="abb5b7aa8b8e3fa2" providerId="LiveId" clId="{F385B3CC-6C8F-4180-99A7-66153071B710}" dt="2023-04-23T03:26:21.261" v="12" actId="47"/>
        <pc:sldMkLst>
          <pc:docMk/>
          <pc:sldMk cId="3733705340" sldId="411"/>
        </pc:sldMkLst>
      </pc:sldChg>
      <pc:sldChg chg="del">
        <pc:chgData name="Hilliard Paige" userId="abb5b7aa8b8e3fa2" providerId="LiveId" clId="{F385B3CC-6C8F-4180-99A7-66153071B710}" dt="2023-04-23T03:27:39.733" v="20" actId="47"/>
        <pc:sldMkLst>
          <pc:docMk/>
          <pc:sldMk cId="498596046" sldId="412"/>
        </pc:sldMkLst>
      </pc:sldChg>
      <pc:sldChg chg="del">
        <pc:chgData name="Hilliard Paige" userId="abb5b7aa8b8e3fa2" providerId="LiveId" clId="{F385B3CC-6C8F-4180-99A7-66153071B710}" dt="2023-04-23T03:27:39.733" v="20" actId="47"/>
        <pc:sldMkLst>
          <pc:docMk/>
          <pc:sldMk cId="158334183" sldId="414"/>
        </pc:sldMkLst>
      </pc:sldChg>
      <pc:sldChg chg="del">
        <pc:chgData name="Hilliard Paige" userId="abb5b7aa8b8e3fa2" providerId="LiveId" clId="{F385B3CC-6C8F-4180-99A7-66153071B710}" dt="2023-04-23T03:27:36.214" v="19" actId="47"/>
        <pc:sldMkLst>
          <pc:docMk/>
          <pc:sldMk cId="1553825302" sldId="415"/>
        </pc:sldMkLst>
      </pc:sldChg>
      <pc:sldChg chg="del">
        <pc:chgData name="Hilliard Paige" userId="abb5b7aa8b8e3fa2" providerId="LiveId" clId="{F385B3CC-6C8F-4180-99A7-66153071B710}" dt="2023-04-23T03:29:33.975" v="88" actId="47"/>
        <pc:sldMkLst>
          <pc:docMk/>
          <pc:sldMk cId="1862909555" sldId="416"/>
        </pc:sldMkLst>
      </pc:sldChg>
      <pc:sldChg chg="ord">
        <pc:chgData name="Hilliard Paige" userId="abb5b7aa8b8e3fa2" providerId="LiveId" clId="{F385B3CC-6C8F-4180-99A7-66153071B710}" dt="2023-04-23T03:28:21.453" v="25"/>
        <pc:sldMkLst>
          <pc:docMk/>
          <pc:sldMk cId="80650140" sldId="417"/>
        </pc:sldMkLst>
      </pc:sldChg>
      <pc:sldChg chg="addSp delSp modSp new mod">
        <pc:chgData name="Hilliard Paige" userId="abb5b7aa8b8e3fa2" providerId="LiveId" clId="{F385B3CC-6C8F-4180-99A7-66153071B710}" dt="2023-04-23T03:29:59.899" v="109" actId="27614"/>
        <pc:sldMkLst>
          <pc:docMk/>
          <pc:sldMk cId="1467268542" sldId="418"/>
        </pc:sldMkLst>
        <pc:spChg chg="del">
          <ac:chgData name="Hilliard Paige" userId="abb5b7aa8b8e3fa2" providerId="LiveId" clId="{F385B3CC-6C8F-4180-99A7-66153071B710}" dt="2023-04-23T03:29:54.718" v="106"/>
          <ac:spMkLst>
            <pc:docMk/>
            <pc:sldMk cId="1467268542" sldId="418"/>
            <ac:spMk id="2" creationId="{6C2F8AC8-EA91-FEC4-4AA5-3FC8E1833663}"/>
          </ac:spMkLst>
        </pc:spChg>
        <pc:spChg chg="del">
          <ac:chgData name="Hilliard Paige" userId="abb5b7aa8b8e3fa2" providerId="LiveId" clId="{F385B3CC-6C8F-4180-99A7-66153071B710}" dt="2023-04-23T03:29:58.121" v="108"/>
          <ac:spMkLst>
            <pc:docMk/>
            <pc:sldMk cId="1467268542" sldId="418"/>
            <ac:spMk id="3" creationId="{8150D5F6-256D-3192-9F01-C0F3C891FB94}"/>
          </ac:spMkLst>
        </pc:spChg>
        <pc:spChg chg="mod">
          <ac:chgData name="Hilliard Paige" userId="abb5b7aa8b8e3fa2" providerId="LiveId" clId="{F385B3CC-6C8F-4180-99A7-66153071B710}" dt="2023-04-23T03:29:45.264" v="105" actId="20577"/>
          <ac:spMkLst>
            <pc:docMk/>
            <pc:sldMk cId="1467268542" sldId="418"/>
            <ac:spMk id="5" creationId="{62113A47-A7B4-9DFF-921C-8B1EB36F0FA8}"/>
          </ac:spMkLst>
        </pc:spChg>
        <pc:picChg chg="add mod">
          <ac:chgData name="Hilliard Paige" userId="abb5b7aa8b8e3fa2" providerId="LiveId" clId="{F385B3CC-6C8F-4180-99A7-66153071B710}" dt="2023-04-23T03:29:56.614" v="107" actId="27614"/>
          <ac:picMkLst>
            <pc:docMk/>
            <pc:sldMk cId="1467268542" sldId="418"/>
            <ac:picMk id="7" creationId="{1FEBDB77-CBB0-68BF-51D3-56E088CAC83E}"/>
          </ac:picMkLst>
        </pc:picChg>
        <pc:picChg chg="add mod">
          <ac:chgData name="Hilliard Paige" userId="abb5b7aa8b8e3fa2" providerId="LiveId" clId="{F385B3CC-6C8F-4180-99A7-66153071B710}" dt="2023-04-23T03:29:59.899" v="109" actId="27614"/>
          <ac:picMkLst>
            <pc:docMk/>
            <pc:sldMk cId="1467268542" sldId="418"/>
            <ac:picMk id="9" creationId="{918135A3-D2E9-F907-8653-D0C5F946D035}"/>
          </ac:picMkLst>
        </pc:picChg>
      </pc:sldChg>
      <pc:sldChg chg="del">
        <pc:chgData name="Hilliard Paige" userId="abb5b7aa8b8e3fa2" providerId="LiveId" clId="{F385B3CC-6C8F-4180-99A7-66153071B710}" dt="2023-04-23T03:27:33.613" v="17" actId="47"/>
        <pc:sldMkLst>
          <pc:docMk/>
          <pc:sldMk cId="1744884308" sldId="418"/>
        </pc:sldMkLst>
      </pc:sldChg>
      <pc:sldChg chg="modSp new del mod">
        <pc:chgData name="Hilliard Paige" userId="abb5b7aa8b8e3fa2" providerId="LiveId" clId="{F385B3CC-6C8F-4180-99A7-66153071B710}" dt="2023-04-23T03:29:20.974" v="73" actId="47"/>
        <pc:sldMkLst>
          <pc:docMk/>
          <pc:sldMk cId="3070529392" sldId="418"/>
        </pc:sldMkLst>
        <pc:spChg chg="mod">
          <ac:chgData name="Hilliard Paige" userId="abb5b7aa8b8e3fa2" providerId="LiveId" clId="{F385B3CC-6C8F-4180-99A7-66153071B710}" dt="2023-04-23T03:28:45.669" v="72" actId="20577"/>
          <ac:spMkLst>
            <pc:docMk/>
            <pc:sldMk cId="3070529392" sldId="418"/>
            <ac:spMk id="4" creationId="{E653AE6F-2B9F-B340-0900-F250B8770116}"/>
          </ac:spMkLst>
        </pc:spChg>
      </pc:sldChg>
      <pc:sldChg chg="addSp delSp modSp new mod modAnim">
        <pc:chgData name="Hilliard Paige" userId="abb5b7aa8b8e3fa2" providerId="LiveId" clId="{F385B3CC-6C8F-4180-99A7-66153071B710}" dt="2023-04-23T03:33:51.949" v="268" actId="27614"/>
        <pc:sldMkLst>
          <pc:docMk/>
          <pc:sldMk cId="240513957" sldId="419"/>
        </pc:sldMkLst>
        <pc:spChg chg="del">
          <ac:chgData name="Hilliard Paige" userId="abb5b7aa8b8e3fa2" providerId="LiveId" clId="{F385B3CC-6C8F-4180-99A7-66153071B710}" dt="2023-04-23T03:33:20.591" v="263"/>
          <ac:spMkLst>
            <pc:docMk/>
            <pc:sldMk cId="240513957" sldId="419"/>
            <ac:spMk id="2" creationId="{0899D155-7421-B0FB-6F68-AA316D01A743}"/>
          </ac:spMkLst>
        </pc:spChg>
        <pc:spChg chg="del">
          <ac:chgData name="Hilliard Paige" userId="abb5b7aa8b8e3fa2" providerId="LiveId" clId="{F385B3CC-6C8F-4180-99A7-66153071B710}" dt="2023-04-23T03:33:35.878" v="264"/>
          <ac:spMkLst>
            <pc:docMk/>
            <pc:sldMk cId="240513957" sldId="419"/>
            <ac:spMk id="3" creationId="{ED6C4A43-C51D-9EE0-5C5C-909A8709571A}"/>
          </ac:spMkLst>
        </pc:spChg>
        <pc:spChg chg="mod">
          <ac:chgData name="Hilliard Paige" userId="abb5b7aa8b8e3fa2" providerId="LiveId" clId="{F385B3CC-6C8F-4180-99A7-66153071B710}" dt="2023-04-23T03:31:18.532" v="227"/>
          <ac:spMkLst>
            <pc:docMk/>
            <pc:sldMk cId="240513957" sldId="419"/>
            <ac:spMk id="5" creationId="{B07FD94F-41B3-AA01-5171-E6BC73545381}"/>
          </ac:spMkLst>
        </pc:spChg>
        <pc:spChg chg="add del mod">
          <ac:chgData name="Hilliard Paige" userId="abb5b7aa8b8e3fa2" providerId="LiveId" clId="{F385B3CC-6C8F-4180-99A7-66153071B710}" dt="2023-04-23T03:33:50.486" v="267"/>
          <ac:spMkLst>
            <pc:docMk/>
            <pc:sldMk cId="240513957" sldId="419"/>
            <ac:spMk id="10" creationId="{1F8EF52E-0644-F6F5-C172-1A037A1D9A17}"/>
          </ac:spMkLst>
        </pc:spChg>
        <pc:picChg chg="add mod">
          <ac:chgData name="Hilliard Paige" userId="abb5b7aa8b8e3fa2" providerId="LiveId" clId="{F385B3CC-6C8F-4180-99A7-66153071B710}" dt="2023-04-23T03:33:20.591" v="263"/>
          <ac:picMkLst>
            <pc:docMk/>
            <pc:sldMk cId="240513957" sldId="419"/>
            <ac:picMk id="6" creationId="{1919FE48-E590-F3BF-AC00-09242EE9924C}"/>
          </ac:picMkLst>
        </pc:picChg>
        <pc:picChg chg="add del mod">
          <ac:chgData name="Hilliard Paige" userId="abb5b7aa8b8e3fa2" providerId="LiveId" clId="{F385B3CC-6C8F-4180-99A7-66153071B710}" dt="2023-04-23T03:33:41.282" v="266" actId="478"/>
          <ac:picMkLst>
            <pc:docMk/>
            <pc:sldMk cId="240513957" sldId="419"/>
            <ac:picMk id="8" creationId="{B8042B75-D583-10AF-91AC-A19B9F935052}"/>
          </ac:picMkLst>
        </pc:picChg>
        <pc:picChg chg="add mod">
          <ac:chgData name="Hilliard Paige" userId="abb5b7aa8b8e3fa2" providerId="LiveId" clId="{F385B3CC-6C8F-4180-99A7-66153071B710}" dt="2023-04-23T03:33:51.949" v="268" actId="27614"/>
          <ac:picMkLst>
            <pc:docMk/>
            <pc:sldMk cId="240513957" sldId="419"/>
            <ac:picMk id="12" creationId="{8B1A750B-2305-3580-CB9A-C52298E2AE76}"/>
          </ac:picMkLst>
        </pc:picChg>
      </pc:sldChg>
      <pc:sldChg chg="del">
        <pc:chgData name="Hilliard Paige" userId="abb5b7aa8b8e3fa2" providerId="LiveId" clId="{F385B3CC-6C8F-4180-99A7-66153071B710}" dt="2023-04-23T03:26:22.996" v="13" actId="47"/>
        <pc:sldMkLst>
          <pc:docMk/>
          <pc:sldMk cId="1625881449" sldId="419"/>
        </pc:sldMkLst>
      </pc:sldChg>
      <pc:sldChg chg="addSp delSp modSp new del mod">
        <pc:chgData name="Hilliard Paige" userId="abb5b7aa8b8e3fa2" providerId="LiveId" clId="{F385B3CC-6C8F-4180-99A7-66153071B710}" dt="2023-04-23T03:31:15.907" v="225" actId="47"/>
        <pc:sldMkLst>
          <pc:docMk/>
          <pc:sldMk cId="2429698518" sldId="419"/>
        </pc:sldMkLst>
        <pc:spChg chg="add del">
          <ac:chgData name="Hilliard Paige" userId="abb5b7aa8b8e3fa2" providerId="LiveId" clId="{F385B3CC-6C8F-4180-99A7-66153071B710}" dt="2023-04-23T03:31:10.367" v="224"/>
          <ac:spMkLst>
            <pc:docMk/>
            <pc:sldMk cId="2429698518" sldId="419"/>
            <ac:spMk id="2" creationId="{AD979ECE-40C5-5EBB-33C7-C3BF38E35465}"/>
          </ac:spMkLst>
        </pc:spChg>
        <pc:spChg chg="mod">
          <ac:chgData name="Hilliard Paige" userId="abb5b7aa8b8e3fa2" providerId="LiveId" clId="{F385B3CC-6C8F-4180-99A7-66153071B710}" dt="2023-04-23T03:30:48.996" v="220" actId="20577"/>
          <ac:spMkLst>
            <pc:docMk/>
            <pc:sldMk cId="2429698518" sldId="419"/>
            <ac:spMk id="4" creationId="{BE738887-6AE2-177F-BC88-1EE71717179A}"/>
          </ac:spMkLst>
        </pc:spChg>
        <pc:picChg chg="add del mod">
          <ac:chgData name="Hilliard Paige" userId="abb5b7aa8b8e3fa2" providerId="LiveId" clId="{F385B3CC-6C8F-4180-99A7-66153071B710}" dt="2023-04-23T03:31:10.367" v="224"/>
          <ac:picMkLst>
            <pc:docMk/>
            <pc:sldMk cId="2429698518" sldId="419"/>
            <ac:picMk id="6" creationId="{F054FAB3-879F-C799-7E8E-09DF2C35F0A7}"/>
          </ac:picMkLst>
        </pc:picChg>
      </pc:sldChg>
      <pc:sldChg chg="modSp new del mod">
        <pc:chgData name="Hilliard Paige" userId="abb5b7aa8b8e3fa2" providerId="LiveId" clId="{F385B3CC-6C8F-4180-99A7-66153071B710}" dt="2023-04-23T03:30:32.508" v="146" actId="47"/>
        <pc:sldMkLst>
          <pc:docMk/>
          <pc:sldMk cId="4115776578" sldId="419"/>
        </pc:sldMkLst>
        <pc:spChg chg="mod">
          <ac:chgData name="Hilliard Paige" userId="abb5b7aa8b8e3fa2" providerId="LiveId" clId="{F385B3CC-6C8F-4180-99A7-66153071B710}" dt="2023-04-23T03:30:30.193" v="145" actId="20577"/>
          <ac:spMkLst>
            <pc:docMk/>
            <pc:sldMk cId="4115776578" sldId="419"/>
            <ac:spMk id="5" creationId="{C5B50AD8-9261-FD09-C472-C6982474B581}"/>
          </ac:spMkLst>
        </pc:spChg>
      </pc:sldChg>
      <pc:sldChg chg="del">
        <pc:chgData name="Hilliard Paige" userId="abb5b7aa8b8e3fa2" providerId="LiveId" clId="{F385B3CC-6C8F-4180-99A7-66153071B710}" dt="2023-04-23T03:27:39.733" v="20" actId="47"/>
        <pc:sldMkLst>
          <pc:docMk/>
          <pc:sldMk cId="1807762346" sldId="420"/>
        </pc:sldMkLst>
      </pc:sldChg>
      <pc:sldChg chg="addSp delSp modSp new mod">
        <pc:chgData name="Hilliard Paige" userId="abb5b7aa8b8e3fa2" providerId="LiveId" clId="{F385B3CC-6C8F-4180-99A7-66153071B710}" dt="2023-04-23T03:32:36.636" v="262" actId="1076"/>
        <pc:sldMkLst>
          <pc:docMk/>
          <pc:sldMk cId="2771332999" sldId="420"/>
        </pc:sldMkLst>
        <pc:spChg chg="del">
          <ac:chgData name="Hilliard Paige" userId="abb5b7aa8b8e3fa2" providerId="LiveId" clId="{F385B3CC-6C8F-4180-99A7-66153071B710}" dt="2023-04-23T03:32:32.075" v="258"/>
          <ac:spMkLst>
            <pc:docMk/>
            <pc:sldMk cId="2771332999" sldId="420"/>
            <ac:spMk id="2" creationId="{72D7AC86-0FA3-37EA-F60A-8B2DD4DBFAD9}"/>
          </ac:spMkLst>
        </pc:spChg>
        <pc:spChg chg="mod">
          <ac:chgData name="Hilliard Paige" userId="abb5b7aa8b8e3fa2" providerId="LiveId" clId="{F385B3CC-6C8F-4180-99A7-66153071B710}" dt="2023-04-23T03:32:16.990" v="257" actId="20577"/>
          <ac:spMkLst>
            <pc:docMk/>
            <pc:sldMk cId="2771332999" sldId="420"/>
            <ac:spMk id="4" creationId="{B12266DD-89D8-06EF-3EE2-94823BE9F3D0}"/>
          </ac:spMkLst>
        </pc:spChg>
        <pc:picChg chg="add mod">
          <ac:chgData name="Hilliard Paige" userId="abb5b7aa8b8e3fa2" providerId="LiveId" clId="{F385B3CC-6C8F-4180-99A7-66153071B710}" dt="2023-04-23T03:32:36.636" v="262" actId="1076"/>
          <ac:picMkLst>
            <pc:docMk/>
            <pc:sldMk cId="2771332999" sldId="420"/>
            <ac:picMk id="6" creationId="{B33E880C-3677-85BE-5DEF-2B4743D76FC9}"/>
          </ac:picMkLst>
        </pc:picChg>
      </pc:sldChg>
      <pc:sldChg chg="new del">
        <pc:chgData name="Hilliard Paige" userId="abb5b7aa8b8e3fa2" providerId="LiveId" clId="{F385B3CC-6C8F-4180-99A7-66153071B710}" dt="2023-04-23T03:34:19.948" v="270" actId="47"/>
        <pc:sldMkLst>
          <pc:docMk/>
          <pc:sldMk cId="1096124694" sldId="421"/>
        </pc:sldMkLst>
      </pc:sldChg>
      <pc:sldChg chg="modSp new del mod">
        <pc:chgData name="Hilliard Paige" userId="abb5b7aa8b8e3fa2" providerId="LiveId" clId="{F385B3CC-6C8F-4180-99A7-66153071B710}" dt="2023-04-23T03:34:33.587" v="296" actId="47"/>
        <pc:sldMkLst>
          <pc:docMk/>
          <pc:sldMk cId="1466714827" sldId="421"/>
        </pc:sldMkLst>
        <pc:spChg chg="mod">
          <ac:chgData name="Hilliard Paige" userId="abb5b7aa8b8e3fa2" providerId="LiveId" clId="{F385B3CC-6C8F-4180-99A7-66153071B710}" dt="2023-04-23T03:34:28.126" v="295" actId="20577"/>
          <ac:spMkLst>
            <pc:docMk/>
            <pc:sldMk cId="1466714827" sldId="421"/>
            <ac:spMk id="5" creationId="{896E620D-9F9D-3E4C-D1D9-F850AD7D4EA2}"/>
          </ac:spMkLst>
        </pc:spChg>
      </pc:sldChg>
      <pc:sldChg chg="addSp delSp modSp new mod">
        <pc:chgData name="Hilliard Paige" userId="abb5b7aa8b8e3fa2" providerId="LiveId" clId="{F385B3CC-6C8F-4180-99A7-66153071B710}" dt="2023-04-23T03:49:28.873" v="327" actId="21"/>
        <pc:sldMkLst>
          <pc:docMk/>
          <pc:sldMk cId="2866815266" sldId="421"/>
        </pc:sldMkLst>
        <pc:spChg chg="del">
          <ac:chgData name="Hilliard Paige" userId="abb5b7aa8b8e3fa2" providerId="LiveId" clId="{F385B3CC-6C8F-4180-99A7-66153071B710}" dt="2023-04-23T03:35:15.626" v="322"/>
          <ac:spMkLst>
            <pc:docMk/>
            <pc:sldMk cId="2866815266" sldId="421"/>
            <ac:spMk id="2" creationId="{06F3A2CF-968D-848D-083F-E282702F8386}"/>
          </ac:spMkLst>
        </pc:spChg>
        <pc:spChg chg="mod">
          <ac:chgData name="Hilliard Paige" userId="abb5b7aa8b8e3fa2" providerId="LiveId" clId="{F385B3CC-6C8F-4180-99A7-66153071B710}" dt="2023-04-23T03:34:39.639" v="321" actId="20577"/>
          <ac:spMkLst>
            <pc:docMk/>
            <pc:sldMk cId="2866815266" sldId="421"/>
            <ac:spMk id="4" creationId="{EA0D583C-01D7-F19C-E602-7AFD090FF235}"/>
          </ac:spMkLst>
        </pc:spChg>
        <pc:spChg chg="add del">
          <ac:chgData name="Hilliard Paige" userId="abb5b7aa8b8e3fa2" providerId="LiveId" clId="{F385B3CC-6C8F-4180-99A7-66153071B710}" dt="2023-04-23T03:49:28.873" v="327" actId="21"/>
          <ac:spMkLst>
            <pc:docMk/>
            <pc:sldMk cId="2866815266" sldId="421"/>
            <ac:spMk id="8" creationId="{D720F5EB-6AE5-463C-779B-5EBDAFBFD13F}"/>
          </ac:spMkLst>
        </pc:spChg>
        <pc:picChg chg="add mod">
          <ac:chgData name="Hilliard Paige" userId="abb5b7aa8b8e3fa2" providerId="LiveId" clId="{F385B3CC-6C8F-4180-99A7-66153071B710}" dt="2023-04-23T03:35:20.686" v="325" actId="1076"/>
          <ac:picMkLst>
            <pc:docMk/>
            <pc:sldMk cId="2866815266" sldId="421"/>
            <ac:picMk id="6" creationId="{2B3426E7-096E-EFC7-7742-B7BCF3769040}"/>
          </ac:picMkLst>
        </pc:picChg>
      </pc:sldChg>
      <pc:sldChg chg="del">
        <pc:chgData name="Hilliard Paige" userId="abb5b7aa8b8e3fa2" providerId="LiveId" clId="{F385B3CC-6C8F-4180-99A7-66153071B710}" dt="2023-04-23T03:28:15.746" v="23" actId="47"/>
        <pc:sldMkLst>
          <pc:docMk/>
          <pc:sldMk cId="3256275185" sldId="421"/>
        </pc:sldMkLst>
      </pc:sldChg>
      <pc:sldChg chg="addSp delSp modSp add mod delAnim modAnim">
        <pc:chgData name="Hilliard Paige" userId="abb5b7aa8b8e3fa2" providerId="LiveId" clId="{F385B3CC-6C8F-4180-99A7-66153071B710}" dt="2023-04-23T03:50:09.654" v="334" actId="478"/>
        <pc:sldMkLst>
          <pc:docMk/>
          <pc:sldMk cId="980595386" sldId="422"/>
        </pc:sldMkLst>
        <pc:spChg chg="add del mod">
          <ac:chgData name="Hilliard Paige" userId="abb5b7aa8b8e3fa2" providerId="LiveId" clId="{F385B3CC-6C8F-4180-99A7-66153071B710}" dt="2023-04-23T03:49:35.810" v="330"/>
          <ac:spMkLst>
            <pc:docMk/>
            <pc:sldMk cId="980595386" sldId="422"/>
            <ac:spMk id="5" creationId="{A4E5CB83-8BF0-032A-0227-49153BB78976}"/>
          </ac:spMkLst>
        </pc:spChg>
        <pc:picChg chg="del">
          <ac:chgData name="Hilliard Paige" userId="abb5b7aa8b8e3fa2" providerId="LiveId" clId="{F385B3CC-6C8F-4180-99A7-66153071B710}" dt="2023-04-23T03:49:32.312" v="329" actId="478"/>
          <ac:picMkLst>
            <pc:docMk/>
            <pc:sldMk cId="980595386" sldId="422"/>
            <ac:picMk id="6" creationId="{2B3426E7-096E-EFC7-7742-B7BCF3769040}"/>
          </ac:picMkLst>
        </pc:picChg>
        <pc:picChg chg="add mod">
          <ac:chgData name="Hilliard Paige" userId="abb5b7aa8b8e3fa2" providerId="LiveId" clId="{F385B3CC-6C8F-4180-99A7-66153071B710}" dt="2023-04-23T03:49:35.810" v="330"/>
          <ac:picMkLst>
            <pc:docMk/>
            <pc:sldMk cId="980595386" sldId="422"/>
            <ac:picMk id="7" creationId="{D8D631AF-B0FE-E21A-5ED4-4323591C359A}"/>
          </ac:picMkLst>
        </pc:picChg>
        <pc:picChg chg="add del mod">
          <ac:chgData name="Hilliard Paige" userId="abb5b7aa8b8e3fa2" providerId="LiveId" clId="{F385B3CC-6C8F-4180-99A7-66153071B710}" dt="2023-04-23T03:49:48.842" v="332" actId="478"/>
          <ac:picMkLst>
            <pc:docMk/>
            <pc:sldMk cId="980595386" sldId="422"/>
            <ac:picMk id="8" creationId="{535BB5DF-8E2A-DFFA-4ECC-A07CA6940C25}"/>
          </ac:picMkLst>
        </pc:picChg>
        <pc:picChg chg="add del mod">
          <ac:chgData name="Hilliard Paige" userId="abb5b7aa8b8e3fa2" providerId="LiveId" clId="{F385B3CC-6C8F-4180-99A7-66153071B710}" dt="2023-04-23T03:50:09.654" v="334" actId="478"/>
          <ac:picMkLst>
            <pc:docMk/>
            <pc:sldMk cId="980595386" sldId="422"/>
            <ac:picMk id="9" creationId="{FB347A36-0551-2BD2-3A2C-EDBFB5EC8193}"/>
          </ac:picMkLst>
        </pc:picChg>
      </pc:sldChg>
      <pc:sldChg chg="del">
        <pc:chgData name="Hilliard Paige" userId="abb5b7aa8b8e3fa2" providerId="LiveId" clId="{F385B3CC-6C8F-4180-99A7-66153071B710}" dt="2023-04-23T03:28:00.152" v="22" actId="47"/>
        <pc:sldMkLst>
          <pc:docMk/>
          <pc:sldMk cId="3989199733" sldId="422"/>
        </pc:sldMkLst>
      </pc:sldChg>
      <pc:sldChg chg="addSp delSp modSp add mod delAnim">
        <pc:chgData name="Hilliard Paige" userId="abb5b7aa8b8e3fa2" providerId="LiveId" clId="{F385B3CC-6C8F-4180-99A7-66153071B710}" dt="2023-04-23T03:50:23.944" v="378" actId="20577"/>
        <pc:sldMkLst>
          <pc:docMk/>
          <pc:sldMk cId="1943381485" sldId="423"/>
        </pc:sldMkLst>
        <pc:spChg chg="mod">
          <ac:chgData name="Hilliard Paige" userId="abb5b7aa8b8e3fa2" providerId="LiveId" clId="{F385B3CC-6C8F-4180-99A7-66153071B710}" dt="2023-04-23T03:50:20.274" v="373" actId="20577"/>
          <ac:spMkLst>
            <pc:docMk/>
            <pc:sldMk cId="1943381485" sldId="423"/>
            <ac:spMk id="4" creationId="{EA0D583C-01D7-F19C-E602-7AFD090FF235}"/>
          </ac:spMkLst>
        </pc:spChg>
        <pc:spChg chg="add mod">
          <ac:chgData name="Hilliard Paige" userId="abb5b7aa8b8e3fa2" providerId="LiveId" clId="{F385B3CC-6C8F-4180-99A7-66153071B710}" dt="2023-04-23T03:50:23.944" v="378" actId="20577"/>
          <ac:spMkLst>
            <pc:docMk/>
            <pc:sldMk cId="1943381485" sldId="423"/>
            <ac:spMk id="5" creationId="{7E34A225-FF30-920A-33D1-CFA3EC45B15B}"/>
          </ac:spMkLst>
        </pc:spChg>
        <pc:picChg chg="del mod">
          <ac:chgData name="Hilliard Paige" userId="abb5b7aa8b8e3fa2" providerId="LiveId" clId="{F385B3CC-6C8F-4180-99A7-66153071B710}" dt="2023-04-23T03:50:21.919" v="375" actId="478"/>
          <ac:picMkLst>
            <pc:docMk/>
            <pc:sldMk cId="1943381485" sldId="423"/>
            <ac:picMk id="7" creationId="{D8D631AF-B0FE-E21A-5ED4-4323591C359A}"/>
          </ac:picMkLst>
        </pc:picChg>
      </pc:sldChg>
      <pc:sldChg chg="del">
        <pc:chgData name="Hilliard Paige" userId="abb5b7aa8b8e3fa2" providerId="LiveId" clId="{F385B3CC-6C8F-4180-99A7-66153071B710}" dt="2023-04-23T03:28:15.746" v="23" actId="47"/>
        <pc:sldMkLst>
          <pc:docMk/>
          <pc:sldMk cId="2945398458" sldId="423"/>
        </pc:sldMkLst>
      </pc:sldChg>
      <pc:sldChg chg="del">
        <pc:chgData name="Hilliard Paige" userId="abb5b7aa8b8e3fa2" providerId="LiveId" clId="{F385B3CC-6C8F-4180-99A7-66153071B710}" dt="2023-04-23T03:26:40.800" v="14" actId="47"/>
        <pc:sldMkLst>
          <pc:docMk/>
          <pc:sldMk cId="3934825" sldId="424"/>
        </pc:sldMkLst>
      </pc:sldChg>
      <pc:sldChg chg="addSp delSp modSp add mod delAnim">
        <pc:chgData name="Hilliard Paige" userId="abb5b7aa8b8e3fa2" providerId="LiveId" clId="{F385B3CC-6C8F-4180-99A7-66153071B710}" dt="2023-04-23T03:50:34.053" v="395" actId="20577"/>
        <pc:sldMkLst>
          <pc:docMk/>
          <pc:sldMk cId="2812378826" sldId="424"/>
        </pc:sldMkLst>
        <pc:spChg chg="mod">
          <ac:chgData name="Hilliard Paige" userId="abb5b7aa8b8e3fa2" providerId="LiveId" clId="{F385B3CC-6C8F-4180-99A7-66153071B710}" dt="2023-04-23T03:50:32.162" v="392" actId="20577"/>
          <ac:spMkLst>
            <pc:docMk/>
            <pc:sldMk cId="2812378826" sldId="424"/>
            <ac:spMk id="4" creationId="{EA0D583C-01D7-F19C-E602-7AFD090FF235}"/>
          </ac:spMkLst>
        </pc:spChg>
        <pc:spChg chg="add mod">
          <ac:chgData name="Hilliard Paige" userId="abb5b7aa8b8e3fa2" providerId="LiveId" clId="{F385B3CC-6C8F-4180-99A7-66153071B710}" dt="2023-04-23T03:50:34.053" v="395" actId="20577"/>
          <ac:spMkLst>
            <pc:docMk/>
            <pc:sldMk cId="2812378826" sldId="424"/>
            <ac:spMk id="5" creationId="{C15BCA7A-5532-3113-9E1B-0C2674688E6F}"/>
          </ac:spMkLst>
        </pc:spChg>
        <pc:picChg chg="del">
          <ac:chgData name="Hilliard Paige" userId="abb5b7aa8b8e3fa2" providerId="LiveId" clId="{F385B3CC-6C8F-4180-99A7-66153071B710}" dt="2023-04-23T03:50:28.773" v="380" actId="478"/>
          <ac:picMkLst>
            <pc:docMk/>
            <pc:sldMk cId="2812378826" sldId="424"/>
            <ac:picMk id="7" creationId="{D8D631AF-B0FE-E21A-5ED4-4323591C359A}"/>
          </ac:picMkLst>
        </pc:picChg>
      </pc:sldChg>
      <pc:sldMasterChg chg="delSldLayout">
        <pc:chgData name="Hilliard Paige" userId="abb5b7aa8b8e3fa2" providerId="LiveId" clId="{F385B3CC-6C8F-4180-99A7-66153071B710}" dt="2023-04-23T03:24:59.333" v="1" actId="47"/>
        <pc:sldMasterMkLst>
          <pc:docMk/>
          <pc:sldMasterMk cId="0" sldId="2147484552"/>
        </pc:sldMasterMkLst>
        <pc:sldLayoutChg chg="del">
          <pc:chgData name="Hilliard Paige" userId="abb5b7aa8b8e3fa2" providerId="LiveId" clId="{F385B3CC-6C8F-4180-99A7-66153071B710}" dt="2023-04-23T03:24:59.333" v="1" actId="47"/>
          <pc:sldLayoutMkLst>
            <pc:docMk/>
            <pc:sldMasterMk cId="0" sldId="2147484552"/>
            <pc:sldLayoutMk cId="2579445394" sldId="2147484561"/>
          </pc:sldLayoutMkLst>
        </pc:sldLayoutChg>
      </pc:sldMasterChg>
    </pc:docChg>
  </pc:docChgLst>
  <pc:docChgLst>
    <pc:chgData name="Hilliard Wegner Paige III" clId="Web-{525EB770-1AC1-4D88-B92D-65C751B0E002}"/>
    <pc:docChg chg="addSld delSld modSld sldOrd">
      <pc:chgData name="Hilliard Wegner Paige III" userId="" providerId="" clId="Web-{525EB770-1AC1-4D88-B92D-65C751B0E002}" dt="2022-12-06T22:21:11.868" v="303" actId="1076"/>
      <pc:docMkLst>
        <pc:docMk/>
      </pc:docMkLst>
      <pc:sldChg chg="ord">
        <pc:chgData name="Hilliard Wegner Paige III" userId="" providerId="" clId="Web-{525EB770-1AC1-4D88-B92D-65C751B0E002}" dt="2022-12-06T21:10:13.323" v="74"/>
        <pc:sldMkLst>
          <pc:docMk/>
          <pc:sldMk cId="2834476111" sldId="328"/>
        </pc:sldMkLst>
      </pc:sldChg>
      <pc:sldChg chg="mod modShow">
        <pc:chgData name="Hilliard Wegner Paige III" userId="" providerId="" clId="Web-{525EB770-1AC1-4D88-B92D-65C751B0E002}" dt="2022-12-06T21:09:59.760" v="72"/>
        <pc:sldMkLst>
          <pc:docMk/>
          <pc:sldMk cId="802242386" sldId="340"/>
        </pc:sldMkLst>
      </pc:sldChg>
      <pc:sldChg chg="mod modShow">
        <pc:chgData name="Hilliard Wegner Paige III" userId="" providerId="" clId="Web-{525EB770-1AC1-4D88-B92D-65C751B0E002}" dt="2022-12-06T22:19:55.133" v="291"/>
        <pc:sldMkLst>
          <pc:docMk/>
          <pc:sldMk cId="2974557522" sldId="364"/>
        </pc:sldMkLst>
      </pc:sldChg>
      <pc:sldChg chg="del">
        <pc:chgData name="Hilliard Wegner Paige III" userId="" providerId="" clId="Web-{525EB770-1AC1-4D88-B92D-65C751B0E002}" dt="2022-12-06T21:08:31.086" v="1"/>
        <pc:sldMkLst>
          <pc:docMk/>
          <pc:sldMk cId="1438759618" sldId="365"/>
        </pc:sldMkLst>
      </pc:sldChg>
      <pc:sldChg chg="mod modShow">
        <pc:chgData name="Hilliard Wegner Paige III" userId="" providerId="" clId="Web-{525EB770-1AC1-4D88-B92D-65C751B0E002}" dt="2022-12-06T22:19:55.024" v="290"/>
        <pc:sldMkLst>
          <pc:docMk/>
          <pc:sldMk cId="3628110052" sldId="366"/>
        </pc:sldMkLst>
      </pc:sldChg>
      <pc:sldChg chg="mod modShow">
        <pc:chgData name="Hilliard Wegner Paige III" userId="" providerId="" clId="Web-{525EB770-1AC1-4D88-B92D-65C751B0E002}" dt="2022-12-06T22:19:56.477" v="302"/>
        <pc:sldMkLst>
          <pc:docMk/>
          <pc:sldMk cId="191168657" sldId="367"/>
        </pc:sldMkLst>
      </pc:sldChg>
      <pc:sldChg chg="mod modShow">
        <pc:chgData name="Hilliard Wegner Paige III" userId="" providerId="" clId="Web-{525EB770-1AC1-4D88-B92D-65C751B0E002}" dt="2022-12-06T22:19:29.164" v="287"/>
        <pc:sldMkLst>
          <pc:docMk/>
          <pc:sldMk cId="2621207979" sldId="368"/>
        </pc:sldMkLst>
      </pc:sldChg>
      <pc:sldChg chg="mod modShow">
        <pc:chgData name="Hilliard Wegner Paige III" userId="" providerId="" clId="Web-{525EB770-1AC1-4D88-B92D-65C751B0E002}" dt="2022-12-06T22:19:29.289" v="289"/>
        <pc:sldMkLst>
          <pc:docMk/>
          <pc:sldMk cId="114892980" sldId="369"/>
        </pc:sldMkLst>
      </pc:sldChg>
      <pc:sldChg chg="mod modShow">
        <pc:chgData name="Hilliard Wegner Paige III" userId="" providerId="" clId="Web-{525EB770-1AC1-4D88-B92D-65C751B0E002}" dt="2022-12-06T22:19:28.898" v="283"/>
        <pc:sldMkLst>
          <pc:docMk/>
          <pc:sldMk cId="4276807098" sldId="370"/>
        </pc:sldMkLst>
      </pc:sldChg>
      <pc:sldChg chg="mod modShow">
        <pc:chgData name="Hilliard Wegner Paige III" userId="" providerId="" clId="Web-{525EB770-1AC1-4D88-B92D-65C751B0E002}" dt="2022-12-06T22:19:29.101" v="286"/>
        <pc:sldMkLst>
          <pc:docMk/>
          <pc:sldMk cId="3123372119" sldId="371"/>
        </pc:sldMkLst>
      </pc:sldChg>
      <pc:sldChg chg="mod modShow">
        <pc:chgData name="Hilliard Wegner Paige III" userId="" providerId="" clId="Web-{525EB770-1AC1-4D88-B92D-65C751B0E002}" dt="2022-12-06T22:19:29.226" v="288"/>
        <pc:sldMkLst>
          <pc:docMk/>
          <pc:sldMk cId="4143630999" sldId="372"/>
        </pc:sldMkLst>
      </pc:sldChg>
      <pc:sldChg chg="mod modShow">
        <pc:chgData name="Hilliard Wegner Paige III" userId="" providerId="" clId="Web-{525EB770-1AC1-4D88-B92D-65C751B0E002}" dt="2022-12-06T22:19:28.961" v="284"/>
        <pc:sldMkLst>
          <pc:docMk/>
          <pc:sldMk cId="1521971944" sldId="373"/>
        </pc:sldMkLst>
      </pc:sldChg>
      <pc:sldChg chg="mod modShow">
        <pc:chgData name="Hilliard Wegner Paige III" userId="" providerId="" clId="Web-{525EB770-1AC1-4D88-B92D-65C751B0E002}" dt="2022-12-06T22:19:29.023" v="285"/>
        <pc:sldMkLst>
          <pc:docMk/>
          <pc:sldMk cId="1399629389" sldId="374"/>
        </pc:sldMkLst>
      </pc:sldChg>
      <pc:sldChg chg="mod modShow">
        <pc:chgData name="Hilliard Wegner Paige III" userId="" providerId="" clId="Web-{525EB770-1AC1-4D88-B92D-65C751B0E002}" dt="2022-12-06T22:19:56.352" v="301"/>
        <pc:sldMkLst>
          <pc:docMk/>
          <pc:sldMk cId="1157948224" sldId="375"/>
        </pc:sldMkLst>
      </pc:sldChg>
      <pc:sldChg chg="mod modShow">
        <pc:chgData name="Hilliard Wegner Paige III" userId="" providerId="" clId="Web-{525EB770-1AC1-4D88-B92D-65C751B0E002}" dt="2022-12-06T22:19:56.211" v="300"/>
        <pc:sldMkLst>
          <pc:docMk/>
          <pc:sldMk cId="2708317861" sldId="376"/>
        </pc:sldMkLst>
      </pc:sldChg>
      <pc:sldChg chg="mod modShow">
        <pc:chgData name="Hilliard Wegner Paige III" userId="" providerId="" clId="Web-{525EB770-1AC1-4D88-B92D-65C751B0E002}" dt="2022-12-06T22:19:56.039" v="299"/>
        <pc:sldMkLst>
          <pc:docMk/>
          <pc:sldMk cId="919109243" sldId="377"/>
        </pc:sldMkLst>
      </pc:sldChg>
      <pc:sldChg chg="mod modShow">
        <pc:chgData name="Hilliard Wegner Paige III" userId="" providerId="" clId="Web-{525EB770-1AC1-4D88-B92D-65C751B0E002}" dt="2022-12-06T22:19:55.930" v="298"/>
        <pc:sldMkLst>
          <pc:docMk/>
          <pc:sldMk cId="3002834957" sldId="378"/>
        </pc:sldMkLst>
      </pc:sldChg>
      <pc:sldChg chg="mod modShow">
        <pc:chgData name="Hilliard Wegner Paige III" userId="" providerId="" clId="Web-{525EB770-1AC1-4D88-B92D-65C751B0E002}" dt="2022-12-06T22:19:55.805" v="297"/>
        <pc:sldMkLst>
          <pc:docMk/>
          <pc:sldMk cId="2718393103" sldId="379"/>
        </pc:sldMkLst>
      </pc:sldChg>
      <pc:sldChg chg="mod modShow">
        <pc:chgData name="Hilliard Wegner Paige III" userId="" providerId="" clId="Web-{525EB770-1AC1-4D88-B92D-65C751B0E002}" dt="2022-12-06T22:19:55.680" v="296"/>
        <pc:sldMkLst>
          <pc:docMk/>
          <pc:sldMk cId="2572419661" sldId="380"/>
        </pc:sldMkLst>
      </pc:sldChg>
      <pc:sldChg chg="mod modShow">
        <pc:chgData name="Hilliard Wegner Paige III" userId="" providerId="" clId="Web-{525EB770-1AC1-4D88-B92D-65C751B0E002}" dt="2022-12-06T22:19:55.539" v="295"/>
        <pc:sldMkLst>
          <pc:docMk/>
          <pc:sldMk cId="2721936068" sldId="381"/>
        </pc:sldMkLst>
      </pc:sldChg>
      <pc:sldChg chg="mod modShow">
        <pc:chgData name="Hilliard Wegner Paige III" userId="" providerId="" clId="Web-{525EB770-1AC1-4D88-B92D-65C751B0E002}" dt="2022-12-06T22:19:55.430" v="294"/>
        <pc:sldMkLst>
          <pc:docMk/>
          <pc:sldMk cId="467964237" sldId="382"/>
        </pc:sldMkLst>
      </pc:sldChg>
      <pc:sldChg chg="mod modShow">
        <pc:chgData name="Hilliard Wegner Paige III" userId="" providerId="" clId="Web-{525EB770-1AC1-4D88-B92D-65C751B0E002}" dt="2022-12-06T22:19:55.367" v="293"/>
        <pc:sldMkLst>
          <pc:docMk/>
          <pc:sldMk cId="4049537877" sldId="383"/>
        </pc:sldMkLst>
      </pc:sldChg>
      <pc:sldChg chg="mod modShow">
        <pc:chgData name="Hilliard Wegner Paige III" userId="" providerId="" clId="Web-{525EB770-1AC1-4D88-B92D-65C751B0E002}" dt="2022-12-06T22:19:55.258" v="292"/>
        <pc:sldMkLst>
          <pc:docMk/>
          <pc:sldMk cId="3302189261" sldId="384"/>
        </pc:sldMkLst>
      </pc:sldChg>
      <pc:sldChg chg="del">
        <pc:chgData name="Hilliard Wegner Paige III" userId="" providerId="" clId="Web-{525EB770-1AC1-4D88-B92D-65C751B0E002}" dt="2022-12-06T19:58:00.047" v="0"/>
        <pc:sldMkLst>
          <pc:docMk/>
          <pc:sldMk cId="1522364088" sldId="389"/>
        </pc:sldMkLst>
      </pc:sldChg>
      <pc:sldChg chg="modSp">
        <pc:chgData name="Hilliard Wegner Paige III" userId="" providerId="" clId="Web-{525EB770-1AC1-4D88-B92D-65C751B0E002}" dt="2022-12-06T22:21:11.868" v="303" actId="1076"/>
        <pc:sldMkLst>
          <pc:docMk/>
          <pc:sldMk cId="3561820460" sldId="390"/>
        </pc:sldMkLst>
        <pc:picChg chg="mod">
          <ac:chgData name="Hilliard Wegner Paige III" userId="" providerId="" clId="Web-{525EB770-1AC1-4D88-B92D-65C751B0E002}" dt="2022-12-06T22:21:11.868" v="303" actId="1076"/>
          <ac:picMkLst>
            <pc:docMk/>
            <pc:sldMk cId="3561820460" sldId="390"/>
            <ac:picMk id="5" creationId="{98F27C7C-2358-47FF-0453-6227BEFC1FDA}"/>
          </ac:picMkLst>
        </pc:picChg>
      </pc:sldChg>
      <pc:sldChg chg="modSp new mod ord modShow">
        <pc:chgData name="Hilliard Wegner Paige III" userId="" providerId="" clId="Web-{525EB770-1AC1-4D88-B92D-65C751B0E002}" dt="2022-12-06T22:19:01.929" v="282"/>
        <pc:sldMkLst>
          <pc:docMk/>
          <pc:sldMk cId="2687269248" sldId="391"/>
        </pc:sldMkLst>
        <pc:spChg chg="mod">
          <ac:chgData name="Hilliard Wegner Paige III" userId="" providerId="" clId="Web-{525EB770-1AC1-4D88-B92D-65C751B0E002}" dt="2022-12-06T21:14:21.702" v="281" actId="20577"/>
          <ac:spMkLst>
            <pc:docMk/>
            <pc:sldMk cId="2687269248" sldId="391"/>
            <ac:spMk id="2" creationId="{ADD32E51-8AA4-BE45-D318-42BF223E8020}"/>
          </ac:spMkLst>
        </pc:spChg>
        <pc:spChg chg="mod">
          <ac:chgData name="Hilliard Wegner Paige III" userId="" providerId="" clId="Web-{525EB770-1AC1-4D88-B92D-65C751B0E002}" dt="2022-12-06T21:10:55.870" v="96" actId="20577"/>
          <ac:spMkLst>
            <pc:docMk/>
            <pc:sldMk cId="2687269248" sldId="391"/>
            <ac:spMk id="4" creationId="{8061C4CA-DC83-EAFA-FC20-5604AA91E5BB}"/>
          </ac:spMkLst>
        </pc:spChg>
      </pc:sldChg>
    </pc:docChg>
  </pc:docChgLst>
  <pc:docChgLst>
    <pc:chgData name="Matthew Christopher Walton" userId="R9ShxfPwnzcE+L8HATC9842OyxGGsjPs4kYXTKNBENk=" providerId="None" clId="Web-{311C9F47-C4BB-4099-A9D3-70FB99517FED}"/>
    <pc:docChg chg="addSld modSld">
      <pc:chgData name="Matthew Christopher Walton" userId="R9ShxfPwnzcE+L8HATC9842OyxGGsjPs4kYXTKNBENk=" providerId="None" clId="Web-{311C9F47-C4BB-4099-A9D3-70FB99517FED}" dt="2023-01-30T04:28:36.198" v="376"/>
      <pc:docMkLst>
        <pc:docMk/>
      </pc:docMkLst>
      <pc:sldChg chg="addSp delSp modSp">
        <pc:chgData name="Matthew Christopher Walton" userId="R9ShxfPwnzcE+L8HATC9842OyxGGsjPs4kYXTKNBENk=" providerId="None" clId="Web-{311C9F47-C4BB-4099-A9D3-70FB99517FED}" dt="2023-01-30T04:26:16.696" v="270" actId="20577"/>
        <pc:sldMkLst>
          <pc:docMk/>
          <pc:sldMk cId="4221346864" sldId="409"/>
        </pc:sldMkLst>
        <pc:spChg chg="mod">
          <ac:chgData name="Matthew Christopher Walton" userId="R9ShxfPwnzcE+L8HATC9842OyxGGsjPs4kYXTKNBENk=" providerId="None" clId="Web-{311C9F47-C4BB-4099-A9D3-70FB99517FED}" dt="2023-01-30T04:26:16.696" v="270" actId="20577"/>
          <ac:spMkLst>
            <pc:docMk/>
            <pc:sldMk cId="4221346864" sldId="409"/>
            <ac:spMk id="2" creationId="{2CED9452-B8C4-7CFE-C497-E0DEF95BD323}"/>
          </ac:spMkLst>
        </pc:spChg>
        <pc:graphicFrameChg chg="add del mod modGraphic">
          <ac:chgData name="Matthew Christopher Walton" userId="R9ShxfPwnzcE+L8HATC9842OyxGGsjPs4kYXTKNBENk=" providerId="None" clId="Web-{311C9F47-C4BB-4099-A9D3-70FB99517FED}" dt="2023-01-30T04:25:42.133" v="230"/>
          <ac:graphicFrameMkLst>
            <pc:docMk/>
            <pc:sldMk cId="4221346864" sldId="409"/>
            <ac:graphicFrameMk id="7" creationId="{9F4929F7-5EA9-5008-B248-3E63350F793A}"/>
          </ac:graphicFrameMkLst>
        </pc:graphicFrameChg>
        <pc:picChg chg="mod">
          <ac:chgData name="Matthew Christopher Walton" userId="R9ShxfPwnzcE+L8HATC9842OyxGGsjPs4kYXTKNBENk=" providerId="None" clId="Web-{311C9F47-C4BB-4099-A9D3-70FB99517FED}" dt="2023-01-30T04:25:52.352" v="233" actId="14100"/>
          <ac:picMkLst>
            <pc:docMk/>
            <pc:sldMk cId="4221346864" sldId="409"/>
            <ac:picMk id="5" creationId="{B4FCF5DF-7477-1C43-1959-DA66DBA634D5}"/>
          </ac:picMkLst>
        </pc:picChg>
      </pc:sldChg>
      <pc:sldChg chg="addSp delSp modSp new">
        <pc:chgData name="Matthew Christopher Walton" userId="R9ShxfPwnzcE+L8HATC9842OyxGGsjPs4kYXTKNBENk=" providerId="None" clId="Web-{311C9F47-C4BB-4099-A9D3-70FB99517FED}" dt="2023-01-30T04:28:36.198" v="376"/>
        <pc:sldMkLst>
          <pc:docMk/>
          <pc:sldMk cId="1744884308" sldId="418"/>
        </pc:sldMkLst>
        <pc:spChg chg="del">
          <ac:chgData name="Matthew Christopher Walton" userId="R9ShxfPwnzcE+L8HATC9842OyxGGsjPs4kYXTKNBENk=" providerId="None" clId="Web-{311C9F47-C4BB-4099-A9D3-70FB99517FED}" dt="2023-01-30T04:25:38.180" v="229"/>
          <ac:spMkLst>
            <pc:docMk/>
            <pc:sldMk cId="1744884308" sldId="418"/>
            <ac:spMk id="2" creationId="{A67A7BE2-AFC2-8B69-DF93-121AF2BACB87}"/>
          </ac:spMkLst>
        </pc:spChg>
        <pc:spChg chg="mod">
          <ac:chgData name="Matthew Christopher Walton" userId="R9ShxfPwnzcE+L8HATC9842OyxGGsjPs4kYXTKNBENk=" providerId="None" clId="Web-{311C9F47-C4BB-4099-A9D3-70FB99517FED}" dt="2023-01-30T04:25:18.368" v="194" actId="20577"/>
          <ac:spMkLst>
            <pc:docMk/>
            <pc:sldMk cId="1744884308" sldId="418"/>
            <ac:spMk id="4" creationId="{FFF8D249-6E9A-266F-466D-7A880998D4CD}"/>
          </ac:spMkLst>
        </pc:spChg>
        <pc:spChg chg="add mod">
          <ac:chgData name="Matthew Christopher Walton" userId="R9ShxfPwnzcE+L8HATC9842OyxGGsjPs4kYXTKNBENk=" providerId="None" clId="Web-{311C9F47-C4BB-4099-A9D3-70FB99517FED}" dt="2023-01-30T04:28:11.416" v="367" actId="20577"/>
          <ac:spMkLst>
            <pc:docMk/>
            <pc:sldMk cId="1744884308" sldId="418"/>
            <ac:spMk id="7" creationId="{16AD977A-4412-C6ED-F563-70DB213C231D}"/>
          </ac:spMkLst>
        </pc:spChg>
        <pc:graphicFrameChg chg="add mod ord modGraphic">
          <ac:chgData name="Matthew Christopher Walton" userId="R9ShxfPwnzcE+L8HATC9842OyxGGsjPs4kYXTKNBENk=" providerId="None" clId="Web-{311C9F47-C4BB-4099-A9D3-70FB99517FED}" dt="2023-01-30T04:28:36.198" v="376"/>
          <ac:graphicFrameMkLst>
            <pc:docMk/>
            <pc:sldMk cId="1744884308" sldId="418"/>
            <ac:graphicFrameMk id="6" creationId="{A975FAC3-E3F3-3743-8BFA-802D10879D43}"/>
          </ac:graphicFrameMkLst>
        </pc:graphicFrameChg>
      </pc:sldChg>
    </pc:docChg>
  </pc:docChgLst>
  <pc:docChgLst>
    <pc:chgData name="Jared James Pavek" userId="dQsR7X8gsx+jMrQ2u+4wZNCQAdAom2M1j2FS/pee2xQ=" providerId="None" clId="Web-{4A5B9D4F-2BEC-4D24-BF09-9173BF4BD34C}"/>
    <pc:docChg chg="modSld">
      <pc:chgData name="Jared James Pavek" userId="dQsR7X8gsx+jMrQ2u+4wZNCQAdAom2M1j2FS/pee2xQ=" providerId="None" clId="Web-{4A5B9D4F-2BEC-4D24-BF09-9173BF4BD34C}" dt="2023-01-30T20:20:00.378" v="11" actId="20577"/>
      <pc:docMkLst>
        <pc:docMk/>
      </pc:docMkLst>
      <pc:sldChg chg="modSp">
        <pc:chgData name="Jared James Pavek" userId="dQsR7X8gsx+jMrQ2u+4wZNCQAdAom2M1j2FS/pee2xQ=" providerId="None" clId="Web-{4A5B9D4F-2BEC-4D24-BF09-9173BF4BD34C}" dt="2023-01-30T20:20:00.378" v="11" actId="20577"/>
        <pc:sldMkLst>
          <pc:docMk/>
          <pc:sldMk cId="1807762346" sldId="420"/>
        </pc:sldMkLst>
        <pc:spChg chg="mod">
          <ac:chgData name="Jared James Pavek" userId="dQsR7X8gsx+jMrQ2u+4wZNCQAdAom2M1j2FS/pee2xQ=" providerId="None" clId="Web-{4A5B9D4F-2BEC-4D24-BF09-9173BF4BD34C}" dt="2023-01-30T20:20:00.378" v="11" actId="20577"/>
          <ac:spMkLst>
            <pc:docMk/>
            <pc:sldMk cId="1807762346" sldId="420"/>
            <ac:spMk id="2" creationId="{FA18AD0C-1EEC-F36E-ADFE-7007ACF55442}"/>
          </ac:spMkLst>
        </pc:spChg>
      </pc:sldChg>
      <pc:sldChg chg="modSp">
        <pc:chgData name="Jared James Pavek" userId="dQsR7X8gsx+jMrQ2u+4wZNCQAdAom2M1j2FS/pee2xQ=" providerId="None" clId="Web-{4A5B9D4F-2BEC-4D24-BF09-9173BF4BD34C}" dt="2023-01-30T20:18:31.642" v="5" actId="20577"/>
        <pc:sldMkLst>
          <pc:docMk/>
          <pc:sldMk cId="3256275185" sldId="421"/>
        </pc:sldMkLst>
        <pc:spChg chg="mod">
          <ac:chgData name="Jared James Pavek" userId="dQsR7X8gsx+jMrQ2u+4wZNCQAdAom2M1j2FS/pee2xQ=" providerId="None" clId="Web-{4A5B9D4F-2BEC-4D24-BF09-9173BF4BD34C}" dt="2023-01-30T20:18:31.642" v="5" actId="20577"/>
          <ac:spMkLst>
            <pc:docMk/>
            <pc:sldMk cId="3256275185" sldId="421"/>
            <ac:spMk id="13" creationId="{8C6782A8-43E8-5426-C511-870E9A1464F7}"/>
          </ac:spMkLst>
        </pc:spChg>
      </pc:sldChg>
      <pc:sldChg chg="modSp">
        <pc:chgData name="Jared James Pavek" userId="dQsR7X8gsx+jMrQ2u+4wZNCQAdAom2M1j2FS/pee2xQ=" providerId="None" clId="Web-{4A5B9D4F-2BEC-4D24-BF09-9173BF4BD34C}" dt="2023-01-30T20:19:34.393" v="9" actId="20577"/>
        <pc:sldMkLst>
          <pc:docMk/>
          <pc:sldMk cId="2945398458" sldId="423"/>
        </pc:sldMkLst>
        <pc:spChg chg="mod">
          <ac:chgData name="Jared James Pavek" userId="dQsR7X8gsx+jMrQ2u+4wZNCQAdAom2M1j2FS/pee2xQ=" providerId="None" clId="Web-{4A5B9D4F-2BEC-4D24-BF09-9173BF4BD34C}" dt="2023-01-30T20:19:34.393" v="9" actId="20577"/>
          <ac:spMkLst>
            <pc:docMk/>
            <pc:sldMk cId="2945398458" sldId="423"/>
            <ac:spMk id="9" creationId="{0F9ABB19-7F75-F9E8-5EFC-474AA635FACA}"/>
          </ac:spMkLst>
        </pc:spChg>
      </pc:sldChg>
    </pc:docChg>
  </pc:docChgLst>
  <pc:docChgLst>
    <pc:chgData name="Hilliard Wegner Paige III" userId="xIi3vZdSozwclioEkN9/ryvPx15KCUi7RF1Jftwb8WY=" providerId="None" clId="Web-{25C5B3BF-C61C-4361-9157-E41370CE56A3}"/>
    <pc:docChg chg="modSld">
      <pc:chgData name="Hilliard Wegner Paige III" userId="xIi3vZdSozwclioEkN9/ryvPx15KCUi7RF1Jftwb8WY=" providerId="None" clId="Web-{25C5B3BF-C61C-4361-9157-E41370CE56A3}" dt="2023-01-25T20:50:22.237" v="202" actId="20577"/>
      <pc:docMkLst>
        <pc:docMk/>
      </pc:docMkLst>
      <pc:sldChg chg="modSp">
        <pc:chgData name="Hilliard Wegner Paige III" userId="xIi3vZdSozwclioEkN9/ryvPx15KCUi7RF1Jftwb8WY=" providerId="None" clId="Web-{25C5B3BF-C61C-4361-9157-E41370CE56A3}" dt="2023-01-25T20:37:09.283" v="21" actId="20577"/>
        <pc:sldMkLst>
          <pc:docMk/>
          <pc:sldMk cId="783472051" sldId="403"/>
        </pc:sldMkLst>
        <pc:spChg chg="mod">
          <ac:chgData name="Hilliard Wegner Paige III" userId="xIi3vZdSozwclioEkN9/ryvPx15KCUi7RF1Jftwb8WY=" providerId="None" clId="Web-{25C5B3BF-C61C-4361-9157-E41370CE56A3}" dt="2023-01-25T20:37:09.283" v="21" actId="20577"/>
          <ac:spMkLst>
            <pc:docMk/>
            <pc:sldMk cId="783472051" sldId="403"/>
            <ac:spMk id="2" creationId="{6EAB5315-395C-3A3E-876F-9482FBCCF06B}"/>
          </ac:spMkLst>
        </pc:spChg>
      </pc:sldChg>
      <pc:sldChg chg="addSp delSp modSp">
        <pc:chgData name="Hilliard Wegner Paige III" userId="xIi3vZdSozwclioEkN9/ryvPx15KCUi7RF1Jftwb8WY=" providerId="None" clId="Web-{25C5B3BF-C61C-4361-9157-E41370CE56A3}" dt="2023-01-25T20:37:51.095" v="22"/>
        <pc:sldMkLst>
          <pc:docMk/>
          <pc:sldMk cId="1777094104" sldId="404"/>
        </pc:sldMkLst>
        <pc:spChg chg="del">
          <ac:chgData name="Hilliard Wegner Paige III" userId="xIi3vZdSozwclioEkN9/ryvPx15KCUi7RF1Jftwb8WY=" providerId="None" clId="Web-{25C5B3BF-C61C-4361-9157-E41370CE56A3}" dt="2023-01-25T20:37:51.095" v="22"/>
          <ac:spMkLst>
            <pc:docMk/>
            <pc:sldMk cId="1777094104" sldId="404"/>
            <ac:spMk id="2" creationId="{2CED9452-B8C4-7CFE-C497-E0DEF95BD323}"/>
          </ac:spMkLst>
        </pc:spChg>
        <pc:picChg chg="add mod ord">
          <ac:chgData name="Hilliard Wegner Paige III" userId="xIi3vZdSozwclioEkN9/ryvPx15KCUi7RF1Jftwb8WY=" providerId="None" clId="Web-{25C5B3BF-C61C-4361-9157-E41370CE56A3}" dt="2023-01-25T20:37:51.095" v="22"/>
          <ac:picMkLst>
            <pc:docMk/>
            <pc:sldMk cId="1777094104" sldId="404"/>
            <ac:picMk id="5" creationId="{2CEC179B-ED0A-82F1-0C6F-7015DEEEC701}"/>
          </ac:picMkLst>
        </pc:picChg>
      </pc:sldChg>
      <pc:sldChg chg="modSp">
        <pc:chgData name="Hilliard Wegner Paige III" userId="xIi3vZdSozwclioEkN9/ryvPx15KCUi7RF1Jftwb8WY=" providerId="None" clId="Web-{25C5B3BF-C61C-4361-9157-E41370CE56A3}" dt="2023-01-25T20:38:16.330" v="76" actId="20577"/>
        <pc:sldMkLst>
          <pc:docMk/>
          <pc:sldMk cId="2773761460" sldId="405"/>
        </pc:sldMkLst>
        <pc:spChg chg="mod">
          <ac:chgData name="Hilliard Wegner Paige III" userId="xIi3vZdSozwclioEkN9/ryvPx15KCUi7RF1Jftwb8WY=" providerId="None" clId="Web-{25C5B3BF-C61C-4361-9157-E41370CE56A3}" dt="2023-01-25T20:38:16.330" v="76" actId="20577"/>
          <ac:spMkLst>
            <pc:docMk/>
            <pc:sldMk cId="2773761460" sldId="405"/>
            <ac:spMk id="2" creationId="{2CED9452-B8C4-7CFE-C497-E0DEF95BD323}"/>
          </ac:spMkLst>
        </pc:spChg>
      </pc:sldChg>
      <pc:sldChg chg="modSp">
        <pc:chgData name="Hilliard Wegner Paige III" userId="xIi3vZdSozwclioEkN9/ryvPx15KCUi7RF1Jftwb8WY=" providerId="None" clId="Web-{25C5B3BF-C61C-4361-9157-E41370CE56A3}" dt="2023-01-25T20:50:22.237" v="202" actId="20577"/>
        <pc:sldMkLst>
          <pc:docMk/>
          <pc:sldMk cId="283263145" sldId="406"/>
        </pc:sldMkLst>
        <pc:spChg chg="mod">
          <ac:chgData name="Hilliard Wegner Paige III" userId="xIi3vZdSozwclioEkN9/ryvPx15KCUi7RF1Jftwb8WY=" providerId="None" clId="Web-{25C5B3BF-C61C-4361-9157-E41370CE56A3}" dt="2023-01-25T20:50:22.237" v="202" actId="20577"/>
          <ac:spMkLst>
            <pc:docMk/>
            <pc:sldMk cId="283263145" sldId="406"/>
            <ac:spMk id="2" creationId="{2CED9452-B8C4-7CFE-C497-E0DEF95BD323}"/>
          </ac:spMkLst>
        </pc:spChg>
      </pc:sldChg>
    </pc:docChg>
  </pc:docChgLst>
  <pc:docChgLst>
    <pc:chgData name="Jared James Pavek" userId="dQsR7X8gsx+jMrQ2u+4wZNCQAdAom2M1j2FS/pee2xQ=" providerId="None" clId="Web-{FD1A542B-AF58-40FD-B8C1-B5FEF1835D50}"/>
    <pc:docChg chg="delSld modSld">
      <pc:chgData name="Jared James Pavek" userId="dQsR7X8gsx+jMrQ2u+4wZNCQAdAom2M1j2FS/pee2xQ=" providerId="None" clId="Web-{FD1A542B-AF58-40FD-B8C1-B5FEF1835D50}" dt="2023-01-29T00:32:29.044" v="81" actId="1076"/>
      <pc:docMkLst>
        <pc:docMk/>
      </pc:docMkLst>
      <pc:sldChg chg="del">
        <pc:chgData name="Jared James Pavek" userId="dQsR7X8gsx+jMrQ2u+4wZNCQAdAom2M1j2FS/pee2xQ=" providerId="None" clId="Web-{FD1A542B-AF58-40FD-B8C1-B5FEF1835D50}" dt="2023-01-29T00:18:45.317" v="0"/>
        <pc:sldMkLst>
          <pc:docMk/>
          <pc:sldMk cId="1320647001" sldId="257"/>
        </pc:sldMkLst>
      </pc:sldChg>
      <pc:sldChg chg="addSp delSp modSp">
        <pc:chgData name="Jared James Pavek" userId="dQsR7X8gsx+jMrQ2u+4wZNCQAdAom2M1j2FS/pee2xQ=" providerId="None" clId="Web-{FD1A542B-AF58-40FD-B8C1-B5FEF1835D50}" dt="2023-01-29T00:32:29.044" v="81" actId="1076"/>
        <pc:sldMkLst>
          <pc:docMk/>
          <pc:sldMk cId="2860014018" sldId="408"/>
        </pc:sldMkLst>
        <pc:spChg chg="del mod">
          <ac:chgData name="Jared James Pavek" userId="dQsR7X8gsx+jMrQ2u+4wZNCQAdAom2M1j2FS/pee2xQ=" providerId="None" clId="Web-{FD1A542B-AF58-40FD-B8C1-B5FEF1835D50}" dt="2023-01-29T00:25:39.790" v="30"/>
          <ac:spMkLst>
            <pc:docMk/>
            <pc:sldMk cId="2860014018" sldId="408"/>
            <ac:spMk id="2" creationId="{2CED9452-B8C4-7CFE-C497-E0DEF95BD323}"/>
          </ac:spMkLst>
        </pc:spChg>
        <pc:spChg chg="mod">
          <ac:chgData name="Jared James Pavek" userId="dQsR7X8gsx+jMrQ2u+4wZNCQAdAom2M1j2FS/pee2xQ=" providerId="None" clId="Web-{FD1A542B-AF58-40FD-B8C1-B5FEF1835D50}" dt="2023-01-29T00:21:54.303" v="17" actId="1076"/>
          <ac:spMkLst>
            <pc:docMk/>
            <pc:sldMk cId="2860014018" sldId="408"/>
            <ac:spMk id="4" creationId="{7A7274F8-CC31-CEB7-9C3C-8ACB1F0CC88F}"/>
          </ac:spMkLst>
        </pc:spChg>
        <pc:spChg chg="add mod">
          <ac:chgData name="Jared James Pavek" userId="dQsR7X8gsx+jMrQ2u+4wZNCQAdAom2M1j2FS/pee2xQ=" providerId="None" clId="Web-{FD1A542B-AF58-40FD-B8C1-B5FEF1835D50}" dt="2023-01-29T00:26:17.509" v="38" actId="20577"/>
          <ac:spMkLst>
            <pc:docMk/>
            <pc:sldMk cId="2860014018" sldId="408"/>
            <ac:spMk id="7" creationId="{B8A48475-E185-CD49-B874-CF5F68F9358F}"/>
          </ac:spMkLst>
        </pc:spChg>
        <pc:spChg chg="add del mod">
          <ac:chgData name="Jared James Pavek" userId="dQsR7X8gsx+jMrQ2u+4wZNCQAdAom2M1j2FS/pee2xQ=" providerId="None" clId="Web-{FD1A542B-AF58-40FD-B8C1-B5FEF1835D50}" dt="2023-01-29T00:29:41.464" v="67"/>
          <ac:spMkLst>
            <pc:docMk/>
            <pc:sldMk cId="2860014018" sldId="408"/>
            <ac:spMk id="10" creationId="{2CD460F6-4089-6A0A-5C75-F2F74441E0BF}"/>
          </ac:spMkLst>
        </pc:spChg>
        <pc:picChg chg="add del mod ord">
          <ac:chgData name="Jared James Pavek" userId="dQsR7X8gsx+jMrQ2u+4wZNCQAdAom2M1j2FS/pee2xQ=" providerId="None" clId="Web-{FD1A542B-AF58-40FD-B8C1-B5FEF1835D50}" dt="2023-01-29T00:29:04.589" v="64"/>
          <ac:picMkLst>
            <pc:docMk/>
            <pc:sldMk cId="2860014018" sldId="408"/>
            <ac:picMk id="5" creationId="{35E4BE5B-DD06-D959-BB90-F8C8E760AC48}"/>
          </ac:picMkLst>
        </pc:picChg>
        <pc:picChg chg="add mod">
          <ac:chgData name="Jared James Pavek" userId="dQsR7X8gsx+jMrQ2u+4wZNCQAdAom2M1j2FS/pee2xQ=" providerId="None" clId="Web-{FD1A542B-AF58-40FD-B8C1-B5FEF1835D50}" dt="2023-01-29T00:32:29.044" v="81" actId="1076"/>
          <ac:picMkLst>
            <pc:docMk/>
            <pc:sldMk cId="2860014018" sldId="408"/>
            <ac:picMk id="8" creationId="{1347AF0F-2DDC-269F-6672-D5E5C0F18A97}"/>
          </ac:picMkLst>
        </pc:picChg>
        <pc:picChg chg="add mod ord">
          <ac:chgData name="Jared James Pavek" userId="dQsR7X8gsx+jMrQ2u+4wZNCQAdAom2M1j2FS/pee2xQ=" providerId="None" clId="Web-{FD1A542B-AF58-40FD-B8C1-B5FEF1835D50}" dt="2023-01-29T00:32:14.762" v="78" actId="1076"/>
          <ac:picMkLst>
            <pc:docMk/>
            <pc:sldMk cId="2860014018" sldId="408"/>
            <ac:picMk id="11" creationId="{4CA30E3D-847C-BEFC-5BDD-D73396BB5C0D}"/>
          </ac:picMkLst>
        </pc:picChg>
      </pc:sldChg>
      <pc:sldChg chg="addSp delSp modSp">
        <pc:chgData name="Jared James Pavek" userId="dQsR7X8gsx+jMrQ2u+4wZNCQAdAom2M1j2FS/pee2xQ=" providerId="None" clId="Web-{FD1A542B-AF58-40FD-B8C1-B5FEF1835D50}" dt="2023-01-29T00:29:01.089" v="63" actId="1076"/>
        <pc:sldMkLst>
          <pc:docMk/>
          <pc:sldMk cId="3170963612" sldId="410"/>
        </pc:sldMkLst>
        <pc:spChg chg="add del mod">
          <ac:chgData name="Jared James Pavek" userId="dQsR7X8gsx+jMrQ2u+4wZNCQAdAom2M1j2FS/pee2xQ=" providerId="None" clId="Web-{FD1A542B-AF58-40FD-B8C1-B5FEF1835D50}" dt="2023-01-29T00:27:01.306" v="47" actId="20577"/>
          <ac:spMkLst>
            <pc:docMk/>
            <pc:sldMk cId="3170963612" sldId="410"/>
            <ac:spMk id="2" creationId="{2CED9452-B8C4-7CFE-C497-E0DEF95BD323}"/>
          </ac:spMkLst>
        </pc:spChg>
        <pc:spChg chg="mod">
          <ac:chgData name="Jared James Pavek" userId="dQsR7X8gsx+jMrQ2u+4wZNCQAdAom2M1j2FS/pee2xQ=" providerId="None" clId="Web-{FD1A542B-AF58-40FD-B8C1-B5FEF1835D50}" dt="2023-01-29T00:22:15.632" v="28" actId="20577"/>
          <ac:spMkLst>
            <pc:docMk/>
            <pc:sldMk cId="3170963612" sldId="410"/>
            <ac:spMk id="4" creationId="{7A7274F8-CC31-CEB7-9C3C-8ACB1F0CC88F}"/>
          </ac:spMkLst>
        </pc:spChg>
        <pc:spChg chg="add del mod">
          <ac:chgData name="Jared James Pavek" userId="dQsR7X8gsx+jMrQ2u+4wZNCQAdAom2M1j2FS/pee2xQ=" providerId="None" clId="Web-{FD1A542B-AF58-40FD-B8C1-B5FEF1835D50}" dt="2023-01-29T00:26:53.697" v="46"/>
          <ac:spMkLst>
            <pc:docMk/>
            <pc:sldMk cId="3170963612" sldId="410"/>
            <ac:spMk id="6" creationId="{2128D4EB-A12E-6158-015F-702144A1B56B}"/>
          </ac:spMkLst>
        </pc:spChg>
        <pc:spChg chg="add del mod">
          <ac:chgData name="Jared James Pavek" userId="dQsR7X8gsx+jMrQ2u+4wZNCQAdAom2M1j2FS/pee2xQ=" providerId="None" clId="Web-{FD1A542B-AF58-40FD-B8C1-B5FEF1835D50}" dt="2023-01-29T00:26:45.931" v="43"/>
          <ac:spMkLst>
            <pc:docMk/>
            <pc:sldMk cId="3170963612" sldId="410"/>
            <ac:spMk id="8" creationId="{67027C66-AAD8-EB01-7550-57D93C4816E7}"/>
          </ac:spMkLst>
        </pc:spChg>
        <pc:spChg chg="add">
          <ac:chgData name="Jared James Pavek" userId="dQsR7X8gsx+jMrQ2u+4wZNCQAdAom2M1j2FS/pee2xQ=" providerId="None" clId="Web-{FD1A542B-AF58-40FD-B8C1-B5FEF1835D50}" dt="2023-01-29T00:27:25.353" v="48"/>
          <ac:spMkLst>
            <pc:docMk/>
            <pc:sldMk cId="3170963612" sldId="410"/>
            <ac:spMk id="10" creationId="{29D969B1-97C8-E1E5-F945-84569903F739}"/>
          </ac:spMkLst>
        </pc:spChg>
        <pc:picChg chg="add mod">
          <ac:chgData name="Jared James Pavek" userId="dQsR7X8gsx+jMrQ2u+4wZNCQAdAom2M1j2FS/pee2xQ=" providerId="None" clId="Web-{FD1A542B-AF58-40FD-B8C1-B5FEF1835D50}" dt="2023-01-29T00:28:59.948" v="62" actId="14100"/>
          <ac:picMkLst>
            <pc:docMk/>
            <pc:sldMk cId="3170963612" sldId="410"/>
            <ac:picMk id="11" creationId="{3796B685-FC5A-440A-F223-6E51E63550A8}"/>
          </ac:picMkLst>
        </pc:picChg>
        <pc:picChg chg="add del mod">
          <ac:chgData name="Jared James Pavek" userId="dQsR7X8gsx+jMrQ2u+4wZNCQAdAom2M1j2FS/pee2xQ=" providerId="None" clId="Web-{FD1A542B-AF58-40FD-B8C1-B5FEF1835D50}" dt="2023-01-29T00:28:41.729" v="58"/>
          <ac:picMkLst>
            <pc:docMk/>
            <pc:sldMk cId="3170963612" sldId="410"/>
            <ac:picMk id="12" creationId="{3B1B817D-9508-60EC-F152-57780FACB5F0}"/>
          </ac:picMkLst>
        </pc:picChg>
        <pc:picChg chg="add mod">
          <ac:chgData name="Jared James Pavek" userId="dQsR7X8gsx+jMrQ2u+4wZNCQAdAom2M1j2FS/pee2xQ=" providerId="None" clId="Web-{FD1A542B-AF58-40FD-B8C1-B5FEF1835D50}" dt="2023-01-29T00:29:01.089" v="63" actId="1076"/>
          <ac:picMkLst>
            <pc:docMk/>
            <pc:sldMk cId="3170963612" sldId="410"/>
            <ac:picMk id="14" creationId="{818529B7-2588-A457-C726-D6BF75098DCB}"/>
          </ac:picMkLst>
        </pc:picChg>
      </pc:sldChg>
    </pc:docChg>
  </pc:docChgLst>
  <pc:docChgLst>
    <pc:chgData name="Jared James Pavek" userId="dQsR7X8gsx+jMrQ2u+4wZNCQAdAom2M1j2FS/pee2xQ=" providerId="None" clId="Web-{ACF98162-48CB-47D9-87A3-7D37F4467567}"/>
    <pc:docChg chg="modSld">
      <pc:chgData name="Jared James Pavek" userId="dQsR7X8gsx+jMrQ2u+4wZNCQAdAom2M1j2FS/pee2xQ=" providerId="None" clId="Web-{ACF98162-48CB-47D9-87A3-7D37F4467567}" dt="2023-01-30T00:14:23.984" v="1750" actId="1076"/>
      <pc:docMkLst>
        <pc:docMk/>
      </pc:docMkLst>
      <pc:sldChg chg="addSp modSp">
        <pc:chgData name="Jared James Pavek" userId="dQsR7X8gsx+jMrQ2u+4wZNCQAdAom2M1j2FS/pee2xQ=" providerId="None" clId="Web-{ACF98162-48CB-47D9-87A3-7D37F4467567}" dt="2023-01-30T00:05:53.118" v="1601" actId="20577"/>
        <pc:sldMkLst>
          <pc:docMk/>
          <pc:sldMk cId="2860014018" sldId="408"/>
        </pc:sldMkLst>
        <pc:spChg chg="add mod">
          <ac:chgData name="Jared James Pavek" userId="dQsR7X8gsx+jMrQ2u+4wZNCQAdAom2M1j2FS/pee2xQ=" providerId="None" clId="Web-{ACF98162-48CB-47D9-87A3-7D37F4467567}" dt="2023-01-29T23:37:08.594" v="1442" actId="20577"/>
          <ac:spMkLst>
            <pc:docMk/>
            <pc:sldMk cId="2860014018" sldId="408"/>
            <ac:spMk id="2" creationId="{A98010A3-EFFE-1FC0-1C0F-27D0000CABAC}"/>
          </ac:spMkLst>
        </pc:spChg>
        <pc:spChg chg="add mod">
          <ac:chgData name="Jared James Pavek" userId="dQsR7X8gsx+jMrQ2u+4wZNCQAdAom2M1j2FS/pee2xQ=" providerId="None" clId="Web-{ACF98162-48CB-47D9-87A3-7D37F4467567}" dt="2023-01-29T23:37:05.031" v="1441" actId="20577"/>
          <ac:spMkLst>
            <pc:docMk/>
            <pc:sldMk cId="2860014018" sldId="408"/>
            <ac:spMk id="5" creationId="{7807B158-DFAE-4C01-3D85-FC6984FF846E}"/>
          </ac:spMkLst>
        </pc:spChg>
        <pc:spChg chg="add mod">
          <ac:chgData name="Jared James Pavek" userId="dQsR7X8gsx+jMrQ2u+4wZNCQAdAom2M1j2FS/pee2xQ=" providerId="None" clId="Web-{ACF98162-48CB-47D9-87A3-7D37F4467567}" dt="2023-01-29T23:37:26.578" v="1443" actId="20577"/>
          <ac:spMkLst>
            <pc:docMk/>
            <pc:sldMk cId="2860014018" sldId="408"/>
            <ac:spMk id="6" creationId="{B0543F97-3FB9-C562-F18B-123E36340787}"/>
          </ac:spMkLst>
        </pc:spChg>
        <pc:spChg chg="mod">
          <ac:chgData name="Jared James Pavek" userId="dQsR7X8gsx+jMrQ2u+4wZNCQAdAom2M1j2FS/pee2xQ=" providerId="None" clId="Web-{ACF98162-48CB-47D9-87A3-7D37F4467567}" dt="2023-01-30T00:05:53.118" v="1601" actId="20577"/>
          <ac:spMkLst>
            <pc:docMk/>
            <pc:sldMk cId="2860014018" sldId="408"/>
            <ac:spMk id="7" creationId="{B8A48475-E185-CD49-B874-CF5F68F9358F}"/>
          </ac:spMkLst>
        </pc:spChg>
        <pc:picChg chg="mod modCrop">
          <ac:chgData name="Jared James Pavek" userId="dQsR7X8gsx+jMrQ2u+4wZNCQAdAom2M1j2FS/pee2xQ=" providerId="None" clId="Web-{ACF98162-48CB-47D9-87A3-7D37F4467567}" dt="2023-01-29T23:38:29.970" v="1450"/>
          <ac:picMkLst>
            <pc:docMk/>
            <pc:sldMk cId="2860014018" sldId="408"/>
            <ac:picMk id="8" creationId="{1347AF0F-2DDC-269F-6672-D5E5C0F18A97}"/>
          </ac:picMkLst>
        </pc:picChg>
        <pc:picChg chg="mod">
          <ac:chgData name="Jared James Pavek" userId="dQsR7X8gsx+jMrQ2u+4wZNCQAdAom2M1j2FS/pee2xQ=" providerId="None" clId="Web-{ACF98162-48CB-47D9-87A3-7D37F4467567}" dt="2023-01-29T23:38:29.939" v="1449"/>
          <ac:picMkLst>
            <pc:docMk/>
            <pc:sldMk cId="2860014018" sldId="408"/>
            <ac:picMk id="11" creationId="{4CA30E3D-847C-BEFC-5BDD-D73396BB5C0D}"/>
          </ac:picMkLst>
        </pc:picChg>
      </pc:sldChg>
      <pc:sldChg chg="addSp modSp">
        <pc:chgData name="Jared James Pavek" userId="dQsR7X8gsx+jMrQ2u+4wZNCQAdAom2M1j2FS/pee2xQ=" providerId="None" clId="Web-{ACF98162-48CB-47D9-87A3-7D37F4467567}" dt="2023-01-30T00:14:23.984" v="1750" actId="1076"/>
        <pc:sldMkLst>
          <pc:docMk/>
          <pc:sldMk cId="3170963612" sldId="410"/>
        </pc:sldMkLst>
        <pc:spChg chg="add mod">
          <ac:chgData name="Jared James Pavek" userId="dQsR7X8gsx+jMrQ2u+4wZNCQAdAom2M1j2FS/pee2xQ=" providerId="None" clId="Web-{ACF98162-48CB-47D9-87A3-7D37F4467567}" dt="2023-01-30T00:13:50.921" v="1744" actId="1076"/>
          <ac:spMkLst>
            <pc:docMk/>
            <pc:sldMk cId="3170963612" sldId="410"/>
            <ac:spMk id="6" creationId="{A21A7B49-D697-99B4-1545-120B2D04FF46}"/>
          </ac:spMkLst>
        </pc:spChg>
        <pc:spChg chg="mod">
          <ac:chgData name="Jared James Pavek" userId="dQsR7X8gsx+jMrQ2u+4wZNCQAdAom2M1j2FS/pee2xQ=" providerId="None" clId="Web-{ACF98162-48CB-47D9-87A3-7D37F4467567}" dt="2023-01-30T00:13:09.280" v="1732" actId="20577"/>
          <ac:spMkLst>
            <pc:docMk/>
            <pc:sldMk cId="3170963612" sldId="410"/>
            <ac:spMk id="10" creationId="{29D969B1-97C8-E1E5-F945-84569903F739}"/>
          </ac:spMkLst>
        </pc:spChg>
        <pc:picChg chg="add mod">
          <ac:chgData name="Jared James Pavek" userId="dQsR7X8gsx+jMrQ2u+4wZNCQAdAom2M1j2FS/pee2xQ=" providerId="None" clId="Web-{ACF98162-48CB-47D9-87A3-7D37F4467567}" dt="2023-01-30T00:13:47.343" v="1743" actId="1076"/>
          <ac:picMkLst>
            <pc:docMk/>
            <pc:sldMk cId="3170963612" sldId="410"/>
            <ac:picMk id="5" creationId="{9CC4ED18-A09B-F05E-FE13-B9A2D9B4C323}"/>
          </ac:picMkLst>
        </pc:picChg>
        <pc:picChg chg="add mod ord modCrop">
          <ac:chgData name="Jared James Pavek" userId="dQsR7X8gsx+jMrQ2u+4wZNCQAdAom2M1j2FS/pee2xQ=" providerId="None" clId="Web-{ACF98162-48CB-47D9-87A3-7D37F4467567}" dt="2023-01-30T00:14:15.469" v="1748" actId="1076"/>
          <ac:picMkLst>
            <pc:docMk/>
            <pc:sldMk cId="3170963612" sldId="410"/>
            <ac:picMk id="7" creationId="{3EEA74AE-8303-A869-20F1-53D6520BADD3}"/>
          </ac:picMkLst>
        </pc:picChg>
        <pc:picChg chg="mod modCrop">
          <ac:chgData name="Jared James Pavek" userId="dQsR7X8gsx+jMrQ2u+4wZNCQAdAom2M1j2FS/pee2xQ=" providerId="None" clId="Web-{ACF98162-48CB-47D9-87A3-7D37F4467567}" dt="2023-01-30T00:13:58.890" v="1746" actId="14100"/>
          <ac:picMkLst>
            <pc:docMk/>
            <pc:sldMk cId="3170963612" sldId="410"/>
            <ac:picMk id="11" creationId="{3796B685-FC5A-440A-F223-6E51E63550A8}"/>
          </ac:picMkLst>
        </pc:picChg>
        <pc:picChg chg="mod ord">
          <ac:chgData name="Jared James Pavek" userId="dQsR7X8gsx+jMrQ2u+4wZNCQAdAom2M1j2FS/pee2xQ=" providerId="None" clId="Web-{ACF98162-48CB-47D9-87A3-7D37F4467567}" dt="2023-01-30T00:14:23.984" v="1750" actId="1076"/>
          <ac:picMkLst>
            <pc:docMk/>
            <pc:sldMk cId="3170963612" sldId="410"/>
            <ac:picMk id="14" creationId="{818529B7-2588-A457-C726-D6BF75098DCB}"/>
          </ac:picMkLst>
        </pc:picChg>
      </pc:sldChg>
    </pc:docChg>
  </pc:docChgLst>
  <pc:docChgLst>
    <pc:chgData name="Quinn P Lamey" userId="FvXhqW2PECxOfsFJgy4UTAsVMWtbqOtS/vlfkJxVisI=" providerId="None" clId="Web-{3AB6B578-BE33-49C1-898D-4B0C91EBA4F0}"/>
    <pc:docChg chg="addSld modSld">
      <pc:chgData name="Quinn P Lamey" userId="FvXhqW2PECxOfsFJgy4UTAsVMWtbqOtS/vlfkJxVisI=" providerId="None" clId="Web-{3AB6B578-BE33-49C1-898D-4B0C91EBA4F0}" dt="2023-01-30T19:07:27.823" v="1495" actId="20577"/>
      <pc:docMkLst>
        <pc:docMk/>
      </pc:docMkLst>
      <pc:sldChg chg="addSp delSp modSp">
        <pc:chgData name="Quinn P Lamey" userId="FvXhqW2PECxOfsFJgy4UTAsVMWtbqOtS/vlfkJxVisI=" providerId="None" clId="Web-{3AB6B578-BE33-49C1-898D-4B0C91EBA4F0}" dt="2023-01-30T16:46:12.800" v="184" actId="20577"/>
        <pc:sldMkLst>
          <pc:docMk/>
          <pc:sldMk cId="3733705340" sldId="411"/>
        </pc:sldMkLst>
        <pc:spChg chg="mod">
          <ac:chgData name="Quinn P Lamey" userId="FvXhqW2PECxOfsFJgy4UTAsVMWtbqOtS/vlfkJxVisI=" providerId="None" clId="Web-{3AB6B578-BE33-49C1-898D-4B0C91EBA4F0}" dt="2023-01-30T16:46:12.800" v="184" actId="20577"/>
          <ac:spMkLst>
            <pc:docMk/>
            <pc:sldMk cId="3733705340" sldId="411"/>
            <ac:spMk id="2" creationId="{93DECED9-407D-7299-EBB2-A58B04B704D1}"/>
          </ac:spMkLst>
        </pc:spChg>
        <pc:picChg chg="add mod">
          <ac:chgData name="Quinn P Lamey" userId="FvXhqW2PECxOfsFJgy4UTAsVMWtbqOtS/vlfkJxVisI=" providerId="None" clId="Web-{3AB6B578-BE33-49C1-898D-4B0C91EBA4F0}" dt="2023-01-30T16:39:59.933" v="62" actId="1076"/>
          <ac:picMkLst>
            <pc:docMk/>
            <pc:sldMk cId="3733705340" sldId="411"/>
            <ac:picMk id="5" creationId="{21C94F56-F1E4-C1E7-E8B1-CFCA350DBFAA}"/>
          </ac:picMkLst>
        </pc:picChg>
        <pc:picChg chg="add mod">
          <ac:chgData name="Quinn P Lamey" userId="FvXhqW2PECxOfsFJgy4UTAsVMWtbqOtS/vlfkJxVisI=" providerId="None" clId="Web-{3AB6B578-BE33-49C1-898D-4B0C91EBA4F0}" dt="2023-01-30T16:34:02.926" v="6" actId="1076"/>
          <ac:picMkLst>
            <pc:docMk/>
            <pc:sldMk cId="3733705340" sldId="411"/>
            <ac:picMk id="6" creationId="{265C7EFF-4187-EEB5-81EB-0EEB31DED5B0}"/>
          </ac:picMkLst>
        </pc:picChg>
        <pc:picChg chg="add del mod">
          <ac:chgData name="Quinn P Lamey" userId="FvXhqW2PECxOfsFJgy4UTAsVMWtbqOtS/vlfkJxVisI=" providerId="None" clId="Web-{3AB6B578-BE33-49C1-898D-4B0C91EBA4F0}" dt="2023-01-30T16:38:46.073" v="35"/>
          <ac:picMkLst>
            <pc:docMk/>
            <pc:sldMk cId="3733705340" sldId="411"/>
            <ac:picMk id="7" creationId="{01B5403B-B136-A317-79F4-4AC098FD11F9}"/>
          </ac:picMkLst>
        </pc:picChg>
        <pc:picChg chg="add mod">
          <ac:chgData name="Quinn P Lamey" userId="FvXhqW2PECxOfsFJgy4UTAsVMWtbqOtS/vlfkJxVisI=" providerId="None" clId="Web-{3AB6B578-BE33-49C1-898D-4B0C91EBA4F0}" dt="2023-01-30T16:39:55.980" v="60" actId="1076"/>
          <ac:picMkLst>
            <pc:docMk/>
            <pc:sldMk cId="3733705340" sldId="411"/>
            <ac:picMk id="8" creationId="{DFBBD814-6CBA-7413-FD4C-65EF415F5E4E}"/>
          </ac:picMkLst>
        </pc:picChg>
      </pc:sldChg>
      <pc:sldChg chg="addSp delSp modSp">
        <pc:chgData name="Quinn P Lamey" userId="FvXhqW2PECxOfsFJgy4UTAsVMWtbqOtS/vlfkJxVisI=" providerId="None" clId="Web-{3AB6B578-BE33-49C1-898D-4B0C91EBA4F0}" dt="2023-01-30T18:48:50.859" v="1263" actId="1076"/>
        <pc:sldMkLst>
          <pc:docMk/>
          <pc:sldMk cId="498596046" sldId="412"/>
        </pc:sldMkLst>
        <pc:spChg chg="mod">
          <ac:chgData name="Quinn P Lamey" userId="FvXhqW2PECxOfsFJgy4UTAsVMWtbqOtS/vlfkJxVisI=" providerId="None" clId="Web-{3AB6B578-BE33-49C1-898D-4B0C91EBA4F0}" dt="2023-01-30T18:48:45.562" v="1260" actId="20577"/>
          <ac:spMkLst>
            <pc:docMk/>
            <pc:sldMk cId="498596046" sldId="412"/>
            <ac:spMk id="2" creationId="{2CED9452-B8C4-7CFE-C497-E0DEF95BD323}"/>
          </ac:spMkLst>
        </pc:spChg>
        <pc:spChg chg="add del">
          <ac:chgData name="Quinn P Lamey" userId="FvXhqW2PECxOfsFJgy4UTAsVMWtbqOtS/vlfkJxVisI=" providerId="None" clId="Web-{3AB6B578-BE33-49C1-898D-4B0C91EBA4F0}" dt="2023-01-30T18:42:45.241" v="1134"/>
          <ac:spMkLst>
            <pc:docMk/>
            <pc:sldMk cId="498596046" sldId="412"/>
            <ac:spMk id="6" creationId="{90D53F54-5747-4389-5452-BB03DC55B209}"/>
          </ac:spMkLst>
        </pc:spChg>
        <pc:picChg chg="add mod">
          <ac:chgData name="Quinn P Lamey" userId="FvXhqW2PECxOfsFJgy4UTAsVMWtbqOtS/vlfkJxVisI=" providerId="None" clId="Web-{3AB6B578-BE33-49C1-898D-4B0C91EBA4F0}" dt="2023-01-30T18:48:50.859" v="1263" actId="1076"/>
          <ac:picMkLst>
            <pc:docMk/>
            <pc:sldMk cId="498596046" sldId="412"/>
            <ac:picMk id="5" creationId="{146182EC-8259-AC31-DBCD-F131141AD3C1}"/>
          </ac:picMkLst>
        </pc:picChg>
      </pc:sldChg>
      <pc:sldChg chg="modSp">
        <pc:chgData name="Quinn P Lamey" userId="FvXhqW2PECxOfsFJgy4UTAsVMWtbqOtS/vlfkJxVisI=" providerId="None" clId="Web-{3AB6B578-BE33-49C1-898D-4B0C91EBA4F0}" dt="2023-01-30T16:32:20.768" v="0" actId="1076"/>
        <pc:sldMkLst>
          <pc:docMk/>
          <pc:sldMk cId="3020698880" sldId="413"/>
        </pc:sldMkLst>
        <pc:spChg chg="mod">
          <ac:chgData name="Quinn P Lamey" userId="FvXhqW2PECxOfsFJgy4UTAsVMWtbqOtS/vlfkJxVisI=" providerId="None" clId="Web-{3AB6B578-BE33-49C1-898D-4B0C91EBA4F0}" dt="2023-01-30T16:32:20.768" v="0" actId="1076"/>
          <ac:spMkLst>
            <pc:docMk/>
            <pc:sldMk cId="3020698880" sldId="413"/>
            <ac:spMk id="17" creationId="{9DE3F61E-3BF9-F5D2-1D2A-D61A0B5A2D81}"/>
          </ac:spMkLst>
        </pc:spChg>
      </pc:sldChg>
      <pc:sldChg chg="modSp">
        <pc:chgData name="Quinn P Lamey" userId="FvXhqW2PECxOfsFJgy4UTAsVMWtbqOtS/vlfkJxVisI=" providerId="None" clId="Web-{3AB6B578-BE33-49C1-898D-4B0C91EBA4F0}" dt="2023-01-30T19:07:27.823" v="1495" actId="20577"/>
        <pc:sldMkLst>
          <pc:docMk/>
          <pc:sldMk cId="158334183" sldId="414"/>
        </pc:sldMkLst>
        <pc:spChg chg="mod">
          <ac:chgData name="Quinn P Lamey" userId="FvXhqW2PECxOfsFJgy4UTAsVMWtbqOtS/vlfkJxVisI=" providerId="None" clId="Web-{3AB6B578-BE33-49C1-898D-4B0C91EBA4F0}" dt="2023-01-30T19:07:27.823" v="1495" actId="20577"/>
          <ac:spMkLst>
            <pc:docMk/>
            <pc:sldMk cId="158334183" sldId="414"/>
            <ac:spMk id="2" creationId="{771F02F9-C4EB-436B-5183-CA7467968DB2}"/>
          </ac:spMkLst>
        </pc:spChg>
      </pc:sldChg>
      <pc:sldChg chg="modSp">
        <pc:chgData name="Quinn P Lamey" userId="FvXhqW2PECxOfsFJgy4UTAsVMWtbqOtS/vlfkJxVisI=" providerId="None" clId="Web-{3AB6B578-BE33-49C1-898D-4B0C91EBA4F0}" dt="2023-01-30T18:07:52.739" v="971" actId="20577"/>
        <pc:sldMkLst>
          <pc:docMk/>
          <pc:sldMk cId="1553825302" sldId="415"/>
        </pc:sldMkLst>
        <pc:spChg chg="mod">
          <ac:chgData name="Quinn P Lamey" userId="FvXhqW2PECxOfsFJgy4UTAsVMWtbqOtS/vlfkJxVisI=" providerId="None" clId="Web-{3AB6B578-BE33-49C1-898D-4B0C91EBA4F0}" dt="2023-01-30T18:07:52.739" v="971" actId="20577"/>
          <ac:spMkLst>
            <pc:docMk/>
            <pc:sldMk cId="1553825302" sldId="415"/>
            <ac:spMk id="2" creationId="{46B8113E-CFE4-D4A1-3AC9-FC3D882899C6}"/>
          </ac:spMkLst>
        </pc:spChg>
      </pc:sldChg>
      <pc:sldChg chg="addSp delSp modSp new">
        <pc:chgData name="Quinn P Lamey" userId="FvXhqW2PECxOfsFJgy4UTAsVMWtbqOtS/vlfkJxVisI=" providerId="None" clId="Web-{3AB6B578-BE33-49C1-898D-4B0C91EBA4F0}" dt="2023-01-30T18:33:26.462" v="1017"/>
        <pc:sldMkLst>
          <pc:docMk/>
          <pc:sldMk cId="1625881449" sldId="419"/>
        </pc:sldMkLst>
        <pc:spChg chg="del">
          <ac:chgData name="Quinn P Lamey" userId="FvXhqW2PECxOfsFJgy4UTAsVMWtbqOtS/vlfkJxVisI=" providerId="None" clId="Web-{3AB6B578-BE33-49C1-898D-4B0C91EBA4F0}" dt="2023-01-30T17:27:02.565" v="197"/>
          <ac:spMkLst>
            <pc:docMk/>
            <pc:sldMk cId="1625881449" sldId="419"/>
            <ac:spMk id="2" creationId="{3D436648-3ACE-CA2E-3745-8CB809642A95}"/>
          </ac:spMkLst>
        </pc:spChg>
        <pc:spChg chg="mod">
          <ac:chgData name="Quinn P Lamey" userId="FvXhqW2PECxOfsFJgy4UTAsVMWtbqOtS/vlfkJxVisI=" providerId="None" clId="Web-{3AB6B578-BE33-49C1-898D-4B0C91EBA4F0}" dt="2023-01-30T17:26:20.658" v="196" actId="20577"/>
          <ac:spMkLst>
            <pc:docMk/>
            <pc:sldMk cId="1625881449" sldId="419"/>
            <ac:spMk id="4" creationId="{E96328D8-8274-2F64-3B94-2A7A9110E2CB}"/>
          </ac:spMkLst>
        </pc:spChg>
        <pc:graphicFrameChg chg="add mod ord modGraphic">
          <ac:chgData name="Quinn P Lamey" userId="FvXhqW2PECxOfsFJgy4UTAsVMWtbqOtS/vlfkJxVisI=" providerId="None" clId="Web-{3AB6B578-BE33-49C1-898D-4B0C91EBA4F0}" dt="2023-01-30T18:33:26.462" v="1017"/>
          <ac:graphicFrameMkLst>
            <pc:docMk/>
            <pc:sldMk cId="1625881449" sldId="419"/>
            <ac:graphicFrameMk id="5" creationId="{337C72BC-1E77-D7EA-9B77-170CF9693A23}"/>
          </ac:graphicFrameMkLst>
        </pc:graphicFrameChg>
      </pc:sldChg>
    </pc:docChg>
  </pc:docChgLst>
  <pc:docChgLst>
    <pc:chgData name="Javier Alday" clId="Web-{3E36D26D-AB92-4D4A-9557-21B559A270E2}"/>
    <pc:docChg chg="delSld">
      <pc:chgData name="Javier Alday" userId="" providerId="" clId="Web-{3E36D26D-AB92-4D4A-9557-21B559A270E2}" dt="2022-12-06T22:26:00.215" v="10"/>
      <pc:docMkLst>
        <pc:docMk/>
      </pc:docMkLst>
      <pc:sldChg chg="del">
        <pc:chgData name="Javier Alday" userId="" providerId="" clId="Web-{3E36D26D-AB92-4D4A-9557-21B559A270E2}" dt="2022-12-06T22:26:00.215" v="10"/>
        <pc:sldMkLst>
          <pc:docMk/>
          <pc:sldMk cId="491088173" sldId="347"/>
        </pc:sldMkLst>
      </pc:sldChg>
      <pc:sldChg chg="del">
        <pc:chgData name="Javier Alday" userId="" providerId="" clId="Web-{3E36D26D-AB92-4D4A-9557-21B559A270E2}" dt="2022-12-06T22:25:18.858" v="0"/>
        <pc:sldMkLst>
          <pc:docMk/>
          <pc:sldMk cId="1157948224" sldId="375"/>
        </pc:sldMkLst>
      </pc:sldChg>
      <pc:sldChg chg="del">
        <pc:chgData name="Javier Alday" userId="" providerId="" clId="Web-{3E36D26D-AB92-4D4A-9557-21B559A270E2}" dt="2022-12-06T22:25:18.858" v="1"/>
        <pc:sldMkLst>
          <pc:docMk/>
          <pc:sldMk cId="2708317861" sldId="376"/>
        </pc:sldMkLst>
      </pc:sldChg>
      <pc:sldChg chg="del">
        <pc:chgData name="Javier Alday" userId="" providerId="" clId="Web-{3E36D26D-AB92-4D4A-9557-21B559A270E2}" dt="2022-12-06T22:25:18.873" v="2"/>
        <pc:sldMkLst>
          <pc:docMk/>
          <pc:sldMk cId="919109243" sldId="377"/>
        </pc:sldMkLst>
      </pc:sldChg>
      <pc:sldChg chg="del">
        <pc:chgData name="Javier Alday" userId="" providerId="" clId="Web-{3E36D26D-AB92-4D4A-9557-21B559A270E2}" dt="2022-12-06T22:25:18.873" v="3"/>
        <pc:sldMkLst>
          <pc:docMk/>
          <pc:sldMk cId="3002834957" sldId="378"/>
        </pc:sldMkLst>
      </pc:sldChg>
      <pc:sldChg chg="del">
        <pc:chgData name="Javier Alday" userId="" providerId="" clId="Web-{3E36D26D-AB92-4D4A-9557-21B559A270E2}" dt="2022-12-06T22:25:18.873" v="4"/>
        <pc:sldMkLst>
          <pc:docMk/>
          <pc:sldMk cId="2718393103" sldId="379"/>
        </pc:sldMkLst>
      </pc:sldChg>
      <pc:sldChg chg="del">
        <pc:chgData name="Javier Alday" userId="" providerId="" clId="Web-{3E36D26D-AB92-4D4A-9557-21B559A270E2}" dt="2022-12-06T22:25:18.873" v="5"/>
        <pc:sldMkLst>
          <pc:docMk/>
          <pc:sldMk cId="2572419661" sldId="380"/>
        </pc:sldMkLst>
      </pc:sldChg>
      <pc:sldChg chg="del">
        <pc:chgData name="Javier Alday" userId="" providerId="" clId="Web-{3E36D26D-AB92-4D4A-9557-21B559A270E2}" dt="2022-12-06T22:25:18.873" v="6"/>
        <pc:sldMkLst>
          <pc:docMk/>
          <pc:sldMk cId="2721936068" sldId="381"/>
        </pc:sldMkLst>
      </pc:sldChg>
      <pc:sldChg chg="del">
        <pc:chgData name="Javier Alday" userId="" providerId="" clId="Web-{3E36D26D-AB92-4D4A-9557-21B559A270E2}" dt="2022-12-06T22:25:18.873" v="7"/>
        <pc:sldMkLst>
          <pc:docMk/>
          <pc:sldMk cId="467964237" sldId="382"/>
        </pc:sldMkLst>
      </pc:sldChg>
      <pc:sldChg chg="del">
        <pc:chgData name="Javier Alday" userId="" providerId="" clId="Web-{3E36D26D-AB92-4D4A-9557-21B559A270E2}" dt="2022-12-06T22:25:18.873" v="8"/>
        <pc:sldMkLst>
          <pc:docMk/>
          <pc:sldMk cId="4049537877" sldId="383"/>
        </pc:sldMkLst>
      </pc:sldChg>
      <pc:sldChg chg="del">
        <pc:chgData name="Javier Alday" userId="" providerId="" clId="Web-{3E36D26D-AB92-4D4A-9557-21B559A270E2}" dt="2022-12-06T22:25:18.873" v="9"/>
        <pc:sldMkLst>
          <pc:docMk/>
          <pc:sldMk cId="3302189261" sldId="384"/>
        </pc:sldMkLst>
      </pc:sldChg>
    </pc:docChg>
  </pc:docChgLst>
  <pc:docChgLst>
    <pc:chgData name="Quinn P Lamey" userId="FvXhqW2PECxOfsFJgy4UTAsVMWtbqOtS/vlfkJxVisI=" providerId="None" clId="Web-{319AC7F1-85B5-4C41-BBC5-6257C56F28DD}"/>
    <pc:docChg chg="modSld">
      <pc:chgData name="Quinn P Lamey" userId="FvXhqW2PECxOfsFJgy4UTAsVMWtbqOtS/vlfkJxVisI=" providerId="None" clId="Web-{319AC7F1-85B5-4C41-BBC5-6257C56F28DD}" dt="2023-01-30T01:13:40.364" v="302" actId="20577"/>
      <pc:docMkLst>
        <pc:docMk/>
      </pc:docMkLst>
      <pc:sldChg chg="addSp delSp modSp">
        <pc:chgData name="Quinn P Lamey" userId="FvXhqW2PECxOfsFJgy4UTAsVMWtbqOtS/vlfkJxVisI=" providerId="None" clId="Web-{319AC7F1-85B5-4C41-BBC5-6257C56F28DD}" dt="2023-01-30T01:13:40.364" v="302" actId="20577"/>
        <pc:sldMkLst>
          <pc:docMk/>
          <pc:sldMk cId="1553825302" sldId="415"/>
        </pc:sldMkLst>
        <pc:spChg chg="mod">
          <ac:chgData name="Quinn P Lamey" userId="FvXhqW2PECxOfsFJgy4UTAsVMWtbqOtS/vlfkJxVisI=" providerId="None" clId="Web-{319AC7F1-85B5-4C41-BBC5-6257C56F28DD}" dt="2023-01-30T01:13:40.364" v="302" actId="20577"/>
          <ac:spMkLst>
            <pc:docMk/>
            <pc:sldMk cId="1553825302" sldId="415"/>
            <ac:spMk id="2" creationId="{46B8113E-CFE4-D4A1-3AC9-FC3D882899C6}"/>
          </ac:spMkLst>
        </pc:spChg>
        <pc:picChg chg="del">
          <ac:chgData name="Quinn P Lamey" userId="FvXhqW2PECxOfsFJgy4UTAsVMWtbqOtS/vlfkJxVisI=" providerId="None" clId="Web-{319AC7F1-85B5-4C41-BBC5-6257C56F28DD}" dt="2023-01-30T01:04:59.094" v="0"/>
          <ac:picMkLst>
            <pc:docMk/>
            <pc:sldMk cId="1553825302" sldId="415"/>
            <ac:picMk id="5" creationId="{46DBAE96-A6D1-1790-C638-20B6D9B47974}"/>
          </ac:picMkLst>
        </pc:picChg>
        <pc:picChg chg="add mod">
          <ac:chgData name="Quinn P Lamey" userId="FvXhqW2PECxOfsFJgy4UTAsVMWtbqOtS/vlfkJxVisI=" providerId="None" clId="Web-{319AC7F1-85B5-4C41-BBC5-6257C56F28DD}" dt="2023-01-30T01:05:15.673" v="4" actId="1076"/>
          <ac:picMkLst>
            <pc:docMk/>
            <pc:sldMk cId="1553825302" sldId="415"/>
            <ac:picMk id="6" creationId="{9CEF2D42-064B-0363-0544-BD34298079BD}"/>
          </ac:picMkLst>
        </pc:picChg>
      </pc:sldChg>
    </pc:docChg>
  </pc:docChgLst>
  <pc:docChgLst>
    <pc:chgData name="Javier Alday" userId="8R27Se9gqGdgcT3jdk267b1ujWG4yDaSY2ArGJow/E4=" providerId="None" clId="Web-{5F5CE064-4108-4196-91DD-1A028AC79C1C}"/>
    <pc:docChg chg="addSld delSld modSld sldOrd addMainMaster">
      <pc:chgData name="Javier Alday" userId="8R27Se9gqGdgcT3jdk267b1ujWG4yDaSY2ArGJow/E4=" providerId="None" clId="Web-{5F5CE064-4108-4196-91DD-1A028AC79C1C}" dt="2023-01-30T20:24:47.323" v="1820"/>
      <pc:docMkLst>
        <pc:docMk/>
      </pc:docMkLst>
      <pc:sldChg chg="addSp delSp modSp addAnim delCm">
        <pc:chgData name="Javier Alday" userId="8R27Se9gqGdgcT3jdk267b1ujWG4yDaSY2ArGJow/E4=" providerId="None" clId="Web-{5F5CE064-4108-4196-91DD-1A028AC79C1C}" dt="2023-01-30T19:56:53.002" v="1787"/>
        <pc:sldMkLst>
          <pc:docMk/>
          <pc:sldMk cId="1490737355" sldId="407"/>
        </pc:sldMkLst>
        <pc:spChg chg="mod">
          <ac:chgData name="Javier Alday" userId="8R27Se9gqGdgcT3jdk267b1ujWG4yDaSY2ArGJow/E4=" providerId="None" clId="Web-{5F5CE064-4108-4196-91DD-1A028AC79C1C}" dt="2023-01-30T19:35:07.018" v="1305" actId="20577"/>
          <ac:spMkLst>
            <pc:docMk/>
            <pc:sldMk cId="1490737355" sldId="407"/>
            <ac:spMk id="4" creationId="{7A7274F8-CC31-CEB7-9C3C-8ACB1F0CC88F}"/>
          </ac:spMkLst>
        </pc:spChg>
        <pc:spChg chg="del">
          <ac:chgData name="Javier Alday" userId="8R27Se9gqGdgcT3jdk267b1ujWG4yDaSY2ArGJow/E4=" providerId="None" clId="Web-{5F5CE064-4108-4196-91DD-1A028AC79C1C}" dt="2023-01-30T18:37:19.468" v="1"/>
          <ac:spMkLst>
            <pc:docMk/>
            <pc:sldMk cId="1490737355" sldId="407"/>
            <ac:spMk id="6" creationId="{9044DE62-42C3-979E-8D33-2E55B23CEAD9}"/>
          </ac:spMkLst>
        </pc:spChg>
        <pc:spChg chg="add del mod">
          <ac:chgData name="Javier Alday" userId="8R27Se9gqGdgcT3jdk267b1ujWG4yDaSY2ArGJow/E4=" providerId="None" clId="Web-{5F5CE064-4108-4196-91DD-1A028AC79C1C}" dt="2023-01-30T19:34:07.033" v="1293"/>
          <ac:spMkLst>
            <pc:docMk/>
            <pc:sldMk cId="1490737355" sldId="407"/>
            <ac:spMk id="11" creationId="{73855415-B841-6511-FC50-68DBD70AC8F3}"/>
          </ac:spMkLst>
        </pc:spChg>
        <pc:picChg chg="add del mod">
          <ac:chgData name="Javier Alday" userId="8R27Se9gqGdgcT3jdk267b1ujWG4yDaSY2ArGJow/E4=" providerId="None" clId="Web-{5F5CE064-4108-4196-91DD-1A028AC79C1C}" dt="2023-01-30T19:29:34.854" v="1278"/>
          <ac:picMkLst>
            <pc:docMk/>
            <pc:sldMk cId="1490737355" sldId="407"/>
            <ac:picMk id="2" creationId="{5A0A45CD-5088-00B4-872C-B2A189B2857A}"/>
          </ac:picMkLst>
        </pc:picChg>
        <pc:picChg chg="del">
          <ac:chgData name="Javier Alday" userId="8R27Se9gqGdgcT3jdk267b1ujWG4yDaSY2ArGJow/E4=" providerId="None" clId="Web-{5F5CE064-4108-4196-91DD-1A028AC79C1C}" dt="2023-01-30T19:34:05.533" v="1292"/>
          <ac:picMkLst>
            <pc:docMk/>
            <pc:sldMk cId="1490737355" sldId="407"/>
            <ac:picMk id="5" creationId="{D1FB58F6-8647-ABC1-8629-0F7EEC6547C9}"/>
          </ac:picMkLst>
        </pc:picChg>
        <pc:picChg chg="add del mod">
          <ac:chgData name="Javier Alday" userId="8R27Se9gqGdgcT3jdk267b1ujWG4yDaSY2ArGJow/E4=" providerId="None" clId="Web-{5F5CE064-4108-4196-91DD-1A028AC79C1C}" dt="2023-01-30T19:32:15.202" v="1283"/>
          <ac:picMkLst>
            <pc:docMk/>
            <pc:sldMk cId="1490737355" sldId="407"/>
            <ac:picMk id="7" creationId="{5B0B830E-7348-8D91-5FDE-9511CF128C72}"/>
          </ac:picMkLst>
        </pc:picChg>
        <pc:picChg chg="add mod">
          <ac:chgData name="Javier Alday" userId="8R27Se9gqGdgcT3jdk267b1ujWG4yDaSY2ArGJow/E4=" providerId="None" clId="Web-{5F5CE064-4108-4196-91DD-1A028AC79C1C}" dt="2023-01-30T19:34:40.268" v="1301" actId="1076"/>
          <ac:picMkLst>
            <pc:docMk/>
            <pc:sldMk cId="1490737355" sldId="407"/>
            <ac:picMk id="9" creationId="{F99B1E76-3E07-0D0E-5746-AD457F665232}"/>
          </ac:picMkLst>
        </pc:picChg>
        <pc:picChg chg="add mod ord modCrop">
          <ac:chgData name="Javier Alday" userId="8R27Se9gqGdgcT3jdk267b1ujWG4yDaSY2ArGJow/E4=" providerId="None" clId="Web-{5F5CE064-4108-4196-91DD-1A028AC79C1C}" dt="2023-01-30T19:56:53.002" v="1787"/>
          <ac:picMkLst>
            <pc:docMk/>
            <pc:sldMk cId="1490737355" sldId="407"/>
            <ac:picMk id="12" creationId="{FE22561F-8E71-26C5-E9DF-9023C9C1F1E1}"/>
          </ac:picMkLst>
        </pc:picChg>
      </pc:sldChg>
      <pc:sldChg chg="modSp">
        <pc:chgData name="Javier Alday" userId="8R27Se9gqGdgcT3jdk267b1ujWG4yDaSY2ArGJow/E4=" providerId="None" clId="Web-{5F5CE064-4108-4196-91DD-1A028AC79C1C}" dt="2023-01-30T20:17:00.922" v="1797" actId="20577"/>
        <pc:sldMkLst>
          <pc:docMk/>
          <pc:sldMk cId="4221346864" sldId="409"/>
        </pc:sldMkLst>
        <pc:spChg chg="mod">
          <ac:chgData name="Javier Alday" userId="8R27Se9gqGdgcT3jdk267b1ujWG4yDaSY2ArGJow/E4=" providerId="None" clId="Web-{5F5CE064-4108-4196-91DD-1A028AC79C1C}" dt="2023-01-30T20:17:00.922" v="1797" actId="20577"/>
          <ac:spMkLst>
            <pc:docMk/>
            <pc:sldMk cId="4221346864" sldId="409"/>
            <ac:spMk id="2" creationId="{2CED9452-B8C4-7CFE-C497-E0DEF95BD323}"/>
          </ac:spMkLst>
        </pc:spChg>
      </pc:sldChg>
      <pc:sldChg chg="modSp">
        <pc:chgData name="Javier Alday" userId="8R27Se9gqGdgcT3jdk267b1ujWG4yDaSY2ArGJow/E4=" providerId="None" clId="Web-{5F5CE064-4108-4196-91DD-1A028AC79C1C}" dt="2023-01-30T20:15:29.154" v="1789" actId="20577"/>
        <pc:sldMkLst>
          <pc:docMk/>
          <pc:sldMk cId="498596046" sldId="412"/>
        </pc:sldMkLst>
        <pc:spChg chg="mod">
          <ac:chgData name="Javier Alday" userId="8R27Se9gqGdgcT3jdk267b1ujWG4yDaSY2ArGJow/E4=" providerId="None" clId="Web-{5F5CE064-4108-4196-91DD-1A028AC79C1C}" dt="2023-01-30T20:15:29.154" v="1789" actId="20577"/>
          <ac:spMkLst>
            <pc:docMk/>
            <pc:sldMk cId="498596046" sldId="412"/>
            <ac:spMk id="2" creationId="{2CED9452-B8C4-7CFE-C497-E0DEF95BD323}"/>
          </ac:spMkLst>
        </pc:spChg>
      </pc:sldChg>
      <pc:sldChg chg="modSp">
        <pc:chgData name="Javier Alday" userId="8R27Se9gqGdgcT3jdk267b1ujWG4yDaSY2ArGJow/E4=" providerId="None" clId="Web-{5F5CE064-4108-4196-91DD-1A028AC79C1C}" dt="2023-01-30T20:19:32.988" v="1798" actId="20577"/>
        <pc:sldMkLst>
          <pc:docMk/>
          <pc:sldMk cId="158334183" sldId="414"/>
        </pc:sldMkLst>
        <pc:spChg chg="mod">
          <ac:chgData name="Javier Alday" userId="8R27Se9gqGdgcT3jdk267b1ujWG4yDaSY2ArGJow/E4=" providerId="None" clId="Web-{5F5CE064-4108-4196-91DD-1A028AC79C1C}" dt="2023-01-30T20:19:32.988" v="1798" actId="20577"/>
          <ac:spMkLst>
            <pc:docMk/>
            <pc:sldMk cId="158334183" sldId="414"/>
            <ac:spMk id="2" creationId="{771F02F9-C4EB-436B-5183-CA7467968DB2}"/>
          </ac:spMkLst>
        </pc:spChg>
      </pc:sldChg>
      <pc:sldChg chg="modSp">
        <pc:chgData name="Javier Alday" userId="8R27Se9gqGdgcT3jdk267b1ujWG4yDaSY2ArGJow/E4=" providerId="None" clId="Web-{5F5CE064-4108-4196-91DD-1A028AC79C1C}" dt="2023-01-30T20:16:46.827" v="1795" actId="20577"/>
        <pc:sldMkLst>
          <pc:docMk/>
          <pc:sldMk cId="1553825302" sldId="415"/>
        </pc:sldMkLst>
        <pc:spChg chg="mod">
          <ac:chgData name="Javier Alday" userId="8R27Se9gqGdgcT3jdk267b1ujWG4yDaSY2ArGJow/E4=" providerId="None" clId="Web-{5F5CE064-4108-4196-91DD-1A028AC79C1C}" dt="2023-01-30T20:16:46.827" v="1795" actId="20577"/>
          <ac:spMkLst>
            <pc:docMk/>
            <pc:sldMk cId="1553825302" sldId="415"/>
            <ac:spMk id="2" creationId="{46B8113E-CFE4-D4A1-3AC9-FC3D882899C6}"/>
          </ac:spMkLst>
        </pc:spChg>
      </pc:sldChg>
      <pc:sldChg chg="ord">
        <pc:chgData name="Javier Alday" userId="8R27Se9gqGdgcT3jdk267b1ujWG4yDaSY2ArGJow/E4=" providerId="None" clId="Web-{5F5CE064-4108-4196-91DD-1A028AC79C1C}" dt="2023-01-30T20:24:47.323" v="1820"/>
        <pc:sldMkLst>
          <pc:docMk/>
          <pc:sldMk cId="1744884308" sldId="418"/>
        </pc:sldMkLst>
      </pc:sldChg>
      <pc:sldChg chg="addSp delSp modSp new ord">
        <pc:chgData name="Javier Alday" userId="8R27Se9gqGdgcT3jdk267b1ujWG4yDaSY2ArGJow/E4=" providerId="None" clId="Web-{5F5CE064-4108-4196-91DD-1A028AC79C1C}" dt="2023-01-30T19:55:22.953" v="1785" actId="20577"/>
        <pc:sldMkLst>
          <pc:docMk/>
          <pc:sldMk cId="1807762346" sldId="420"/>
        </pc:sldMkLst>
        <pc:spChg chg="mod">
          <ac:chgData name="Javier Alday" userId="8R27Se9gqGdgcT3jdk267b1ujWG4yDaSY2ArGJow/E4=" providerId="None" clId="Web-{5F5CE064-4108-4196-91DD-1A028AC79C1C}" dt="2023-01-30T19:55:22.953" v="1785" actId="20577"/>
          <ac:spMkLst>
            <pc:docMk/>
            <pc:sldMk cId="1807762346" sldId="420"/>
            <ac:spMk id="2" creationId="{FA18AD0C-1EEC-F36E-ADFE-7007ACF55442}"/>
          </ac:spMkLst>
        </pc:spChg>
        <pc:spChg chg="mod">
          <ac:chgData name="Javier Alday" userId="8R27Se9gqGdgcT3jdk267b1ujWG4yDaSY2ArGJow/E4=" providerId="None" clId="Web-{5F5CE064-4108-4196-91DD-1A028AC79C1C}" dt="2023-01-30T19:38:17.867" v="1374" actId="1076"/>
          <ac:spMkLst>
            <pc:docMk/>
            <pc:sldMk cId="1807762346" sldId="420"/>
            <ac:spMk id="4" creationId="{68E14FF7-1305-2DA2-4783-0AB84776EF4E}"/>
          </ac:spMkLst>
        </pc:spChg>
        <pc:picChg chg="add del mod">
          <ac:chgData name="Javier Alday" userId="8R27Se9gqGdgcT3jdk267b1ujWG4yDaSY2ArGJow/E4=" providerId="None" clId="Web-{5F5CE064-4108-4196-91DD-1A028AC79C1C}" dt="2023-01-30T19:54:09.608" v="1698"/>
          <ac:picMkLst>
            <pc:docMk/>
            <pc:sldMk cId="1807762346" sldId="420"/>
            <ac:picMk id="5" creationId="{8BCE5753-2D4D-A0A3-CAB0-70E351A9531B}"/>
          </ac:picMkLst>
        </pc:picChg>
        <pc:picChg chg="add mod">
          <ac:chgData name="Javier Alday" userId="8R27Se9gqGdgcT3jdk267b1ujWG4yDaSY2ArGJow/E4=" providerId="None" clId="Web-{5F5CE064-4108-4196-91DD-1A028AC79C1C}" dt="2023-01-30T19:54:23.702" v="1704" actId="1076"/>
          <ac:picMkLst>
            <pc:docMk/>
            <pc:sldMk cId="1807762346" sldId="420"/>
            <ac:picMk id="6" creationId="{BEC6CF15-F795-8F20-86B2-1C22292446D9}"/>
          </ac:picMkLst>
        </pc:picChg>
        <pc:picChg chg="add mod">
          <ac:chgData name="Javier Alday" userId="8R27Se9gqGdgcT3jdk267b1ujWG4yDaSY2ArGJow/E4=" providerId="None" clId="Web-{5F5CE064-4108-4196-91DD-1A028AC79C1C}" dt="2023-01-30T19:54:20.233" v="1703" actId="14100"/>
          <ac:picMkLst>
            <pc:docMk/>
            <pc:sldMk cId="1807762346" sldId="420"/>
            <ac:picMk id="7" creationId="{CCC2DF7D-F55A-4437-821C-05A97483D952}"/>
          </ac:picMkLst>
        </pc:picChg>
      </pc:sldChg>
      <pc:sldChg chg="addSp delSp modSp add replId">
        <pc:chgData name="Javier Alday" userId="8R27Se9gqGdgcT3jdk267b1ujWG4yDaSY2ArGJow/E4=" providerId="None" clId="Web-{5F5CE064-4108-4196-91DD-1A028AC79C1C}" dt="2023-01-30T19:52:13.355" v="1664" actId="20577"/>
        <pc:sldMkLst>
          <pc:docMk/>
          <pc:sldMk cId="3256275185" sldId="421"/>
        </pc:sldMkLst>
        <pc:spChg chg="del">
          <ac:chgData name="Javier Alday" userId="8R27Se9gqGdgcT3jdk267b1ujWG4yDaSY2ArGJow/E4=" providerId="None" clId="Web-{5F5CE064-4108-4196-91DD-1A028AC79C1C}" dt="2023-01-30T18:43:04.398" v="282"/>
          <ac:spMkLst>
            <pc:docMk/>
            <pc:sldMk cId="3256275185" sldId="421"/>
            <ac:spMk id="2" creationId="{FA18AD0C-1EEC-F36E-ADFE-7007ACF55442}"/>
          </ac:spMkLst>
        </pc:spChg>
        <pc:spChg chg="mod">
          <ac:chgData name="Javier Alday" userId="8R27Se9gqGdgcT3jdk267b1ujWG4yDaSY2ArGJow/E4=" providerId="None" clId="Web-{5F5CE064-4108-4196-91DD-1A028AC79C1C}" dt="2023-01-30T19:35:15.113" v="1307" actId="20577"/>
          <ac:spMkLst>
            <pc:docMk/>
            <pc:sldMk cId="3256275185" sldId="421"/>
            <ac:spMk id="4" creationId="{68E14FF7-1305-2DA2-4783-0AB84776EF4E}"/>
          </ac:spMkLst>
        </pc:spChg>
        <pc:spChg chg="add mod">
          <ac:chgData name="Javier Alday" userId="8R27Se9gqGdgcT3jdk267b1ujWG4yDaSY2ArGJow/E4=" providerId="None" clId="Web-{5F5CE064-4108-4196-91DD-1A028AC79C1C}" dt="2023-01-30T19:52:13.355" v="1664" actId="20577"/>
          <ac:spMkLst>
            <pc:docMk/>
            <pc:sldMk cId="3256275185" sldId="421"/>
            <ac:spMk id="13" creationId="{8C6782A8-43E8-5426-C511-870E9A1464F7}"/>
          </ac:spMkLst>
        </pc:spChg>
        <pc:picChg chg="add mod">
          <ac:chgData name="Javier Alday" userId="8R27Se9gqGdgcT3jdk267b1ujWG4yDaSY2ArGJow/E4=" providerId="None" clId="Web-{5F5CE064-4108-4196-91DD-1A028AC79C1C}" dt="2023-01-30T18:51:39.769" v="395" actId="1076"/>
          <ac:picMkLst>
            <pc:docMk/>
            <pc:sldMk cId="3256275185" sldId="421"/>
            <ac:picMk id="6" creationId="{DEC6C067-E2C6-8485-FF36-65106ABE28D3}"/>
          </ac:picMkLst>
        </pc:picChg>
        <pc:picChg chg="add mod ord">
          <ac:chgData name="Javier Alday" userId="8R27Se9gqGdgcT3jdk267b1ujWG4yDaSY2ArGJow/E4=" providerId="None" clId="Web-{5F5CE064-4108-4196-91DD-1A028AC79C1C}" dt="2023-01-30T18:50:55.784" v="375" actId="1076"/>
          <ac:picMkLst>
            <pc:docMk/>
            <pc:sldMk cId="3256275185" sldId="421"/>
            <ac:picMk id="7" creationId="{884380E7-348C-9D44-6796-982B28BDA9B1}"/>
          </ac:picMkLst>
        </pc:picChg>
        <pc:picChg chg="add mod">
          <ac:chgData name="Javier Alday" userId="8R27Se9gqGdgcT3jdk267b1ujWG4yDaSY2ArGJow/E4=" providerId="None" clId="Web-{5F5CE064-4108-4196-91DD-1A028AC79C1C}" dt="2023-01-30T18:51:51.457" v="401" actId="1076"/>
          <ac:picMkLst>
            <pc:docMk/>
            <pc:sldMk cId="3256275185" sldId="421"/>
            <ac:picMk id="9" creationId="{087EFFEE-4506-87EF-42D2-C2CB96F72138}"/>
          </ac:picMkLst>
        </pc:picChg>
        <pc:picChg chg="add mod">
          <ac:chgData name="Javier Alday" userId="8R27Se9gqGdgcT3jdk267b1ujWG4yDaSY2ArGJow/E4=" providerId="None" clId="Web-{5F5CE064-4108-4196-91DD-1A028AC79C1C}" dt="2023-01-30T19:51:05.916" v="1552" actId="1076"/>
          <ac:picMkLst>
            <pc:docMk/>
            <pc:sldMk cId="3256275185" sldId="421"/>
            <ac:picMk id="11" creationId="{480AD816-DA58-0F14-0803-4F465ED5D1A7}"/>
          </ac:picMkLst>
        </pc:picChg>
        <pc:picChg chg="add del mod">
          <ac:chgData name="Javier Alday" userId="8R27Se9gqGdgcT3jdk267b1ujWG4yDaSY2ArGJow/E4=" providerId="None" clId="Web-{5F5CE064-4108-4196-91DD-1A028AC79C1C}" dt="2023-01-30T19:50:40.244" v="1548"/>
          <ac:picMkLst>
            <pc:docMk/>
            <pc:sldMk cId="3256275185" sldId="421"/>
            <ac:picMk id="12" creationId="{86CA56B5-C1CC-23D2-FD32-53BD343798A8}"/>
          </ac:picMkLst>
        </pc:picChg>
        <pc:picChg chg="add mod">
          <ac:chgData name="Javier Alday" userId="8R27Se9gqGdgcT3jdk267b1ujWG4yDaSY2ArGJow/E4=" providerId="None" clId="Web-{5F5CE064-4108-4196-91DD-1A028AC79C1C}" dt="2023-01-30T18:51:37.847" v="393" actId="14100"/>
          <ac:picMkLst>
            <pc:docMk/>
            <pc:sldMk cId="3256275185" sldId="421"/>
            <ac:picMk id="14" creationId="{28969F47-1F1B-BB1F-6A69-77B16B8E9751}"/>
          </ac:picMkLst>
        </pc:picChg>
        <pc:picChg chg="add mod modCrop">
          <ac:chgData name="Javier Alday" userId="8R27Se9gqGdgcT3jdk267b1ujWG4yDaSY2ArGJow/E4=" providerId="None" clId="Web-{5F5CE064-4108-4196-91DD-1A028AC79C1C}" dt="2023-01-30T19:50:58.041" v="1551" actId="1076"/>
          <ac:picMkLst>
            <pc:docMk/>
            <pc:sldMk cId="3256275185" sldId="421"/>
            <ac:picMk id="16" creationId="{4F776A79-1869-E711-DDAD-51BF0FD21F62}"/>
          </ac:picMkLst>
        </pc:picChg>
      </pc:sldChg>
      <pc:sldChg chg="addSp delSp modSp add replId">
        <pc:chgData name="Javier Alday" userId="8R27Se9gqGdgcT3jdk267b1ujWG4yDaSY2ArGJow/E4=" providerId="None" clId="Web-{5F5CE064-4108-4196-91DD-1A028AC79C1C}" dt="2023-01-30T19:47:58.021" v="1545" actId="20577"/>
        <pc:sldMkLst>
          <pc:docMk/>
          <pc:sldMk cId="3989199733" sldId="422"/>
        </pc:sldMkLst>
        <pc:spChg chg="del mod">
          <ac:chgData name="Javier Alday" userId="8R27Se9gqGdgcT3jdk267b1ujWG4yDaSY2ArGJow/E4=" providerId="None" clId="Web-{5F5CE064-4108-4196-91DD-1A028AC79C1C}" dt="2023-01-30T19:45:59.549" v="1526"/>
          <ac:spMkLst>
            <pc:docMk/>
            <pc:sldMk cId="3989199733" sldId="422"/>
            <ac:spMk id="2" creationId="{FA18AD0C-1EEC-F36E-ADFE-7007ACF55442}"/>
          </ac:spMkLst>
        </pc:spChg>
        <pc:spChg chg="mod">
          <ac:chgData name="Javier Alday" userId="8R27Se9gqGdgcT3jdk267b1ujWG4yDaSY2ArGJow/E4=" providerId="None" clId="Web-{5F5CE064-4108-4196-91DD-1A028AC79C1C}" dt="2023-01-30T19:35:20.081" v="1309" actId="20577"/>
          <ac:spMkLst>
            <pc:docMk/>
            <pc:sldMk cId="3989199733" sldId="422"/>
            <ac:spMk id="4" creationId="{68E14FF7-1305-2DA2-4783-0AB84776EF4E}"/>
          </ac:spMkLst>
        </pc:spChg>
        <pc:spChg chg="add del mod">
          <ac:chgData name="Javier Alday" userId="8R27Se9gqGdgcT3jdk267b1ujWG4yDaSY2ArGJow/E4=" providerId="None" clId="Web-{5F5CE064-4108-4196-91DD-1A028AC79C1C}" dt="2023-01-30T19:46:04.253" v="1531"/>
          <ac:spMkLst>
            <pc:docMk/>
            <pc:sldMk cId="3989199733" sldId="422"/>
            <ac:spMk id="11" creationId="{316C0110-B7B4-07B0-7629-B75C38F46DAC}"/>
          </ac:spMkLst>
        </pc:spChg>
        <pc:spChg chg="add del mod">
          <ac:chgData name="Javier Alday" userId="8R27Se9gqGdgcT3jdk267b1ujWG4yDaSY2ArGJow/E4=" providerId="None" clId="Web-{5F5CE064-4108-4196-91DD-1A028AC79C1C}" dt="2023-01-30T19:46:02.362" v="1530"/>
          <ac:spMkLst>
            <pc:docMk/>
            <pc:sldMk cId="3989199733" sldId="422"/>
            <ac:spMk id="12" creationId="{ED3A61FC-4996-8F86-8122-F2452B917CBB}"/>
          </ac:spMkLst>
        </pc:spChg>
        <pc:spChg chg="add mod">
          <ac:chgData name="Javier Alday" userId="8R27Se9gqGdgcT3jdk267b1ujWG4yDaSY2ArGJow/E4=" providerId="None" clId="Web-{5F5CE064-4108-4196-91DD-1A028AC79C1C}" dt="2023-01-30T19:47:58.021" v="1545" actId="20577"/>
          <ac:spMkLst>
            <pc:docMk/>
            <pc:sldMk cId="3989199733" sldId="422"/>
            <ac:spMk id="13" creationId="{7C0DC097-4585-B3DE-975F-46628CBB454C}"/>
          </ac:spMkLst>
        </pc:spChg>
        <pc:picChg chg="add del mod">
          <ac:chgData name="Javier Alday" userId="8R27Se9gqGdgcT3jdk267b1ujWG4yDaSY2ArGJow/E4=" providerId="None" clId="Web-{5F5CE064-4108-4196-91DD-1A028AC79C1C}" dt="2023-01-30T19:03:27.333" v="784"/>
          <ac:picMkLst>
            <pc:docMk/>
            <pc:sldMk cId="3989199733" sldId="422"/>
            <ac:picMk id="5" creationId="{903E9DC7-A1E5-F207-E6D1-81956528F439}"/>
          </ac:picMkLst>
        </pc:picChg>
        <pc:picChg chg="add del mod">
          <ac:chgData name="Javier Alday" userId="8R27Se9gqGdgcT3jdk267b1ujWG4yDaSY2ArGJow/E4=" providerId="None" clId="Web-{5F5CE064-4108-4196-91DD-1A028AC79C1C}" dt="2023-01-30T19:46:17.394" v="1534"/>
          <ac:picMkLst>
            <pc:docMk/>
            <pc:sldMk cId="3989199733" sldId="422"/>
            <ac:picMk id="6" creationId="{4E565221-31C8-D274-4C68-9A23AEC44AA2}"/>
          </ac:picMkLst>
        </pc:picChg>
        <pc:picChg chg="add mod">
          <ac:chgData name="Javier Alday" userId="8R27Se9gqGdgcT3jdk267b1ujWG4yDaSY2ArGJow/E4=" providerId="None" clId="Web-{5F5CE064-4108-4196-91DD-1A028AC79C1C}" dt="2023-01-30T19:44:37.532" v="1461" actId="1076"/>
          <ac:picMkLst>
            <pc:docMk/>
            <pc:sldMk cId="3989199733" sldId="422"/>
            <ac:picMk id="7" creationId="{D2BD5655-23EA-7A66-2970-573263CC9318}"/>
          </ac:picMkLst>
        </pc:picChg>
        <pc:picChg chg="add mod">
          <ac:chgData name="Javier Alday" userId="8R27Se9gqGdgcT3jdk267b1ujWG4yDaSY2ArGJow/E4=" providerId="None" clId="Web-{5F5CE064-4108-4196-91DD-1A028AC79C1C}" dt="2023-01-30T19:44:34.094" v="1460" actId="1076"/>
          <ac:picMkLst>
            <pc:docMk/>
            <pc:sldMk cId="3989199733" sldId="422"/>
            <ac:picMk id="8" creationId="{1C659263-C3CF-C4EA-9AFF-888308E53D31}"/>
          </ac:picMkLst>
        </pc:picChg>
        <pc:picChg chg="add mod">
          <ac:chgData name="Javier Alday" userId="8R27Se9gqGdgcT3jdk267b1ujWG4yDaSY2ArGJow/E4=" providerId="None" clId="Web-{5F5CE064-4108-4196-91DD-1A028AC79C1C}" dt="2023-01-30T19:45:35.065" v="1520" actId="1076"/>
          <ac:picMkLst>
            <pc:docMk/>
            <pc:sldMk cId="3989199733" sldId="422"/>
            <ac:picMk id="9" creationId="{C588FE14-75CB-7D54-EBE3-611EF5D74635}"/>
          </ac:picMkLst>
        </pc:picChg>
        <pc:picChg chg="add mod">
          <ac:chgData name="Javier Alday" userId="8R27Se9gqGdgcT3jdk267b1ujWG4yDaSY2ArGJow/E4=" providerId="None" clId="Web-{5F5CE064-4108-4196-91DD-1A028AC79C1C}" dt="2023-01-30T19:47:33.005" v="1541" actId="14100"/>
          <ac:picMkLst>
            <pc:docMk/>
            <pc:sldMk cId="3989199733" sldId="422"/>
            <ac:picMk id="14" creationId="{B7136340-62B7-0704-3F3F-917804C12D15}"/>
          </ac:picMkLst>
        </pc:picChg>
      </pc:sldChg>
      <pc:sldChg chg="addSp delSp modSp new">
        <pc:chgData name="Javier Alday" userId="8R27Se9gqGdgcT3jdk267b1ujWG4yDaSY2ArGJow/E4=" providerId="None" clId="Web-{5F5CE064-4108-4196-91DD-1A028AC79C1C}" dt="2023-01-30T19:43:44.984" v="1456" actId="1076"/>
        <pc:sldMkLst>
          <pc:docMk/>
          <pc:sldMk cId="2945398458" sldId="423"/>
        </pc:sldMkLst>
        <pc:spChg chg="add del">
          <ac:chgData name="Javier Alday" userId="8R27Se9gqGdgcT3jdk267b1ujWG4yDaSY2ArGJow/E4=" providerId="None" clId="Web-{5F5CE064-4108-4196-91DD-1A028AC79C1C}" dt="2023-01-30T19:11:37.782" v="868"/>
          <ac:spMkLst>
            <pc:docMk/>
            <pc:sldMk cId="2945398458" sldId="423"/>
            <ac:spMk id="2" creationId="{DA040D80-17D4-DCA3-0331-BB5F9123799C}"/>
          </ac:spMkLst>
        </pc:spChg>
        <pc:spChg chg="mod">
          <ac:chgData name="Javier Alday" userId="8R27Se9gqGdgcT3jdk267b1ujWG4yDaSY2ArGJow/E4=" providerId="None" clId="Web-{5F5CE064-4108-4196-91DD-1A028AC79C1C}" dt="2023-01-30T19:35:24.160" v="1311" actId="20577"/>
          <ac:spMkLst>
            <pc:docMk/>
            <pc:sldMk cId="2945398458" sldId="423"/>
            <ac:spMk id="4" creationId="{E2691911-DB62-B996-4023-B155FEC007ED}"/>
          </ac:spMkLst>
        </pc:spChg>
        <pc:spChg chg="add mod">
          <ac:chgData name="Javier Alday" userId="8R27Se9gqGdgcT3jdk267b1ujWG4yDaSY2ArGJow/E4=" providerId="None" clId="Web-{5F5CE064-4108-4196-91DD-1A028AC79C1C}" dt="2023-01-30T19:19:26.731" v="1173" actId="1076"/>
          <ac:spMkLst>
            <pc:docMk/>
            <pc:sldMk cId="2945398458" sldId="423"/>
            <ac:spMk id="9" creationId="{0F9ABB19-7F75-F9E8-5EFC-474AA635FACA}"/>
          </ac:spMkLst>
        </pc:spChg>
        <pc:spChg chg="add mod">
          <ac:chgData name="Javier Alday" userId="8R27Se9gqGdgcT3jdk267b1ujWG4yDaSY2ArGJow/E4=" providerId="None" clId="Web-{5F5CE064-4108-4196-91DD-1A028AC79C1C}" dt="2023-01-30T19:43:44.984" v="1456" actId="1076"/>
          <ac:spMkLst>
            <pc:docMk/>
            <pc:sldMk cId="2945398458" sldId="423"/>
            <ac:spMk id="10" creationId="{C3CA9F4D-3692-763C-E30C-A06D8DE3B1B2}"/>
          </ac:spMkLst>
        </pc:spChg>
        <pc:picChg chg="add del mod ord">
          <ac:chgData name="Javier Alday" userId="8R27Se9gqGdgcT3jdk267b1ujWG4yDaSY2ArGJow/E4=" providerId="None" clId="Web-{5F5CE064-4108-4196-91DD-1A028AC79C1C}" dt="2023-01-30T19:10:58.812" v="867"/>
          <ac:picMkLst>
            <pc:docMk/>
            <pc:sldMk cId="2945398458" sldId="423"/>
            <ac:picMk id="5" creationId="{C97B40D6-005F-3FB2-C31B-4C83AB660C21}"/>
          </ac:picMkLst>
        </pc:picChg>
        <pc:picChg chg="add mod ord">
          <ac:chgData name="Javier Alday" userId="8R27Se9gqGdgcT3jdk267b1ujWG4yDaSY2ArGJow/E4=" providerId="None" clId="Web-{5F5CE064-4108-4196-91DD-1A028AC79C1C}" dt="2023-01-30T19:43:35.421" v="1454" actId="1076"/>
          <ac:picMkLst>
            <pc:docMk/>
            <pc:sldMk cId="2945398458" sldId="423"/>
            <ac:picMk id="6" creationId="{A14E2071-AC62-4B21-4B0A-D397E7F6AF00}"/>
          </ac:picMkLst>
        </pc:picChg>
        <pc:picChg chg="add mod">
          <ac:chgData name="Javier Alday" userId="8R27Se9gqGdgcT3jdk267b1ujWG4yDaSY2ArGJow/E4=" providerId="None" clId="Web-{5F5CE064-4108-4196-91DD-1A028AC79C1C}" dt="2023-01-30T19:12:56.893" v="875" actId="14100"/>
          <ac:picMkLst>
            <pc:docMk/>
            <pc:sldMk cId="2945398458" sldId="423"/>
            <ac:picMk id="7" creationId="{078C8DAF-7B0F-D445-2DBF-3A924DD4638D}"/>
          </ac:picMkLst>
        </pc:picChg>
        <pc:picChg chg="add mod">
          <ac:chgData name="Javier Alday" userId="8R27Se9gqGdgcT3jdk267b1ujWG4yDaSY2ArGJow/E4=" providerId="None" clId="Web-{5F5CE064-4108-4196-91DD-1A028AC79C1C}" dt="2023-01-30T19:43:44.968" v="1455" actId="1076"/>
          <ac:picMkLst>
            <pc:docMk/>
            <pc:sldMk cId="2945398458" sldId="423"/>
            <ac:picMk id="8" creationId="{6CF6E0E9-075A-F28E-FB44-2E4CFA7C3913}"/>
          </ac:picMkLst>
        </pc:picChg>
      </pc:sldChg>
      <pc:sldChg chg="addSp delSp modSp new">
        <pc:chgData name="Javier Alday" userId="8R27Se9gqGdgcT3jdk267b1ujWG4yDaSY2ArGJow/E4=" providerId="None" clId="Web-{5F5CE064-4108-4196-91DD-1A028AC79C1C}" dt="2023-01-30T20:24:34.088" v="1819" actId="20577"/>
        <pc:sldMkLst>
          <pc:docMk/>
          <pc:sldMk cId="3934825" sldId="424"/>
        </pc:sldMkLst>
        <pc:spChg chg="del">
          <ac:chgData name="Javier Alday" userId="8R27Se9gqGdgcT3jdk267b1ujWG4yDaSY2ArGJow/E4=" providerId="None" clId="Web-{5F5CE064-4108-4196-91DD-1A028AC79C1C}" dt="2023-01-30T20:22:36.508" v="1800"/>
          <ac:spMkLst>
            <pc:docMk/>
            <pc:sldMk cId="3934825" sldId="424"/>
            <ac:spMk id="2" creationId="{771EF0AE-BF9E-6D41-4F67-03DAABA06FB6}"/>
          </ac:spMkLst>
        </pc:spChg>
        <pc:spChg chg="mod">
          <ac:chgData name="Javier Alday" userId="8R27Se9gqGdgcT3jdk267b1ujWG4yDaSY2ArGJow/E4=" providerId="None" clId="Web-{5F5CE064-4108-4196-91DD-1A028AC79C1C}" dt="2023-01-30T20:24:34.088" v="1819" actId="20577"/>
          <ac:spMkLst>
            <pc:docMk/>
            <pc:sldMk cId="3934825" sldId="424"/>
            <ac:spMk id="4" creationId="{2156D53B-5B33-F219-3D60-DD59939B4541}"/>
          </ac:spMkLst>
        </pc:spChg>
        <pc:picChg chg="add mod ord">
          <ac:chgData name="Javier Alday" userId="8R27Se9gqGdgcT3jdk267b1ujWG4yDaSY2ArGJow/E4=" providerId="None" clId="Web-{5F5CE064-4108-4196-91DD-1A028AC79C1C}" dt="2023-01-30T20:24:19.666" v="1811" actId="1076"/>
          <ac:picMkLst>
            <pc:docMk/>
            <pc:sldMk cId="3934825" sldId="424"/>
            <ac:picMk id="5" creationId="{8DEB8C1E-5776-5260-199D-35C6B52558C0}"/>
          </ac:picMkLst>
        </pc:picChg>
        <pc:picChg chg="add mod">
          <ac:chgData name="Javier Alday" userId="8R27Se9gqGdgcT3jdk267b1ujWG4yDaSY2ArGJow/E4=" providerId="None" clId="Web-{5F5CE064-4108-4196-91DD-1A028AC79C1C}" dt="2023-01-30T20:24:17.572" v="1810" actId="14100"/>
          <ac:picMkLst>
            <pc:docMk/>
            <pc:sldMk cId="3934825" sldId="424"/>
            <ac:picMk id="6" creationId="{85CA6651-02AD-F707-7FB9-E66E5C7DBC2B}"/>
          </ac:picMkLst>
        </pc:picChg>
      </pc:sldChg>
      <pc:sldChg chg="add del">
        <pc:chgData name="Javier Alday" userId="8R27Se9gqGdgcT3jdk267b1ujWG4yDaSY2ArGJow/E4=" providerId="None" clId="Web-{5F5CE064-4108-4196-91DD-1A028AC79C1C}" dt="2023-01-30T19:32:40.078" v="1286"/>
        <pc:sldMkLst>
          <pc:docMk/>
          <pc:sldMk cId="1332867700" sldId="424"/>
        </pc:sldMkLst>
      </pc:sldChg>
      <pc:sldChg chg="modSp add del">
        <pc:chgData name="Javier Alday" userId="8R27Se9gqGdgcT3jdk267b1ujWG4yDaSY2ArGJow/E4=" providerId="None" clId="Web-{5F5CE064-4108-4196-91DD-1A028AC79C1C}" dt="2023-01-30T19:32:41.265" v="1287"/>
        <pc:sldMkLst>
          <pc:docMk/>
          <pc:sldMk cId="591694407" sldId="425"/>
        </pc:sldMkLst>
        <pc:picChg chg="mod">
          <ac:chgData name="Javier Alday" userId="8R27Se9gqGdgcT3jdk267b1ujWG4yDaSY2ArGJow/E4=" providerId="None" clId="Web-{5F5CE064-4108-4196-91DD-1A028AC79C1C}" dt="2023-01-30T19:32:27.062" v="1284" actId="1076"/>
          <ac:picMkLst>
            <pc:docMk/>
            <pc:sldMk cId="591694407" sldId="425"/>
            <ac:picMk id="4" creationId="{B6BA2BFB-575B-1CAF-EC5D-EDB93294D103}"/>
          </ac:picMkLst>
        </pc:picChg>
      </pc:sldChg>
      <pc:sldMasterChg chg="add addSldLayout">
        <pc:chgData name="Javier Alday" userId="8R27Se9gqGdgcT3jdk267b1ujWG4yDaSY2ArGJow/E4=" providerId="None" clId="Web-{5F5CE064-4108-4196-91DD-1A028AC79C1C}" dt="2023-01-30T19:31:36.795" v="1280"/>
        <pc:sldMasterMkLst>
          <pc:docMk/>
          <pc:sldMasterMk cId="1680753580" sldId="2147483648"/>
        </pc:sldMasterMkLst>
        <pc:sldLayoutChg chg="add">
          <pc:chgData name="Javier Alday" userId="8R27Se9gqGdgcT3jdk267b1ujWG4yDaSY2ArGJow/E4=" providerId="None" clId="Web-{5F5CE064-4108-4196-91DD-1A028AC79C1C}" dt="2023-01-30T19:31:36.795" v="1280"/>
          <pc:sldLayoutMkLst>
            <pc:docMk/>
            <pc:sldMasterMk cId="1680753580" sldId="2147483648"/>
            <pc:sldLayoutMk cId="3676391733" sldId="2147483649"/>
          </pc:sldLayoutMkLst>
        </pc:sldLayoutChg>
        <pc:sldLayoutChg chg="add">
          <pc:chgData name="Javier Alday" userId="8R27Se9gqGdgcT3jdk267b1ujWG4yDaSY2ArGJow/E4=" providerId="None" clId="Web-{5F5CE064-4108-4196-91DD-1A028AC79C1C}" dt="2023-01-30T19:31:36.795" v="1280"/>
          <pc:sldLayoutMkLst>
            <pc:docMk/>
            <pc:sldMasterMk cId="1680753580" sldId="2147483648"/>
            <pc:sldLayoutMk cId="812949016" sldId="2147483650"/>
          </pc:sldLayoutMkLst>
        </pc:sldLayoutChg>
        <pc:sldLayoutChg chg="add">
          <pc:chgData name="Javier Alday" userId="8R27Se9gqGdgcT3jdk267b1ujWG4yDaSY2ArGJow/E4=" providerId="None" clId="Web-{5F5CE064-4108-4196-91DD-1A028AC79C1C}" dt="2023-01-30T19:31:36.795" v="1280"/>
          <pc:sldLayoutMkLst>
            <pc:docMk/>
            <pc:sldMasterMk cId="1680753580" sldId="2147483648"/>
            <pc:sldLayoutMk cId="3878718184" sldId="2147483651"/>
          </pc:sldLayoutMkLst>
        </pc:sldLayoutChg>
        <pc:sldLayoutChg chg="add">
          <pc:chgData name="Javier Alday" userId="8R27Se9gqGdgcT3jdk267b1ujWG4yDaSY2ArGJow/E4=" providerId="None" clId="Web-{5F5CE064-4108-4196-91DD-1A028AC79C1C}" dt="2023-01-30T19:31:36.795" v="1280"/>
          <pc:sldLayoutMkLst>
            <pc:docMk/>
            <pc:sldMasterMk cId="1680753580" sldId="2147483648"/>
            <pc:sldLayoutMk cId="545807923" sldId="2147483652"/>
          </pc:sldLayoutMkLst>
        </pc:sldLayoutChg>
        <pc:sldLayoutChg chg="add">
          <pc:chgData name="Javier Alday" userId="8R27Se9gqGdgcT3jdk267b1ujWG4yDaSY2ArGJow/E4=" providerId="None" clId="Web-{5F5CE064-4108-4196-91DD-1A028AC79C1C}" dt="2023-01-30T19:31:36.795" v="1280"/>
          <pc:sldLayoutMkLst>
            <pc:docMk/>
            <pc:sldMasterMk cId="1680753580" sldId="2147483648"/>
            <pc:sldLayoutMk cId="2117172739" sldId="2147483653"/>
          </pc:sldLayoutMkLst>
        </pc:sldLayoutChg>
        <pc:sldLayoutChg chg="add">
          <pc:chgData name="Javier Alday" userId="8R27Se9gqGdgcT3jdk267b1ujWG4yDaSY2ArGJow/E4=" providerId="None" clId="Web-{5F5CE064-4108-4196-91DD-1A028AC79C1C}" dt="2023-01-30T19:31:36.795" v="1280"/>
          <pc:sldLayoutMkLst>
            <pc:docMk/>
            <pc:sldMasterMk cId="1680753580" sldId="2147483648"/>
            <pc:sldLayoutMk cId="380727801" sldId="2147483654"/>
          </pc:sldLayoutMkLst>
        </pc:sldLayoutChg>
        <pc:sldLayoutChg chg="add">
          <pc:chgData name="Javier Alday" userId="8R27Se9gqGdgcT3jdk267b1ujWG4yDaSY2ArGJow/E4=" providerId="None" clId="Web-{5F5CE064-4108-4196-91DD-1A028AC79C1C}" dt="2023-01-30T19:31:36.795" v="1280"/>
          <pc:sldLayoutMkLst>
            <pc:docMk/>
            <pc:sldMasterMk cId="1680753580" sldId="2147483648"/>
            <pc:sldLayoutMk cId="3715379631" sldId="2147483655"/>
          </pc:sldLayoutMkLst>
        </pc:sldLayoutChg>
        <pc:sldLayoutChg chg="add">
          <pc:chgData name="Javier Alday" userId="8R27Se9gqGdgcT3jdk267b1ujWG4yDaSY2ArGJow/E4=" providerId="None" clId="Web-{5F5CE064-4108-4196-91DD-1A028AC79C1C}" dt="2023-01-30T19:31:36.795" v="1280"/>
          <pc:sldLayoutMkLst>
            <pc:docMk/>
            <pc:sldMasterMk cId="1680753580" sldId="2147483648"/>
            <pc:sldLayoutMk cId="2175849141" sldId="2147483656"/>
          </pc:sldLayoutMkLst>
        </pc:sldLayoutChg>
        <pc:sldLayoutChg chg="add">
          <pc:chgData name="Javier Alday" userId="8R27Se9gqGdgcT3jdk267b1ujWG4yDaSY2ArGJow/E4=" providerId="None" clId="Web-{5F5CE064-4108-4196-91DD-1A028AC79C1C}" dt="2023-01-30T19:31:36.795" v="1280"/>
          <pc:sldLayoutMkLst>
            <pc:docMk/>
            <pc:sldMasterMk cId="1680753580" sldId="2147483648"/>
            <pc:sldLayoutMk cId="3293816187" sldId="2147483657"/>
          </pc:sldLayoutMkLst>
        </pc:sldLayoutChg>
        <pc:sldLayoutChg chg="add">
          <pc:chgData name="Javier Alday" userId="8R27Se9gqGdgcT3jdk267b1ujWG4yDaSY2ArGJow/E4=" providerId="None" clId="Web-{5F5CE064-4108-4196-91DD-1A028AC79C1C}" dt="2023-01-30T19:31:36.795" v="1280"/>
          <pc:sldLayoutMkLst>
            <pc:docMk/>
            <pc:sldMasterMk cId="1680753580" sldId="2147483648"/>
            <pc:sldLayoutMk cId="3746435695" sldId="2147483658"/>
          </pc:sldLayoutMkLst>
        </pc:sldLayoutChg>
        <pc:sldLayoutChg chg="add">
          <pc:chgData name="Javier Alday" userId="8R27Se9gqGdgcT3jdk267b1ujWG4yDaSY2ArGJow/E4=" providerId="None" clId="Web-{5F5CE064-4108-4196-91DD-1A028AC79C1C}" dt="2023-01-30T19:31:36.795" v="1280"/>
          <pc:sldLayoutMkLst>
            <pc:docMk/>
            <pc:sldMasterMk cId="1680753580" sldId="2147483648"/>
            <pc:sldLayoutMk cId="3172384048" sldId="2147483659"/>
          </pc:sldLayoutMkLst>
        </pc:sldLayoutChg>
      </pc:sldMasterChg>
    </pc:docChg>
  </pc:docChgLst>
  <pc:docChgLst>
    <pc:chgData name="Quinn P Lamey" userId="FvXhqW2PECxOfsFJgy4UTAsVMWtbqOtS/vlfkJxVisI=" providerId="None" clId="Web-{7C27C771-73B6-4FC6-95C3-94CAA939C1EC}"/>
    <pc:docChg chg="modSld">
      <pc:chgData name="Quinn P Lamey" userId="FvXhqW2PECxOfsFJgy4UTAsVMWtbqOtS/vlfkJxVisI=" providerId="None" clId="Web-{7C27C771-73B6-4FC6-95C3-94CAA939C1EC}" dt="2023-01-30T20:19:46.482" v="194" actId="20577"/>
      <pc:docMkLst>
        <pc:docMk/>
      </pc:docMkLst>
      <pc:sldChg chg="addSp delSp modSp">
        <pc:chgData name="Quinn P Lamey" userId="FvXhqW2PECxOfsFJgy4UTAsVMWtbqOtS/vlfkJxVisI=" providerId="None" clId="Web-{7C27C771-73B6-4FC6-95C3-94CAA939C1EC}" dt="2023-01-30T19:45:48.203" v="74" actId="1076"/>
        <pc:sldMkLst>
          <pc:docMk/>
          <pc:sldMk cId="3733705340" sldId="411"/>
        </pc:sldMkLst>
        <pc:picChg chg="del">
          <ac:chgData name="Quinn P Lamey" userId="FvXhqW2PECxOfsFJgy4UTAsVMWtbqOtS/vlfkJxVisI=" providerId="None" clId="Web-{7C27C771-73B6-4FC6-95C3-94CAA939C1EC}" dt="2023-01-30T19:45:33.593" v="72"/>
          <ac:picMkLst>
            <pc:docMk/>
            <pc:sldMk cId="3733705340" sldId="411"/>
            <ac:picMk id="6" creationId="{265C7EFF-4187-EEB5-81EB-0EEB31DED5B0}"/>
          </ac:picMkLst>
        </pc:picChg>
        <pc:picChg chg="add mod">
          <ac:chgData name="Quinn P Lamey" userId="FvXhqW2PECxOfsFJgy4UTAsVMWtbqOtS/vlfkJxVisI=" providerId="None" clId="Web-{7C27C771-73B6-4FC6-95C3-94CAA939C1EC}" dt="2023-01-30T19:45:48.203" v="74" actId="1076"/>
          <ac:picMkLst>
            <pc:docMk/>
            <pc:sldMk cId="3733705340" sldId="411"/>
            <ac:picMk id="7" creationId="{5C56A40F-381A-F6A1-407E-7B19407FED82}"/>
          </ac:picMkLst>
        </pc:picChg>
      </pc:sldChg>
      <pc:sldChg chg="addSp modSp">
        <pc:chgData name="Quinn P Lamey" userId="FvXhqW2PECxOfsFJgy4UTAsVMWtbqOtS/vlfkJxVisI=" providerId="None" clId="Web-{7C27C771-73B6-4FC6-95C3-94CAA939C1EC}" dt="2023-01-30T20:02:46.467" v="92" actId="1076"/>
        <pc:sldMkLst>
          <pc:docMk/>
          <pc:sldMk cId="498596046" sldId="412"/>
        </pc:sldMkLst>
        <pc:picChg chg="mod">
          <ac:chgData name="Quinn P Lamey" userId="FvXhqW2PECxOfsFJgy4UTAsVMWtbqOtS/vlfkJxVisI=" providerId="None" clId="Web-{7C27C771-73B6-4FC6-95C3-94CAA939C1EC}" dt="2023-01-30T20:02:17.389" v="88" actId="1076"/>
          <ac:picMkLst>
            <pc:docMk/>
            <pc:sldMk cId="498596046" sldId="412"/>
            <ac:picMk id="5" creationId="{146182EC-8259-AC31-DBCD-F131141AD3C1}"/>
          </ac:picMkLst>
        </pc:picChg>
        <pc:picChg chg="add mod">
          <ac:chgData name="Quinn P Lamey" userId="FvXhqW2PECxOfsFJgy4UTAsVMWtbqOtS/vlfkJxVisI=" providerId="None" clId="Web-{7C27C771-73B6-4FC6-95C3-94CAA939C1EC}" dt="2023-01-30T20:02:46.467" v="92" actId="1076"/>
          <ac:picMkLst>
            <pc:docMk/>
            <pc:sldMk cId="498596046" sldId="412"/>
            <ac:picMk id="6" creationId="{9156BFCC-161B-43BF-477D-C48ADB53474C}"/>
          </ac:picMkLst>
        </pc:picChg>
      </pc:sldChg>
      <pc:sldChg chg="addSp delSp modSp">
        <pc:chgData name="Quinn P Lamey" userId="FvXhqW2PECxOfsFJgy4UTAsVMWtbqOtS/vlfkJxVisI=" providerId="None" clId="Web-{7C27C771-73B6-4FC6-95C3-94CAA939C1EC}" dt="2023-01-30T20:19:46.482" v="194" actId="20577"/>
        <pc:sldMkLst>
          <pc:docMk/>
          <pc:sldMk cId="158334183" sldId="414"/>
        </pc:sldMkLst>
        <pc:spChg chg="mod">
          <ac:chgData name="Quinn P Lamey" userId="FvXhqW2PECxOfsFJgy4UTAsVMWtbqOtS/vlfkJxVisI=" providerId="None" clId="Web-{7C27C771-73B6-4FC6-95C3-94CAA939C1EC}" dt="2023-01-30T20:19:46.482" v="194" actId="20577"/>
          <ac:spMkLst>
            <pc:docMk/>
            <pc:sldMk cId="158334183" sldId="414"/>
            <ac:spMk id="2" creationId="{771F02F9-C4EB-436B-5183-CA7467968DB2}"/>
          </ac:spMkLst>
        </pc:spChg>
        <pc:picChg chg="del">
          <ac:chgData name="Quinn P Lamey" userId="FvXhqW2PECxOfsFJgy4UTAsVMWtbqOtS/vlfkJxVisI=" providerId="None" clId="Web-{7C27C771-73B6-4FC6-95C3-94CAA939C1EC}" dt="2023-01-30T19:45:52.546" v="75"/>
          <ac:picMkLst>
            <pc:docMk/>
            <pc:sldMk cId="158334183" sldId="414"/>
            <ac:picMk id="5" creationId="{4F4C3473-3587-D3AA-D43C-1DFE522F1C53}"/>
          </ac:picMkLst>
        </pc:picChg>
        <pc:picChg chg="add del mod">
          <ac:chgData name="Quinn P Lamey" userId="FvXhqW2PECxOfsFJgy4UTAsVMWtbqOtS/vlfkJxVisI=" providerId="None" clId="Web-{7C27C771-73B6-4FC6-95C3-94CAA939C1EC}" dt="2023-01-30T19:55:27.789" v="80"/>
          <ac:picMkLst>
            <pc:docMk/>
            <pc:sldMk cId="158334183" sldId="414"/>
            <ac:picMk id="6" creationId="{71E62708-32F2-9959-DF7F-143E5EB52717}"/>
          </ac:picMkLst>
        </pc:picChg>
        <pc:picChg chg="add mod">
          <ac:chgData name="Quinn P Lamey" userId="FvXhqW2PECxOfsFJgy4UTAsVMWtbqOtS/vlfkJxVisI=" providerId="None" clId="Web-{7C27C771-73B6-4FC6-95C3-94CAA939C1EC}" dt="2023-01-30T19:55:43.195" v="85" actId="1076"/>
          <ac:picMkLst>
            <pc:docMk/>
            <pc:sldMk cId="158334183" sldId="414"/>
            <ac:picMk id="7" creationId="{CB055BDC-5312-9EB2-6039-64F1806B8C0E}"/>
          </ac:picMkLst>
        </pc:picChg>
      </pc:sldChg>
      <pc:sldChg chg="modSp">
        <pc:chgData name="Quinn P Lamey" userId="FvXhqW2PECxOfsFJgy4UTAsVMWtbqOtS/vlfkJxVisI=" providerId="None" clId="Web-{7C27C771-73B6-4FC6-95C3-94CAA939C1EC}" dt="2023-01-30T19:32:42.285" v="1" actId="20577"/>
        <pc:sldMkLst>
          <pc:docMk/>
          <pc:sldMk cId="1553825302" sldId="415"/>
        </pc:sldMkLst>
        <pc:spChg chg="mod">
          <ac:chgData name="Quinn P Lamey" userId="FvXhqW2PECxOfsFJgy4UTAsVMWtbqOtS/vlfkJxVisI=" providerId="None" clId="Web-{7C27C771-73B6-4FC6-95C3-94CAA939C1EC}" dt="2023-01-30T19:32:42.285" v="1" actId="20577"/>
          <ac:spMkLst>
            <pc:docMk/>
            <pc:sldMk cId="1553825302" sldId="415"/>
            <ac:spMk id="2" creationId="{46B8113E-CFE4-D4A1-3AC9-FC3D882899C6}"/>
          </ac:spMkLst>
        </pc:spChg>
      </pc:sldChg>
      <pc:sldChg chg="modSp">
        <pc:chgData name="Quinn P Lamey" userId="FvXhqW2PECxOfsFJgy4UTAsVMWtbqOtS/vlfkJxVisI=" providerId="None" clId="Web-{7C27C771-73B6-4FC6-95C3-94CAA939C1EC}" dt="2023-01-30T20:15:26.775" v="115" actId="20577"/>
        <pc:sldMkLst>
          <pc:docMk/>
          <pc:sldMk cId="1807762346" sldId="420"/>
        </pc:sldMkLst>
        <pc:spChg chg="mod">
          <ac:chgData name="Quinn P Lamey" userId="FvXhqW2PECxOfsFJgy4UTAsVMWtbqOtS/vlfkJxVisI=" providerId="None" clId="Web-{7C27C771-73B6-4FC6-95C3-94CAA939C1EC}" dt="2023-01-30T20:15:26.775" v="115" actId="20577"/>
          <ac:spMkLst>
            <pc:docMk/>
            <pc:sldMk cId="1807762346" sldId="420"/>
            <ac:spMk id="2" creationId="{FA18AD0C-1EEC-F36E-ADFE-7007ACF55442}"/>
          </ac:spMkLst>
        </pc:spChg>
      </pc:sldChg>
    </pc:docChg>
  </pc:docChgLst>
  <pc:docChgLst>
    <pc:chgData name="Matthew Christopher Walton" userId="R9ShxfPwnzcE+L8HATC9842OyxGGsjPs4kYXTKNBENk=" providerId="None" clId="Web-{59ED6438-C31D-4C34-9241-8A4220D4D068}"/>
    <pc:docChg chg="modSld">
      <pc:chgData name="Matthew Christopher Walton" userId="R9ShxfPwnzcE+L8HATC9842OyxGGsjPs4kYXTKNBENk=" providerId="None" clId="Web-{59ED6438-C31D-4C34-9241-8A4220D4D068}" dt="2023-01-25T01:59:54.990" v="175" actId="20577"/>
      <pc:docMkLst>
        <pc:docMk/>
      </pc:docMkLst>
      <pc:sldChg chg="modSp">
        <pc:chgData name="Matthew Christopher Walton" userId="R9ShxfPwnzcE+L8HATC9842OyxGGsjPs4kYXTKNBENk=" providerId="None" clId="Web-{59ED6438-C31D-4C34-9241-8A4220D4D068}" dt="2023-01-25T01:59:54.990" v="175" actId="20577"/>
        <pc:sldMkLst>
          <pc:docMk/>
          <pc:sldMk cId="4221346864" sldId="409"/>
        </pc:sldMkLst>
        <pc:spChg chg="mod">
          <ac:chgData name="Matthew Christopher Walton" userId="R9ShxfPwnzcE+L8HATC9842OyxGGsjPs4kYXTKNBENk=" providerId="None" clId="Web-{59ED6438-C31D-4C34-9241-8A4220D4D068}" dt="2023-01-25T01:59:54.990" v="175" actId="20577"/>
          <ac:spMkLst>
            <pc:docMk/>
            <pc:sldMk cId="4221346864" sldId="409"/>
            <ac:spMk id="2" creationId="{2CED9452-B8C4-7CFE-C497-E0DEF95BD323}"/>
          </ac:spMkLst>
        </pc:spChg>
      </pc:sldChg>
    </pc:docChg>
  </pc:docChgLst>
  <pc:docChgLst>
    <pc:chgData name="Hilliard Wegner Paige III" userId="xIi3vZdSozwclioEkN9/ryvPx15KCUi7RF1Jftwb8WY=" providerId="None" clId="Web-{63B03DED-21BE-4E5B-AB5C-392CF3C0804C}"/>
    <pc:docChg chg="modSld">
      <pc:chgData name="Hilliard Wegner Paige III" userId="xIi3vZdSozwclioEkN9/ryvPx15KCUi7RF1Jftwb8WY=" providerId="None" clId="Web-{63B03DED-21BE-4E5B-AB5C-392CF3C0804C}" dt="2023-01-30T17:34:20.837" v="51" actId="20577"/>
      <pc:docMkLst>
        <pc:docMk/>
      </pc:docMkLst>
      <pc:sldChg chg="addSp">
        <pc:chgData name="Hilliard Wegner Paige III" userId="xIi3vZdSozwclioEkN9/ryvPx15KCUi7RF1Jftwb8WY=" providerId="None" clId="Web-{63B03DED-21BE-4E5B-AB5C-392CF3C0804C}" dt="2023-01-30T17:33:37.915" v="4"/>
        <pc:sldMkLst>
          <pc:docMk/>
          <pc:sldMk cId="1777094104" sldId="404"/>
        </pc:sldMkLst>
        <pc:inkChg chg="add">
          <ac:chgData name="Hilliard Wegner Paige III" userId="xIi3vZdSozwclioEkN9/ryvPx15KCUi7RF1Jftwb8WY=" providerId="None" clId="Web-{63B03DED-21BE-4E5B-AB5C-392CF3C0804C}" dt="2023-01-30T17:33:12.759" v="0"/>
          <ac:inkMkLst>
            <pc:docMk/>
            <pc:sldMk cId="1777094104" sldId="404"/>
            <ac:inkMk id="5" creationId="{61B77E6A-CFC5-AC61-7136-29BAA8A243E6}"/>
          </ac:inkMkLst>
        </pc:inkChg>
        <pc:inkChg chg="add">
          <ac:chgData name="Hilliard Wegner Paige III" userId="xIi3vZdSozwclioEkN9/ryvPx15KCUi7RF1Jftwb8WY=" providerId="None" clId="Web-{63B03DED-21BE-4E5B-AB5C-392CF3C0804C}" dt="2023-01-30T17:33:15.524" v="1"/>
          <ac:inkMkLst>
            <pc:docMk/>
            <pc:sldMk cId="1777094104" sldId="404"/>
            <ac:inkMk id="6" creationId="{0C3D10A0-8394-384E-9D39-49A6D6026838}"/>
          </ac:inkMkLst>
        </pc:inkChg>
        <pc:inkChg chg="add">
          <ac:chgData name="Hilliard Wegner Paige III" userId="xIi3vZdSozwclioEkN9/ryvPx15KCUi7RF1Jftwb8WY=" providerId="None" clId="Web-{63B03DED-21BE-4E5B-AB5C-392CF3C0804C}" dt="2023-01-30T17:33:19.087" v="2"/>
          <ac:inkMkLst>
            <pc:docMk/>
            <pc:sldMk cId="1777094104" sldId="404"/>
            <ac:inkMk id="7" creationId="{30A80FD8-8B78-F876-31F4-3DAF822EA7C2}"/>
          </ac:inkMkLst>
        </pc:inkChg>
        <pc:inkChg chg="add">
          <ac:chgData name="Hilliard Wegner Paige III" userId="xIi3vZdSozwclioEkN9/ryvPx15KCUi7RF1Jftwb8WY=" providerId="None" clId="Web-{63B03DED-21BE-4E5B-AB5C-392CF3C0804C}" dt="2023-01-30T17:33:24.556" v="3"/>
          <ac:inkMkLst>
            <pc:docMk/>
            <pc:sldMk cId="1777094104" sldId="404"/>
            <ac:inkMk id="9" creationId="{6BBC3AF8-5D60-D301-2F22-17404FD825E1}"/>
          </ac:inkMkLst>
        </pc:inkChg>
        <pc:inkChg chg="add">
          <ac:chgData name="Hilliard Wegner Paige III" userId="xIi3vZdSozwclioEkN9/ryvPx15KCUi7RF1Jftwb8WY=" providerId="None" clId="Web-{63B03DED-21BE-4E5B-AB5C-392CF3C0804C}" dt="2023-01-30T17:33:37.915" v="4"/>
          <ac:inkMkLst>
            <pc:docMk/>
            <pc:sldMk cId="1777094104" sldId="404"/>
            <ac:inkMk id="10" creationId="{7FD2016C-509F-CF2B-8AC3-CA0422144FF5}"/>
          </ac:inkMkLst>
        </pc:inkChg>
      </pc:sldChg>
      <pc:sldChg chg="addSp delSp modSp">
        <pc:chgData name="Hilliard Wegner Paige III" userId="xIi3vZdSozwclioEkN9/ryvPx15KCUi7RF1Jftwb8WY=" providerId="None" clId="Web-{63B03DED-21BE-4E5B-AB5C-392CF3C0804C}" dt="2023-01-30T17:34:20.837" v="51" actId="20577"/>
        <pc:sldMkLst>
          <pc:docMk/>
          <pc:sldMk cId="283263145" sldId="406"/>
        </pc:sldMkLst>
        <pc:spChg chg="mod">
          <ac:chgData name="Hilliard Wegner Paige III" userId="xIi3vZdSozwclioEkN9/ryvPx15KCUi7RF1Jftwb8WY=" providerId="None" clId="Web-{63B03DED-21BE-4E5B-AB5C-392CF3C0804C}" dt="2023-01-30T17:34:20.837" v="51" actId="20577"/>
          <ac:spMkLst>
            <pc:docMk/>
            <pc:sldMk cId="283263145" sldId="406"/>
            <ac:spMk id="2" creationId="{2CED9452-B8C4-7CFE-C497-E0DEF95BD323}"/>
          </ac:spMkLst>
        </pc:spChg>
        <pc:inkChg chg="add del">
          <ac:chgData name="Hilliard Wegner Paige III" userId="xIi3vZdSozwclioEkN9/ryvPx15KCUi7RF1Jftwb8WY=" providerId="None" clId="Web-{63B03DED-21BE-4E5B-AB5C-392CF3C0804C}" dt="2023-01-30T17:34:03.603" v="14"/>
          <ac:inkMkLst>
            <pc:docMk/>
            <pc:sldMk cId="283263145" sldId="406"/>
            <ac:inkMk id="5" creationId="{A84CE6EB-64E9-84E7-99E5-8EB9FDDAC781}"/>
          </ac:inkMkLst>
        </pc:inkChg>
        <pc:inkChg chg="add del">
          <ac:chgData name="Hilliard Wegner Paige III" userId="xIi3vZdSozwclioEkN9/ryvPx15KCUi7RF1Jftwb8WY=" providerId="None" clId="Web-{63B03DED-21BE-4E5B-AB5C-392CF3C0804C}" dt="2023-01-30T17:34:01.368" v="13"/>
          <ac:inkMkLst>
            <pc:docMk/>
            <pc:sldMk cId="283263145" sldId="406"/>
            <ac:inkMk id="6" creationId="{C38F46AD-B224-16CC-60F6-C674ADDAAF02}"/>
          </ac:inkMkLst>
        </pc:inkChg>
        <pc:inkChg chg="add del">
          <ac:chgData name="Hilliard Wegner Paige III" userId="xIi3vZdSozwclioEkN9/ryvPx15KCUi7RF1Jftwb8WY=" providerId="None" clId="Web-{63B03DED-21BE-4E5B-AB5C-392CF3C0804C}" dt="2023-01-30T17:33:52.696" v="10"/>
          <ac:inkMkLst>
            <pc:docMk/>
            <pc:sldMk cId="283263145" sldId="406"/>
            <ac:inkMk id="7" creationId="{6F27D667-39CD-D129-DBAD-95F182ABF2D7}"/>
          </ac:inkMkLst>
        </pc:inkChg>
        <pc:inkChg chg="add del">
          <ac:chgData name="Hilliard Wegner Paige III" userId="xIi3vZdSozwclioEkN9/ryvPx15KCUi7RF1Jftwb8WY=" providerId="None" clId="Web-{63B03DED-21BE-4E5B-AB5C-392CF3C0804C}" dt="2023-01-30T17:33:51.790" v="9"/>
          <ac:inkMkLst>
            <pc:docMk/>
            <pc:sldMk cId="283263145" sldId="406"/>
            <ac:inkMk id="8" creationId="{1D0BEAB4-8961-5A42-D14B-07C8C4A47AEB}"/>
          </ac:inkMkLst>
        </pc:inkChg>
        <pc:inkChg chg="add del">
          <ac:chgData name="Hilliard Wegner Paige III" userId="xIi3vZdSozwclioEkN9/ryvPx15KCUi7RF1Jftwb8WY=" providerId="None" clId="Web-{63B03DED-21BE-4E5B-AB5C-392CF3C0804C}" dt="2023-01-30T17:33:59.525" v="12"/>
          <ac:inkMkLst>
            <pc:docMk/>
            <pc:sldMk cId="283263145" sldId="406"/>
            <ac:inkMk id="9" creationId="{22B9BEF9-4588-FBD4-A9FB-570D19A242A2}"/>
          </ac:inkMkLst>
        </pc:inkChg>
      </pc:sldChg>
    </pc:docChg>
  </pc:docChgLst>
  <pc:docChgLst>
    <pc:chgData clId="Web-{3E36D26D-AB92-4D4A-9557-21B559A270E2}"/>
    <pc:docChg chg="addSld">
      <pc:chgData name="" userId="" providerId="" clId="Web-{3E36D26D-AB92-4D4A-9557-21B559A270E2}" dt="2022-12-06T22:25:49.325" v="10"/>
      <pc:docMkLst>
        <pc:docMk/>
      </pc:docMkLst>
      <pc:sldChg chg="add">
        <pc:chgData name="" userId="" providerId="" clId="Web-{3E36D26D-AB92-4D4A-9557-21B559A270E2}" dt="2022-12-06T22:25:47.715" v="0"/>
        <pc:sldMkLst>
          <pc:docMk/>
          <pc:sldMk cId="982589343" sldId="392"/>
        </pc:sldMkLst>
      </pc:sldChg>
      <pc:sldChg chg="add">
        <pc:chgData name="" userId="" providerId="" clId="Web-{3E36D26D-AB92-4D4A-9557-21B559A270E2}" dt="2022-12-06T22:25:47.903" v="1"/>
        <pc:sldMkLst>
          <pc:docMk/>
          <pc:sldMk cId="877673552" sldId="393"/>
        </pc:sldMkLst>
      </pc:sldChg>
      <pc:sldChg chg="add">
        <pc:chgData name="" userId="" providerId="" clId="Web-{3E36D26D-AB92-4D4A-9557-21B559A270E2}" dt="2022-12-06T22:25:48.043" v="2"/>
        <pc:sldMkLst>
          <pc:docMk/>
          <pc:sldMk cId="3631657764" sldId="394"/>
        </pc:sldMkLst>
      </pc:sldChg>
      <pc:sldChg chg="add">
        <pc:chgData name="" userId="" providerId="" clId="Web-{3E36D26D-AB92-4D4A-9557-21B559A270E2}" dt="2022-12-06T22:25:48.200" v="3"/>
        <pc:sldMkLst>
          <pc:docMk/>
          <pc:sldMk cId="596637229" sldId="395"/>
        </pc:sldMkLst>
      </pc:sldChg>
      <pc:sldChg chg="add">
        <pc:chgData name="" userId="" providerId="" clId="Web-{3E36D26D-AB92-4D4A-9557-21B559A270E2}" dt="2022-12-06T22:25:48.340" v="4"/>
        <pc:sldMkLst>
          <pc:docMk/>
          <pc:sldMk cId="994960749" sldId="396"/>
        </pc:sldMkLst>
      </pc:sldChg>
      <pc:sldChg chg="add">
        <pc:chgData name="" userId="" providerId="" clId="Web-{3E36D26D-AB92-4D4A-9557-21B559A270E2}" dt="2022-12-06T22:25:48.512" v="5"/>
        <pc:sldMkLst>
          <pc:docMk/>
          <pc:sldMk cId="461886175" sldId="397"/>
        </pc:sldMkLst>
      </pc:sldChg>
      <pc:sldChg chg="add">
        <pc:chgData name="" userId="" providerId="" clId="Web-{3E36D26D-AB92-4D4A-9557-21B559A270E2}" dt="2022-12-06T22:25:48.715" v="6"/>
        <pc:sldMkLst>
          <pc:docMk/>
          <pc:sldMk cId="2350609326" sldId="398"/>
        </pc:sldMkLst>
      </pc:sldChg>
      <pc:sldChg chg="add">
        <pc:chgData name="" userId="" providerId="" clId="Web-{3E36D26D-AB92-4D4A-9557-21B559A270E2}" dt="2022-12-06T22:25:48.809" v="7"/>
        <pc:sldMkLst>
          <pc:docMk/>
          <pc:sldMk cId="3565828122" sldId="399"/>
        </pc:sldMkLst>
      </pc:sldChg>
      <pc:sldChg chg="add">
        <pc:chgData name="" userId="" providerId="" clId="Web-{3E36D26D-AB92-4D4A-9557-21B559A270E2}" dt="2022-12-06T22:25:48.965" v="8"/>
        <pc:sldMkLst>
          <pc:docMk/>
          <pc:sldMk cId="1711147362" sldId="400"/>
        </pc:sldMkLst>
      </pc:sldChg>
      <pc:sldChg chg="add">
        <pc:chgData name="" userId="" providerId="" clId="Web-{3E36D26D-AB92-4D4A-9557-21B559A270E2}" dt="2022-12-06T22:25:49.137" v="9"/>
        <pc:sldMkLst>
          <pc:docMk/>
          <pc:sldMk cId="13841723" sldId="401"/>
        </pc:sldMkLst>
      </pc:sldChg>
      <pc:sldChg chg="add">
        <pc:chgData name="" userId="" providerId="" clId="Web-{3E36D26D-AB92-4D4A-9557-21B559A270E2}" dt="2022-12-06T22:25:49.325" v="10"/>
        <pc:sldMkLst>
          <pc:docMk/>
          <pc:sldMk cId="2513431756" sldId="402"/>
        </pc:sldMkLst>
      </pc:sldChg>
    </pc:docChg>
  </pc:docChgLst>
</pc:chgInfo>
</file>

<file path=ppt/comments/modernComment_194_69EC4DD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C5A4D25-EDA0-4D67-8146-117F1158EC1B}" authorId="{5ED243EC-6727-DC17-AD86-1C85EFCCB23B}" created="2023-01-25T01:35:35.681">
    <pc:sldMkLst xmlns:pc="http://schemas.microsoft.com/office/powerpoint/2013/main/command">
      <pc:docMk/>
      <pc:sldMk cId="1777094104" sldId="404"/>
    </pc:sldMkLst>
    <p188:txBody>
      <a:bodyPr/>
      <a:lstStyle/>
      <a:p>
        <a:r>
          <a:rPr lang="en-US"/>
          <a:t>Hilly</a:t>
        </a:r>
      </a:p>
    </p188:txBody>
  </p188:cm>
</p188:cmLst>
</file>

<file path=ppt/comments/modernComment_195_A5543DB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280F571-F549-4093-B69E-3D3EA54B88B6}" authorId="{5ED243EC-6727-DC17-AD86-1C85EFCCB23B}" created="2023-01-25T01:35:30.384">
    <pc:sldMkLst xmlns:pc="http://schemas.microsoft.com/office/powerpoint/2013/main/command">
      <pc:docMk/>
      <pc:sldMk cId="2773761460" sldId="405"/>
    </pc:sldMkLst>
    <p188:txBody>
      <a:bodyPr/>
      <a:lstStyle/>
      <a:p>
        <a:r>
          <a:rPr lang="en-US"/>
          <a:t>Hilly</a:t>
        </a:r>
      </a:p>
    </p188:txBody>
  </p188:cm>
</p188:cmLst>
</file>

<file path=ppt/comments/modernComment_198_AA7859C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6911310-91F0-4189-ABDA-BE3613230B79}" authorId="{5ED243EC-6727-DC17-AD86-1C85EFCCB23B}" created="2023-01-25T01:32:17.225">
    <pc:sldMkLst xmlns:pc="http://schemas.microsoft.com/office/powerpoint/2013/main/command">
      <pc:docMk/>
      <pc:sldMk cId="2860014018" sldId="408"/>
    </pc:sldMkLst>
    <p188:txBody>
      <a:bodyPr/>
      <a:lstStyle/>
      <a:p>
        <a:r>
          <a:rPr lang="en-US"/>
          <a:t>Jared</a:t>
        </a:r>
      </a:p>
    </p188:txBody>
  </p188:cm>
</p188:cmLst>
</file>

<file path=ppt/comments/modernComment_19A_BD01109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8021CA2-ABB7-4834-82A0-94C8860D4EE0}" authorId="{5ED243EC-6727-DC17-AD86-1C85EFCCB23B}" created="2023-01-25T01:32:42.569">
    <pc:sldMkLst xmlns:pc="http://schemas.microsoft.com/office/powerpoint/2013/main/command">
      <pc:docMk/>
      <pc:sldMk cId="3170963612" sldId="410"/>
    </pc:sldMkLst>
    <p188:txBody>
      <a:bodyPr/>
      <a:lstStyle/>
      <a:p>
        <a:r>
          <a:rPr lang="en-US"/>
          <a:t>Jared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00E05D23-619F-40F2-BD56-E8D37A73C867}" type="datetime1">
              <a:rPr lang="en-US"/>
              <a:pPr>
                <a:defRPr/>
              </a:pPr>
              <a:t>4/22/2023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0184F795-40F2-4CDE-8134-087B5999DE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185466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1-30T17:33:13.28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19515 5255 16383 0 0,'3'0'0'0'0,"15"0"0"0"0,7 0 0 0 0,14 0 0 0 0,8 0 0 0 0,19 11 0 0 0,20 4 0 0 0,5-1 0 0 0,0-2 0 0 0,-6-4 0 0 0,-7-3 0 0 0,-14-2 0 0 0,-9-2 0 0 0,-11-1 0 0 0,-8-1 0 0 0,-7 1 0 0 0,-2-1 0 0 0,2 0 0 0 0,-1 1 0 0 0,3 5 0 0 0,2 3 0 0 0,-4 2 0 0 0,-8 5 0 0 0,-7 3 0 0 0,3 4 0 0 0,-2 1 0 0 0,-4 2 0 0 0,0 0 0 0 0,6 1 0 0 0,0-1 0 0 0,-3-2 0 0 0,-3 4 0 0 0,-4 8 0 0 0,-3 12 0 0 0,-3 2 0 0 0,-1 0 0 0 0,0 3 0 0 0,-1-4 0 0 0,1-2 0 0 0,-1-3 0 0 0,0-1 0 0 0,1-4 0 0 0,0-6 0 0 0,-6-9 0 0 0,-4-2 0 0 0,-4-5 0 0 0,1-2 0 0 0,-3 4 0 0 0,-2 6 0 0 0,-3 7 0 0 0,2 0 0 0 0,1-4 0 0 0,4 1 0 0 0,-1 2 0 0 0,1-2 0 0 0,1 0 0 0 0,-3-1 0 0 0,-2 8 0 0 0,-3 1 0 0 0,-1 0 0 0 0,-6 3 0 0 0,-3-3 0 0 0,4-2 0 0 0,3-4 0 0 0,1-7 0 0 0,3-2 0 0 0,3-4 0 0 0,2-5 0 0 0,-3-2 0 0 0,-1 3 0 0 0,-3-1 0 0 0,-5 1 0 0 0,-2 3 0 0 0,-10 2 0 0 0,-4 10 0 0 0,3 2 0 0 0,-1 1 0 0 0,2 0 0 0 0,7-4 0 0 0,0-1 0 0 0,4-1 0 0 0,0-6 0 0 0,2 0 0 0 0,6 0 0 0 0,0-4 0 0 0,1-4 0 0 0,-1 1 0 0 0,-1-1 0 0 0,0-2 0 0 0,-1 5 0 0 0,-6 1 0 0 0,-4 0 0 0 0,-4-2 0 0 0,-11 2 0 0 0,0-1 0 0 0,3 2 0 0 0,0 2 0 0 0,7 3 0 0 0,2 1 0 0 0,2-1 0 0 0,-3-3 0 0 0,2 0 0 0 0,4 0 0 0 0,-1-3 0 0 0,-1 2 0 0 0,-3-2 0 0 0,1-1 0 0 0,0-3 0 0 0,4-3 0 0 0,2-3 0 0 0,-4-3 0 0 0,-4-1 0 0 0,-16-1 0 0 0,-22 5 0 0 0,-18 2 0 0 0,-29 0 0 0 0,-17 4 0 0 0,12 0 0 0 0,13 4 0 0 0,21-1 0 0 0,23-2 0 0 0,20-1 0 0 0,13-2 0 0 0,10-2 0 0 0,-11-3 0 0 0,-12-2 0 0 0,-21-2 0 0 0,-18 6 0 0 0,-26 1 0 0 0,-6 0 0 0 0,8-2 0 0 0,15-1 0 0 0,12-2 0 0 0,7-1 0 0 0,-3 0 0 0 0,-16-1 0 0 0,-30-1 0 0 0,-14 1 0 0 0,-14 5 0 0 0,0 3 0 0 0,-2-1 0 0 0,-2-2 0 0 0,9 5 0 0 0,16 0 0 0 0,-6 4 0 0 0,-2 0 0 0 0,4-3 0 0 0,11-3 0 0 0,17-3 0 0 0,17-2 0 0 0,17-2 0 0 0,16-1 0 0 0,9 0 0 0 0,11-1 0 0 0,3 1 0 0 0,-5-1 0 0 0,-19 1 0 0 0,-13 0 0 0 0,-16-1 0 0 0,-7 1 0 0 0,-1 0 0 0 0,-6 0 0 0 0,-20 0 0 0 0,-19 0 0 0 0,-5 0 0 0 0,0 0 0 0 0,-8 0 0 0 0,-1 0 0 0 0,13 0 0 0 0,8 0 0 0 0,13 0 0 0 0,14 0 0 0 0,8 0 0 0 0,7 0 0 0 0,12 0 0 0 0,13 0 0 0 0,17 0 0 0 0,7 0 0 0 0,4 0 0 0 0,-8 0 0 0 0,-24 0 0 0 0,-19 0 0 0 0,-8 0 0 0 0,-4 6 0 0 0,-4 2 0 0 0,5-1 0 0 0,1-2 0 0 0,0 5 0 0 0,4 0 0 0 0,-24 4 0 0 0,-22 0 0 0 0,-34 3 0 0 0,-35 7 0 0 0,-23 13 0 0 0,-11 7 0 0 0,-9-5 0 0 0,1-9 0 0 0,3-9 0 0 0,-11-9 0 0 0,2-5 0 0 0,7-5 0 0 0,18-3 0 0 0,26 0 0 0 0,36-1 0 0 0,33 0 0 0 0,31 1 0 0 0,24 0 0 0 0,13 0 0 0 0,-2 1 0 0 0,-10 5 0 0 0,-38 3 0 0 0,-64-1 0 0 0,-55-1 0 0 0,-44-2 0 0 0,-28-1 0 0 0,-21 4 0 0 0,11 1 0 0 0,28-1 0 0 0,52-2 0 0 0,58-1 0 0 0,53-2 0 0 0,43 0 0 0 0,34-2 0 0 0,21 0 0 0 0,13-1 0 0 0,-3 1 0 0 0,-11 0 0 0 0,-23 0 0 0 0,-9-1 0 0 0,-16 7 0 0 0,-13 1 0 0 0,4 0 0 0 0,1 5 0 0 0,0-1 0 0 0,6 5 0 0 0,-1-2 0 0 0,-3 4 0 0 0,5-3 0 0 0,4-2 0 0 0,-2-2 0 0 0,-10 4 0 0 0,4 4 0 0 0,8-1 0 0 0,11-3 0 0 0,11 1 0 0 0,14 1 0 0 0,7 3 0 0 0,7-2 0 0 0,3-1 0 0 0,-2 2 0 0 0,1 1 0 0 0,-3 2 0 0 0,-7 1 0 0 0,0 1 0 0 0,-7 1 0 0 0,-2 0 0 0 0,5 0 0 0 0,1 3 0 0 0,-3 3 0 0 0,-3 2 0 0 0,-4 4 0 0 0,3 0 0 0 0,-3-2 0 0 0,-21 7 0 0 0,-16-2 0 0 0,8 5 0 0 0,10-4 0 0 0,4-2 0 0 0,12-5 0 0 0,10-4 0 0 0,11-2 0 0 0,4-2 0 0 0,7-2 0 0 0,5-5 0 0 0,-1 8 0 0 0,-5 11 0 0 0,-4 13 0 0 0,-4 15 0 0 0,5 15 0 0 0,-5 12 0 0 0,-3 9 0 0 0,6 9 0 0 0,-2 4 0 0 0,-1-10 0 0 0,-1-14 0 0 0,6-6 0 0 0,7-15 0 0 0,7-13 0 0 0,6-14 0 0 0,6-5 0 0 0,7-4 0 0 0,2-5 0 0 0,9 1 0 0 0,0 4 0 0 0,10 13 0 0 0,10 10 0 0 0,3 3 0 0 0,-1 1 0 0 0,11 6 0 0 0,2 3 0 0 0,-5-7 0 0 0,-5-1 0 0 0,-1-5 0 0 0,-2-4 0 0 0,-7-8 0 0 0,-2-6 0 0 0,-4-6 0 0 0,-5-10 0 0 0,2-8 0 0 0,4-2 0 0 0,-1-2 0 0 0,4-1 0 0 0,9 4 0 0 0,-1 0 0 0 0,-6 2 0 0 0,-5 0 0 0 0,-3-4 0 0 0,-1-4 0 0 0,-6 0 0 0 0,1-2 0 0 0,-1-1 0 0 0,3-3 0 0 0,1 3 0 0 0,5-1 0 0 0,1 0 0 0 0,7 4 0 0 0,1 1 0 0 0,-3-1 0 0 0,-1-2 0 0 0,2-2 0 0 0,-1-1 0 0 0,-1-2 0 0 0,3-1 0 0 0,-1 0 0 0 0,-1 0 0 0 0,-4-1 0 0 0,-2 1 0 0 0,-1 0 0 0 0,-2 0 0 0 0,4-1 0 0 0,2 1 0 0 0,0 0 0 0 0,1 0 0 0 0,-3 0 0 0 0,-11-2 0 0 0,-23-11 0 0 0,-18-1 0 0 0,-7-3 0 0 0,-5 3 0 0 0,4-3 0 0 0,6 3 0 0 0,1-1 0 0 0,2 4 0 0 0,0 0 0 0 0,1 2 0 0 0,4-3 0 0 0,3 0 0 0 0,18 6 0 0 0,23 9 0 0 0,24 6 0 0 0,17 3 0 0 0,10 4 0 0 0,5 0 0 0 0,-8-3 0 0 0,-11-4 0 0 0,-13-4 0 0 0,-10-1 0 0 0,-13-3 0 0 0,-15-1 0 0 0,-15 5 0 0 0,-9 2 0 0 0,-5-1 0 0 0,-5 0 0 0 0,-2 0 0 0 0,-2 3 0 0 0,0-1 0 0 0,0 5 0 0 0,-4 2 0 0 0,0-1 0 0 0,-3 3 0 0 0,-1 1 0 0 0,2 3 0 0 0,4-2 0 0 0,2-4 0 0 0,2-5 0 0 0,0-4 0 0 0,1 0 0 0 0,-3 7 0 0 0,-9 8 0 0 0,-6 10 0 0 0,3 4 0 0 0,9-5 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1-30T17:33:16.196"/>
    </inkml:context>
    <inkml:brush xml:id="br0">
      <inkml:brushProperty name="width" value="0.1" units="cm"/>
      <inkml:brushProperty name="height" value="0.1" units="cm"/>
    </inkml:brush>
  </inkml:definitions>
  <inkml:trace contextRef="#ctx0" brushRef="#br0">6858 9115 16383 0 0,'3'0'0'0'0,"9"0"0"0"0,14 0 0 0 0,5 0 0 0 0,12 0 0 0 0,1 0 0 0 0,7 0 0 0 0,4 0 0 0 0,3 0 0 0 0,6 0 0 0 0,15-6 0 0 0,7-1 0 0 0,10 0 0 0 0,10 1 0 0 0,-9 2 0 0 0,-14 1 0 0 0,-14 2 0 0 0,-12 1 0 0 0,-11 0 0 0 0,-9 0 0 0 0,1 0 0 0 0,5 0 0 0 0,9 1 0 0 0,5-1 0 0 0,-2 0 0 0 0,-8 0 0 0 0,-9 0 0 0 0,-5 0 0 0 0,0 0 0 0 0,3 0 0 0 0,-2 0 0 0 0,-1 0 0 0 0,8 0 0 0 0,0 0 0 0 0,-2 0 0 0 0,2 0 0 0 0,1 0 0 0 0,3 0 0 0 0,2 0 0 0 0,6 0 0 0 0,1 0 0 0 0,-6 0 0 0 0,-6 0 0 0 0,-8 0 0 0 0,0 0 0 0 0,-1 0 0 0 0,-3 0 0 0 0,-4 0 0 0 0,0 0 0 0 0,-3 0 0 0 0,1 0 0 0 0,0 0 0 0 0,0 0 0 0 0,-6 0 0 0 0,-20-3 0 0 0,-10-6 0 0 0,-6-2 0 0 0,-5-2 0 0 0,-2-4 0 0 0,1 0 0 0 0,-1 1 0 0 0,0 3 0 0 0,0-2 0 0 0,0 2 0 0 0,-3-1 0 0 0,-8-2 0 0 0,-7 1 0 0 0,1 3 0 0 0,22 3 0 0 0,23 7 0 0 0,16 3 0 0 0,8 1 0 0 0,5 1 0 0 0,6 3 0 0 0,4 5 0 0 0,12 7 0 0 0,6 0 0 0 0,6 9 0 0 0,9 5 0 0 0,-5 0 0 0 0,-10-6 0 0 0,-14-4 0 0 0,-18-6 0 0 0,-17-5 0 0 0,-13-6 0 0 0,-11-2 0 0 0,-13 3 0 0 0,-4 1 0 0 0,-5-1 0 0 0,-3-2 0 0 0,-4-1 0 0 0,4-1 0 0 0,2-1 0 0 0,4-1 0 0 0,2 0 0 0 0,3 3 0 0 0,-1 0 0 0 0,-6 1 0 0 0,-2-2 0 0 0,-3 0 0 0 0,5-1 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1-30T17:33:19.589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12975 8897 16383 0 0,'9'3'0'0'0,"7"1"0"0"0,5 0 0 0 0,19-2 0 0 0,18 9 0 0 0,3 1 0 0 0,-1 0 0 0 0,4-3 0 0 0,2-3 0 0 0,4 3 0 0 0,-2 6 0 0 0,5 0 0 0 0,-2-2 0 0 0,-4-3 0 0 0,-3 1 0 0 0,-3 0 0 0 0,-10-2 0 0 0,-7-3 0 0 0,-9-3 0 0 0,-8-1 0 0 0,-2-1 0 0 0,3-1 0 0 0,11 0 0 0 0,6-1 0 0 0,3 1 0 0 0,-6 2 0 0 0,-3 2 0 0 0,-6-1 0 0 0,0 0 0 0 0,0-1 0 0 0,-2-1 0 0 0,-5 0 0 0 0,0-1 0 0 0,3 0 0 0 0,0 0 0 0 0,1 0 0 0 0,-3 0 0 0 0,1 0 0 0 0,-2-1 0 0 0,-3 1 0 0 0,0 0 0 0 0,0 0 0 0 0,1 0 0 0 0,-1 0 0 0 0,2 0 0 0 0,-1 0 0 0 0,-2 0 0 0 0,2 0 0 0 0,-2 0 0 0 0,2 0 0 0 0,0 0 0 0 0,-2 0 0 0 0,1 0 0 0 0,0 0 0 0 0,1 0 0 0 0,0 0 0 0 0,-14 0 0 0 0,-24-2 0 0 0,-38-13 0 0 0,-22-12 0 0 0,-7-7 0 0 0,6 2 0 0 0,11 1 0 0 0,13 6 0 0 0,10 7 0 0 0,5 7 0 0 0,0 2 0 0 0,0 2 0 0 0,-1 4 0 0 0,-4 1 0 0 0,14 1 0 0 0,17 1 0 0 0,18 1 0 0 0,23 2 0 0 0,17 1 0 0 0,8 0 0 0 0,4-1 0 0 0,0-1 0 0 0,-5 3 0 0 0,-9-1 0 0 0,-9 0 0 0 0,-3 4 0 0 0,4 2 0 0 0,-1 1 0 0 0,-2-1 0 0 0,-3-2 0 0 0,-14-3 0 0 0,-17 1 0 0 0,-19 5 0 0 0,-10 6 0 0 0,-10 0 0 0 0,2 1 0 0 0,4-1 0 0 0,2-3 0 0 0,3 2 0 0 0,7 1 0 0 0,0 3 0 0 0,-4 1 0 0 0,1 3 0 0 0,3-3 0 0 0,4-3 0 0 0,-1-3 0 0 0,3 1 0 0 0,1 0 0 0 0,-7 6 0 0 0,-4 5 0 0 0,-2-2 0 0 0,2-5 0 0 0,-2-7 0 0 0,-4-2 0 0 0,0-3 0 0 0,-4-3 0 0 0,5 4 0 0 0,1-1 0 0 0,5-1 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1-30T17:33:25.244"/>
    </inkml:context>
    <inkml:brush xml:id="br0">
      <inkml:brushProperty name="width" value="0.1" units="cm"/>
      <inkml:brushProperty name="height" value="0.1" units="cm"/>
    </inkml:brush>
  </inkml:definitions>
  <inkml:trace contextRef="#ctx0" brushRef="#br0">6869 4958 16383 0 0,'5'0'0'0'0,"11"0"0"0"0,5 0 0 0 0,2 0 0 0 0,3 0 0 0 0,-1 0 0 0 0,2 0 0 0 0,-2 0 0 0 0,4 3 0 0 0,3 1 0 0 0,-2-1 0 0 0,3 3 0 0 0,1 0 0 0 0,-2-1 0 0 0,-1-2 0 0 0,-3 0 0 0 0,2-2 0 0 0,5-1 0 0 0,1 1 0 0 0,4-2 0 0 0,3 1 0 0 0,3 0 0 0 0,7 0 0 0 0,7 0 0 0 0,0-1 0 0 0,0 1 0 0 0,-3 0 0 0 0,-2 0 0 0 0,0 0 0 0 0,-5 0 0 0 0,-10 0 0 0 0,-5 0 0 0 0,-6 0 0 0 0,-2 0 0 0 0,-3 0 0 0 0,8 0 0 0 0,2 0 0 0 0,3 0 0 0 0,19 0 0 0 0,7 0 0 0 0,2 0 0 0 0,-2 0 0 0 0,-6 0 0 0 0,-4 0 0 0 0,-8 0 0 0 0,-7 0 0 0 0,-6 0 0 0 0,-4 0 0 0 0,-3 0 0 0 0,-3 0 0 0 0,0 0 0 0 0,-1 0 0 0 0,2 0 0 0 0,-1 0 0 0 0,0 0 0 0 0,1 0 0 0 0,-1 0 0 0 0,5 0 0 0 0,9 0 0 0 0,1 0 0 0 0,-3 0 0 0 0,1 0 0 0 0,1 0 0 0 0,-4 0 0 0 0,-1 0 0 0 0,-3 0 0 0 0,2 0 0 0 0,1 0 0 0 0,-7 0 0 0 0,-10 0 0 0 0,-14 0 0 0 0,-9 0 0 0 0,-9 0 0 0 0,-4 0 0 0 0,-1-2 0 0 0,-3-2 0 0 0,1-5 0 0 0,-1-2 0 0 0,1 2 0 0 0,-1-1 0 0 0,1 2 0 0 0,2-4 0 0 0,-3-3 0 0 0,-3 2 0 0 0,-6 3 0 0 0,2 2 0 0 0,-1-2 0 0 0,4 1 0 0 0,1 1 0 0 0,8 2 0 0 0,16 2 0 0 0,12 2 0 0 0,10 2 0 0 0,6 0 0 0 0,3 0 0 0 0,7 0 0 0 0,-3 4 0 0 0,5 0 0 0 0,8-1 0 0 0,-1 1 0 0 0,-4 0 0 0 0,-10 7 0 0 0,-2 1 0 0 0,-5-2 0 0 0,2-2 0 0 0,-2-3 0 0 0,-4 1 0 0 0,-2-1 0 0 0,-6-1 0 0 0,-11-1 0 0 0,-7 1 0 0 0,-8 1 0 0 0,-10 4 0 0 0,-14 7 0 0 0,-5 0 0 0 0,1-2 0 0 0,4-1 0 0 0,8 4 0 0 0,7-3 0 0 0,5-2 0 0 0,1-4 0 0 0,-5-3 0 0 0,2 1 0 0 0,2-2 0 0 0,-1 3 0 0 0,0-1 0 0 0,2-2 0 0 0,-3 0 0 0 0,1-2 0 0 0,-1 5 0 0 0,2 1 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1-30T17:33:38.621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16351 4424 16383 0 0,'-6'0'0'0'0,"-4"0"0"0"0,-9 0 0 0 0,-10 0 0 0 0,-6 0 0 0 0,-5 0 0 0 0,-4 0 0 0 0,3 0 0 0 0,-1 0 0 0 0,2 0 0 0 0,-4 0 0 0 0,0 0 0 0 0,-1 0 0 0 0,-2 0 0 0 0,3 0 0 0 0,5 0 0 0 0,6 0 0 0 0,4 0 0 0 0,4 0 0 0 0,-3 0 0 0 0,-2 0 0 0 0,2 0 0 0 0,-1 0 0 0 0,2 0 0 0 0,3 0 0 0 0,0 0 0 0 0,1 0 0 0 0,-4 0 0 0 0,-2 0 0 0 0,-1 0 0 0 0,4 0 0 0 0,-1 0 0 0 0,3 0 0 0 0,-2 0 0 0 0,2 0 0 0 0,-3 0 0 0 0,-4 0 0 0 0,2 0 0 0 0,2 0 0 0 0,0 0 0 0 0,2 0 0 0 0,-3 0 0 0 0,-2 0 0 0 0,1 0 0 0 0,-1 0 0 0 0,3 0 0 0 0,2 0 0 0 0,1 0 0 0 0,1 0 0 0 0,-1 0 0 0 0,0 0 0 0 0,0 0 0 0 0,0 0 0 0 0,2 0 0 0 0,-2 0 0 0 0,5 3 0 0 0,7 1 0 0 0,6 2 0 0 0,4 3 0 0 0,5 1 0 0 0,2 6 0 0 0,0 6 0 0 0,0 3 0 0 0,4 5 0 0 0,1 3 0 0 0,-2-1 0 0 0,-2-1 0 0 0,1-5 0 0 0,-1-4 0 0 0,-1-1 0 0 0,-2 0 0 0 0,-1-2 0 0 0,-1 2 0 0 0,-1 0 0 0 0,0 2 0 0 0,0 0 0 0 0,0-1 0 0 0,-1 2 0 0 0,1-1 0 0 0,0 1 0 0 0,0 0 0 0 0,0 1 0 0 0,0-1 0 0 0,0 4 0 0 0,0 6 0 0 0,0 2 0 0 0,0-1 0 0 0,0-5 0 0 0,0-1 0 0 0,0-3 0 0 0,0-1 0 0 0,0-1 0 0 0,0 1 0 0 0,0-1 0 0 0,0 3 0 0 0,0 1 0 0 0,0 1 0 0 0,0 3 0 0 0,0 6 0 0 0,0 1 0 0 0,0-3 0 0 0,0-4 0 0 0,0-3 0 0 0,0-3 0 0 0,0 0 0 0 0,0-3 0 0 0,0-1 0 0 0,0 1 0 0 0,0-1 0 0 0,0 1 0 0 0,0 0 0 0 0,0 2 0 0 0,0-1 0 0 0,0-1 0 0 0,0 0 0 0 0,0 0 0 0 0,0 1 0 0 0,0 0 0 0 0,0 0 0 0 0,0 1 0 0 0,0-3 0 0 0,0 2 0 0 0,0-2 0 0 0,0 5 0 0 0,0 3 0 0 0,0 0 0 0 0,0-1 0 0 0,0-1 0 0 0,0-3 0 0 0,0-1 0 0 0,0-1 0 0 0,0 2 0 0 0,0-2 0 0 0,0-1 0 0 0,0 1 0 0 0,0-1 0 0 0,0 2 0 0 0,0 0 0 0 0,0 3 0 0 0,0 4 0 0 0,0-1 0 0 0,0-3 0 0 0,0 0 0 0 0,0-3 0 0 0,0 2 0 0 0,0-2 0 0 0,0 4 0 0 0,0 2 0 0 0,0 0 0 0 0,0-4 0 0 0,0 1 0 0 0,0-2 0 0 0,0 0 0 0 0,0-1 0 0 0,0 1 0 0 0,0-1 0 0 0,0-2 0 0 0,0 1 0 0 0,3-3 0 0 0,6-6 0 0 0,5-4 0 0 0,5-5 0 0 0,3-2 0 0 0,5-3 0 0 0,8 0 0 0 0,2 2 0 0 0,-2 1 0 0 0,0-1 0 0 0,-5 1 0 0 0,-4-2 0 0 0,-1 0 0 0 0,-1 0 0 0 0,0-1 0 0 0,-1 0 0 0 0,1 0 0 0 0,0 0 0 0 0,-2 0 0 0 0,9 5 0 0 0,6 3 0 0 0,4-1 0 0 0,-1-2 0 0 0,0-1 0 0 0,-1-1 0 0 0,-3-2 0 0 0,-7 0 0 0 0,-1-1 0 0 0,8 0 0 0 0,1-1 0 0 0,0 1 0 0 0,1 0 0 0 0,-2 0 0 0 0,-4 0 0 0 0,0-1 0 0 0,6 1 0 0 0,0 0 0 0 0,1 0 0 0 0,-3 0 0 0 0,-1 0 0 0 0,1 0 0 0 0,3 1 0 0 0,0-1 0 0 0,-3 0 0 0 0,-5 0 0 0 0,-3 0 0 0 0,4 0 0 0 0,3 0 0 0 0,5 0 0 0 0,4 0 0 0 0,6 0 0 0 0,8 0 0 0 0,-3 0 0 0 0,-2 0 0 0 0,-4 0 0 0 0,-9 0 0 0 0,-4 0 0 0 0,-6 0 0 0 0,0 0 0 0 0,1 0 0 0 0,3 0 0 0 0,11 0 0 0 0,-1 0 0 0 0,13 0 0 0 0,11 0 0 0 0,1 0 0 0 0,1 0 0 0 0,-3 0 0 0 0,-10 0 0 0 0,-9 0 0 0 0,-11 0 0 0 0,-5 0 0 0 0,-5 0 0 0 0,-5 0 0 0 0,14 0 0 0 0,3 0 0 0 0,4 0 0 0 0,6 0 0 0 0,-3 0 0 0 0,-1 0 0 0 0,-5 0 0 0 0,2 0 0 0 0,2 0 0 0 0,2 0 0 0 0,2 0 0 0 0,7 0 0 0 0,16 0 0 0 0,4 0 0 0 0,-1 0 0 0 0,3-3 0 0 0,-9-1 0 0 0,-10 0 0 0 0,-12 2 0 0 0,-8-1 0 0 0,-9 2 0 0 0,1 1 0 0 0,-3-4 0 0 0,2 1 0 0 0,8-1 0 0 0,6 2 0 0 0,-1 0 0 0 0,-3 1 0 0 0,-5-6 0 0 0,-5 0 0 0 0,1-1 0 0 0,0 3 0 0 0,-1 1 0 0 0,-1 2 0 0 0,-1 0 0 0 0,-1 2 0 0 0,-1 0 0 0 0,-2 0 0 0 0,3 1 0 0 0,3-1 0 0 0,5-3 0 0 0,10 0 0 0 0,10-1 0 0 0,15 1 0 0 0,-2 1 0 0 0,-6 1 0 0 0,-11 0 0 0 0,-8 1 0 0 0,-8 0 0 0 0,-5 0 0 0 0,-5 0 0 0 0,3 1 0 0 0,0-1 0 0 0,0 0 0 0 0,-2 0 0 0 0,1 0 0 0 0,5 0 0 0 0,-1 0 0 0 0,3 0 0 0 0,5 0 0 0 0,7 0 0 0 0,4 0 0 0 0,8 0 0 0 0,0 0 0 0 0,1 0 0 0 0,-3 0 0 0 0,-3 0 0 0 0,-1 0 0 0 0,-8 0 0 0 0,-1 0 0 0 0,2 0 0 0 0,3 0 0 0 0,2 0 0 0 0,6 0 0 0 0,5 0 0 0 0,1 0 0 0 0,-7 0 0 0 0,-4 0 0 0 0,-6 0 0 0 0,-1 0 0 0 0,1 0 0 0 0,0 0 0 0 0,2-6 0 0 0,4-1 0 0 0,3 0 0 0 0,-1 1 0 0 0,-5 2 0 0 0,0 1 0 0 0,1 2 0 0 0,-5 0 0 0 0,-2 1 0 0 0,-1 1 0 0 0,0-1 0 0 0,2 0 0 0 0,-4 0 0 0 0,-2 1 0 0 0,-4-1 0 0 0,-6 0 0 0 0,5 0 0 0 0,0 0 0 0 0,2 0 0 0 0,5 0 0 0 0,4 0 0 0 0,1 0 0 0 0,-5 0 0 0 0,-2 0 0 0 0,0 0 0 0 0,-2 0 0 0 0,-5 0 0 0 0,-2 0 0 0 0,12 0 0 0 0,22 0 0 0 0,14 0 0 0 0,12 0 0 0 0,-1 0 0 0 0,-7 0 0 0 0,-13 0 0 0 0,-13 0 0 0 0,-13 0 0 0 0,-7 0 0 0 0,-6 0 0 0 0,6 0 0 0 0,5 0 0 0 0,3 0 0 0 0,2 0 0 0 0,-3 0 0 0 0,0 0 0 0 0,-4 0 0 0 0,4 0 0 0 0,-4 0 0 0 0,-3 0 0 0 0,-3 0 0 0 0,-3 0 0 0 0,7 0 0 0 0,7 0 0 0 0,2 0 0 0 0,2 0 0 0 0,2 0 0 0 0,-5 0 0 0 0,-3 0 0 0 0,-6 0 0 0 0,-2 0 0 0 0,1 0 0 0 0,4 0 0 0 0,-1 0 0 0 0,-2 0 0 0 0,-2 0 0 0 0,-5 0 0 0 0,-1 0 0 0 0,-1 0 0 0 0,0 0 0 0 0,-1 0 0 0 0,2 0 0 0 0,-2 0 0 0 0,-1 0 0 0 0,1 0 0 0 0,0 0 0 0 0,1 0 0 0 0,0-3 0 0 0,1-1 0 0 0,-1 1 0 0 0,4 0 0 0 0,0 1 0 0 0,-5-5 0 0 0,-6-4 0 0 0,-6-6 0 0 0,-5-3 0 0 0,-3-6 0 0 0,-3-4 0 0 0,5-1 0 0 0,1 3 0 0 0,3 1 0 0 0,-1 1 0 0 0,-1-2 0 0 0,-2-9 0 0 0,-2-11 0 0 0,-1-7 0 0 0,-1 1 0 0 0,-1-1 0 0 0,5-4 0 0 0,2 7 0 0 0,3 3 0 0 0,5 4 0 0 0,0 7 0 0 0,-3 2 0 0 0,-3 1 0 0 0,-3 4 0 0 0,-3 4 0 0 0,-1 1 0 0 0,-2 3 0 0 0,-1-2 0 0 0,1 2 0 0 0,-4-1 0 0 0,0 1 0 0 0,0 0 0 0 0,1 0 0 0 0,1 1 0 0 0,-2-2 0 0 0,-1-5 0 0 0,1-1 0 0 0,-1 3 0 0 0,-1-7 0 0 0,1 1 0 0 0,-4 3 0 0 0,0 1 0 0 0,0 2 0 0 0,3 1 0 0 0,2 1 0 0 0,2 3 0 0 0,0-1 0 0 0,2 0 0 0 0,0 0 0 0 0,1-1 0 0 0,-1 0 0 0 0,1 0 0 0 0,-1-4 0 0 0,0 0 0 0 0,0-1 0 0 0,0 1 0 0 0,0-2 0 0 0,0-8 0 0 0,0 0 0 0 0,0 4 0 0 0,0 2 0 0 0,0 3 0 0 0,0 1 0 0 0,0 3 0 0 0,0 3 0 0 0,0-1 0 0 0,0 1 0 0 0,0-2 0 0 0,0 1 0 0 0,0-2 0 0 0,0 2 0 0 0,0 0 0 0 0,0 0 0 0 0,0 0 0 0 0,0-1 0 0 0,0 0 0 0 0,0-1 0 0 0,0 1 0 0 0,0 2 0 0 0,0-2 0 0 0,0 2 0 0 0,0-3 0 0 0,0 2 0 0 0,-3 1 0 0 0,-6 4 0 0 0,-5 0 0 0 0,-2 0 0 0 0,-5-2 0 0 0,2-1 0 0 0,0 3 0 0 0,-1 5 0 0 0,-14 4 0 0 0,-13 5 0 0 0,-7 1 0 0 0,6-3 0 0 0,8-1 0 0 0,6 1 0 0 0,5 1 0 0 0,5 2 0 0 0,1 1 0 0 0,2 1 0 0 0,-5 1 0 0 0,-3 0 0 0 0,1 0 0 0 0,-1 0 0 0 0,2 1 0 0 0,3-1 0 0 0,-1 0 0 0 0,2 0 0 0 0,-1 0 0 0 0,0 0 0 0 0,2 0 0 0 0,-1 0 0 0 0,1 0 0 0 0,-2 0 0 0 0,6 0 0 0 0,9 0 0 0 0,12 0 0 0 0,16 0 0 0 0,16-3 0 0 0,11 0 0 0 0,1-7 0 0 0,0 0 0 0 0,3-2 0 0 0,2 1 0 0 0,1-3 0 0 0,-4-5 0 0 0,-6 1 0 0 0,-6 1 0 0 0,-9 0 0 0 0,-6 3 0 0 0,-1-1 0 0 0,-2 1 0 0 0,-4 1 0 0 0,-10 2 0 0 0,-9 3 0 0 0,-9 3 0 0 0,-5 3 0 0 0,-8 0 0 0 0,-6 2 0 0 0,-22 6 0 0 0,-16 3 0 0 0,-10-2 0 0 0,-9 5 0 0 0,-3 0 0 0 0,-2 4 0 0 0,5-2 0 0 0,16 1 0 0 0,15-3 0 0 0,14-3 0 0 0,20-4 0 0 0,17-2 0 0 0,15-1 0 0 0,18-2 0 0 0,21-1 0 0 0,17 6 0 0 0,14 13 0 0 0,17 10 0 0 0,0 2 0 0 0,-8 1 0 0 0,-6 2 0 0 0,-16-5 0 0 0,-12-7 0 0 0,-12-5 0 0 0,-6 1 0 0 0,-2-2 0 0 0,-4-4 0 0 0,-5-2 0 0 0,0-1 0 0 0,-7 0 0 0 0,-7-1 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F3DDC47-88B4-43E5-92D6-B2D725E91C66}" type="datetime1">
              <a:rPr lang="en-US"/>
              <a:pPr>
                <a:defRPr/>
              </a:pPr>
              <a:t>4/22/2023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406DB24-4D60-4059-A9C9-6C2353806C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19032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14"/>
            <a:ext cx="12188952" cy="685628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149600" y="228600"/>
            <a:ext cx="8737600" cy="881098"/>
          </a:xfrm>
        </p:spPr>
        <p:txBody>
          <a:bodyPr anchor="t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400" b="0" cap="small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625600" y="3429000"/>
            <a:ext cx="4572000" cy="2667000"/>
          </a:xfrm>
        </p:spPr>
        <p:txBody>
          <a:bodyPr>
            <a:normAutofit/>
          </a:bodyPr>
          <a:lstStyle>
            <a:lvl1pPr>
              <a:buFontTx/>
              <a:buNone/>
              <a:defRPr sz="1800" cap="small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/>
              <a:t>Enter Presenter 1</a:t>
            </a:r>
          </a:p>
          <a:p>
            <a:pPr lvl="0"/>
            <a:r>
              <a:rPr lang="en-US"/>
              <a:t>Enter Presenter 2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1989117" cy="19908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anchor="b"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381126" y="228600"/>
            <a:ext cx="10571724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71600"/>
            <a:ext cx="53848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371600"/>
            <a:ext cx="53848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anchor="b"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fld id="{C50C3015-EBC6-4A1C-B155-A3455056564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381126" y="228600"/>
            <a:ext cx="10571724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716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 cap="sm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33600"/>
            <a:ext cx="524256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39840" y="13716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cap="small" baseline="0" dirty="0" smtClean="0">
                <a:solidFill>
                  <a:schemeClr val="tx2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9840" y="2133600"/>
            <a:ext cx="524256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144000" y="6400800"/>
            <a:ext cx="2438400" cy="329184"/>
          </a:xfrm>
        </p:spPr>
        <p:txBody>
          <a:bodyPr anchor="b"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6096000" y="1386840"/>
            <a:ext cx="1059" cy="4861560"/>
          </a:xfrm>
          <a:prstGeom prst="line">
            <a:avLst/>
          </a:prstGeom>
          <a:ln w="19050">
            <a:solidFill>
              <a:schemeClr val="tx2">
                <a:lumMod val="75000"/>
              </a:schemeClr>
            </a:solidFill>
          </a:ln>
          <a:effectLst>
            <a:glow rad="38100">
              <a:schemeClr val="tx1">
                <a:lumMod val="75000"/>
                <a:lumOff val="2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381126" y="228600"/>
            <a:ext cx="10571724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anchor="b"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381126" y="228600"/>
            <a:ext cx="10571724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 2 2">
  <p:cSld name="Section Header 1 2 2">
    <p:bg>
      <p:bgPr>
        <a:solidFill>
          <a:srgbClr val="AB0520"/>
        </a:solid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4864100" y="-12700"/>
            <a:ext cx="7328000" cy="6898000"/>
          </a:xfrm>
          <a:prstGeom prst="rect">
            <a:avLst/>
          </a:prstGeom>
          <a:solidFill>
            <a:srgbClr val="00275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/>
          </a:p>
        </p:txBody>
      </p:sp>
      <p:sp>
        <p:nvSpPr>
          <p:cNvPr id="45" name="Google Shape;45;p7"/>
          <p:cNvSpPr/>
          <p:nvPr/>
        </p:nvSpPr>
        <p:spPr>
          <a:xfrm>
            <a:off x="0" y="6405800"/>
            <a:ext cx="7937600" cy="6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7"/>
          <p:cNvSpPr/>
          <p:nvPr/>
        </p:nvSpPr>
        <p:spPr>
          <a:xfrm>
            <a:off x="9329831" y="6405800"/>
            <a:ext cx="2862000" cy="6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7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" smtClean="0"/>
              <a:pPr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"/>
          </a:p>
        </p:txBody>
      </p:sp>
      <p:pic>
        <p:nvPicPr>
          <p:cNvPr id="48" name="Google Shape;48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77927" y="5926112"/>
            <a:ext cx="711576" cy="6673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6585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 baseline="0"/>
            </a:lvl1pPr>
          </a:lstStyle>
          <a:p>
            <a:r>
              <a:rPr lang="en-US" dirty="0"/>
              <a:t>SAMPLE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1"/>
            <a:ext cx="8534400" cy="1344319"/>
          </a:xfrm>
        </p:spPr>
        <p:txBody>
          <a:bodyPr/>
          <a:lstStyle>
            <a:lvl1pPr marL="0" indent="0" algn="ctr">
              <a:buNone/>
              <a:defRPr>
                <a:solidFill>
                  <a:srgbClr val="6F868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Sample text or subtitle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95749" y="5729514"/>
            <a:ext cx="3009296" cy="1128486"/>
          </a:xfrm>
          <a:prstGeom prst="rect">
            <a:avLst/>
          </a:prstGeom>
        </p:spPr>
      </p:pic>
      <p:pic>
        <p:nvPicPr>
          <p:cNvPr id="8" name="Picture 7" descr="triangles_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631" y="1977326"/>
            <a:ext cx="808736" cy="8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568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81126" y="228600"/>
            <a:ext cx="10571724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71600"/>
            <a:ext cx="109728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753600" y="6528816"/>
            <a:ext cx="24384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>
                    <a:lumMod val="65000"/>
                  </a:schemeClr>
                </a:solidFill>
                <a:latin typeface="Cambria" panose="02040503050406030204" pitchFamily="18" charset="0"/>
              </a:defRPr>
            </a:lvl1pPr>
          </a:lstStyle>
          <a:p>
            <a:pPr>
              <a:defRPr/>
            </a:pPr>
            <a:fld id="{59A8B5EB-A698-491A-909D-63F6DF847D9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381125" y="914400"/>
            <a:ext cx="10571724" cy="0"/>
          </a:xfrm>
          <a:prstGeom prst="line">
            <a:avLst/>
          </a:prstGeom>
          <a:ln w="39116">
            <a:solidFill>
              <a:schemeClr val="tx2">
                <a:lumMod val="75000"/>
              </a:schemeClr>
            </a:solidFill>
          </a:ln>
          <a:effectLst>
            <a:outerShdw blurRad="50800" dist="38100" dir="2700000" algn="tl" rotWithShape="0">
              <a:schemeClr val="tx1">
                <a:lumMod val="75000"/>
                <a:lumOff val="2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103672" y="6581002"/>
            <a:ext cx="6908800" cy="2769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F497D">
                  <a:lumMod val="75000"/>
                </a:srgbClr>
              </a:buClr>
              <a:buSzPct val="85000"/>
              <a:buFontTx/>
              <a:buNone/>
              <a:tabLst/>
              <a:defRPr/>
            </a:pPr>
            <a:r>
              <a:rPr kumimoji="0" lang="en-US" sz="1200" b="0" i="0" u="none" strike="noStrike" kern="1200" cap="small" spc="0" normalizeH="0" baseline="0" noProof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Cambria" panose="02040503050406030204" pitchFamily="18" charset="0"/>
              </a:rPr>
              <a:t>STARscope</a:t>
            </a:r>
            <a:r>
              <a:rPr kumimoji="0" lang="en-US" sz="1200" b="0" i="0" u="none" strike="noStrike" kern="1200" cap="small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Cambria" panose="02040503050406030204" pitchFamily="18" charset="0"/>
              </a:rPr>
              <a:t>: Small spacecraft Tensegrity telescope for Asteroid Reconnaissance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F560AA-AE5E-AF5A-5874-97348B69BC2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-1"/>
            <a:ext cx="1381123" cy="137582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3" r:id="rId1"/>
    <p:sldLayoutId id="2147484554" r:id="rId2"/>
    <p:sldLayoutId id="2147484556" r:id="rId3"/>
    <p:sldLayoutId id="2147484557" r:id="rId4"/>
    <p:sldLayoutId id="2147484559" r:id="rId5"/>
    <p:sldLayoutId id="2147484560" r:id="rId6"/>
    <p:sldLayoutId id="2147484561" r:id="rId7"/>
  </p:sldLayoutIdLst>
  <p:hf hdr="0" ftr="0" dt="0"/>
  <p:txStyles>
    <p:titleStyle>
      <a:lvl1pPr algn="ctr" defTabSz="457200" rtl="0" eaLnBrk="0" fontAlgn="base" latinLnBrk="0" hangingPunct="0">
        <a:spcBef>
          <a:spcPct val="0"/>
        </a:spcBef>
        <a:spcAft>
          <a:spcPct val="0"/>
        </a:spcAft>
        <a:buNone/>
        <a:defRPr lang="en-US" sz="2800" kern="1200" cap="small" spc="0" baseline="0" dirty="0">
          <a:solidFill>
            <a:srgbClr val="000000"/>
          </a:solidFill>
          <a:latin typeface="Verdana"/>
          <a:ea typeface="ＭＳ Ｐゴシック" charset="0"/>
          <a:cs typeface="Verdana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2">
            <a:lumMod val="75000"/>
          </a:schemeClr>
        </a:buClr>
        <a:buSzPct val="85000"/>
        <a:buFont typeface="Arial" pitchFamily="34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>
            <a:lumMod val="75000"/>
          </a:schemeClr>
        </a:buClr>
        <a:buSzPct val="85000"/>
        <a:buFont typeface="Arial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tx2">
            <a:lumMod val="75000"/>
          </a:schemeClr>
        </a:buClr>
        <a:buSzPct val="90000"/>
        <a:buFont typeface="Arial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tx2">
            <a:lumMod val="75000"/>
          </a:schemeClr>
        </a:buClr>
        <a:buFont typeface="Arial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tx2">
            <a:lumMod val="75000"/>
          </a:schemeClr>
        </a:buClr>
        <a:buSzPct val="100000"/>
        <a:buFont typeface="Arial" pitchFamily="34" charset="0"/>
        <a:buChar char="•"/>
        <a:defRPr sz="1400" kern="1200" baseline="0">
          <a:solidFill>
            <a:srgbClr val="000000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microsoft.com/office/2018/10/relationships/comments" Target="../comments/modernComment_198_AA7859C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microsoft.com/office/2018/10/relationships/comments" Target="../comments/modernComment_19A_BD01109C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O9RYy27Ppb0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hyperlink" Target="https://www.youtube.com/watch?v=O9RYy27Ppb0" TargetMode="Externa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200.png"/><Relationship Id="rId2" Type="http://schemas.microsoft.com/office/2018/10/relationships/comments" Target="../comments/modernComment_194_69EC4DD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0" Type="http://schemas.openxmlformats.org/officeDocument/2006/relationships/image" Target="../media/image190.png"/><Relationship Id="rId4" Type="http://schemas.openxmlformats.org/officeDocument/2006/relationships/image" Target="../media/image160.png"/><Relationship Id="rId9" Type="http://schemas.openxmlformats.org/officeDocument/2006/relationships/customXml" Target="../ink/ink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microsoft.com/office/2018/10/relationships/comments" Target="../comments/modernComment_195_A5543DB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798" y="2084677"/>
            <a:ext cx="7772400" cy="2191265"/>
          </a:xfrm>
        </p:spPr>
        <p:txBody>
          <a:bodyPr>
            <a:normAutofit/>
          </a:bodyPr>
          <a:lstStyle/>
          <a:p>
            <a:r>
              <a:rPr lang="en-US" sz="2800" dirty="0"/>
              <a:t>Evaluation of Tensegrity Telescopes for Small Satellites on Asteroid Recon Missions</a:t>
            </a:r>
            <a:endParaRPr lang="en-US" dirty="0"/>
          </a:p>
        </p:txBody>
      </p:sp>
      <p:pic>
        <p:nvPicPr>
          <p:cNvPr id="5" name="Picture 4" descr="A close-up of a logo&#10;&#10;Description automatically generated with medium confidence">
            <a:extLst>
              <a:ext uri="{FF2B5EF4-FFF2-40B4-BE49-F238E27FC236}">
                <a16:creationId xmlns:a16="http://schemas.microsoft.com/office/drawing/2014/main" id="{397A1154-AAF5-A80E-9980-850A069F0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0812" y="1088631"/>
            <a:ext cx="3210373" cy="1047896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DD709B3-F755-E909-CAF9-86392566DD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50" y="4530108"/>
            <a:ext cx="2781300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ymbols of NASA | NASA">
            <a:extLst>
              <a:ext uri="{FF2B5EF4-FFF2-40B4-BE49-F238E27FC236}">
                <a16:creationId xmlns:a16="http://schemas.microsoft.com/office/drawing/2014/main" id="{17C85C72-5604-740A-377E-F35F4708C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378" y="4224091"/>
            <a:ext cx="3410464" cy="170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63225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black background with white dots&#10;&#10;Description automatically generated with low confidence">
            <a:extLst>
              <a:ext uri="{FF2B5EF4-FFF2-40B4-BE49-F238E27FC236}">
                <a16:creationId xmlns:a16="http://schemas.microsoft.com/office/drawing/2014/main" id="{1FEBDB77-CBB0-68BF-51D3-56E088CAC83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121394"/>
            <a:ext cx="5384800" cy="3377211"/>
          </a:xfrm>
        </p:spPr>
      </p:pic>
      <p:pic>
        <p:nvPicPr>
          <p:cNvPr id="9" name="Content Placeholder 8" descr="A picture containing star, constellation, space, galaxy&#10;&#10;Description automatically generated">
            <a:extLst>
              <a:ext uri="{FF2B5EF4-FFF2-40B4-BE49-F238E27FC236}">
                <a16:creationId xmlns:a16="http://schemas.microsoft.com/office/drawing/2014/main" id="{918135A3-D2E9-F907-8653-D0C5F946D03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118850"/>
            <a:ext cx="5384800" cy="3382299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DE753E-FBF4-8064-B4B6-8FD3C253B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0C3015-EBC6-4A1C-B155-A3455056564D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2113A47-A7B4-9DFF-921C-8B1EB36F0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– Optical </a:t>
            </a:r>
          </a:p>
        </p:txBody>
      </p:sp>
    </p:spTree>
    <p:extLst>
      <p:ext uri="{BB962C8B-B14F-4D97-AF65-F5344CB8AC3E}">
        <p14:creationId xmlns:p14="http://schemas.microsoft.com/office/powerpoint/2010/main" val="1467268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elescope Video">
            <a:hlinkClick r:id="" action="ppaction://media"/>
            <a:extLst>
              <a:ext uri="{FF2B5EF4-FFF2-40B4-BE49-F238E27FC236}">
                <a16:creationId xmlns:a16="http://schemas.microsoft.com/office/drawing/2014/main" id="{1919FE48-E590-F3BF-AC00-09242EE9924C}"/>
              </a:ext>
            </a:extLst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9600" y="2295525"/>
            <a:ext cx="5384800" cy="302895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4553BA-F608-89EE-8120-F660D806A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0C3015-EBC6-4A1C-B155-A3455056564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07FD94F-41B3-AA01-5171-E6BC73545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– Optical cont.</a:t>
            </a:r>
          </a:p>
        </p:txBody>
      </p:sp>
      <p:pic>
        <p:nvPicPr>
          <p:cNvPr id="12" name="Content Placeholder 11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8B1A750B-2305-3580-CB9A-C52298E2AE7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288587"/>
            <a:ext cx="5384800" cy="3042825"/>
          </a:xfrm>
        </p:spPr>
      </p:pic>
    </p:spTree>
    <p:extLst>
      <p:ext uri="{BB962C8B-B14F-4D97-AF65-F5344CB8AC3E}">
        <p14:creationId xmlns:p14="http://schemas.microsoft.com/office/powerpoint/2010/main" val="24051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picture containing outdoor, ground, plant, furniture&#10;&#10;Description automatically generated">
            <a:extLst>
              <a:ext uri="{FF2B5EF4-FFF2-40B4-BE49-F238E27FC236}">
                <a16:creationId xmlns:a16="http://schemas.microsoft.com/office/drawing/2014/main" id="{2B3426E7-096E-EFC7-7742-B7BCF37690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750" y="1143000"/>
            <a:ext cx="6794500" cy="5095875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88D44B-05A9-86E7-BCB0-093659451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0D583C-01D7-F19C-E602-7AFD090F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Mechanical Prototyping</a:t>
            </a:r>
          </a:p>
        </p:txBody>
      </p:sp>
    </p:spTree>
    <p:extLst>
      <p:ext uri="{BB962C8B-B14F-4D97-AF65-F5344CB8AC3E}">
        <p14:creationId xmlns:p14="http://schemas.microsoft.com/office/powerpoint/2010/main" val="28668152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88D44B-05A9-86E7-BCB0-093659451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0D583C-01D7-F19C-E602-7AFD090F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Mechanical Prototyping</a:t>
            </a:r>
          </a:p>
        </p:txBody>
      </p:sp>
      <p:pic>
        <p:nvPicPr>
          <p:cNvPr id="7" name="IMG_0149">
            <a:hlinkClick r:id="" action="ppaction://media"/>
            <a:extLst>
              <a:ext uri="{FF2B5EF4-FFF2-40B4-BE49-F238E27FC236}">
                <a16:creationId xmlns:a16="http://schemas.microsoft.com/office/drawing/2014/main" id="{D8D631AF-B0FE-E21A-5ED4-4323591C359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60538" y="1371600"/>
            <a:ext cx="8669337" cy="4876800"/>
          </a:xfrm>
        </p:spPr>
      </p:pic>
    </p:spTree>
    <p:extLst>
      <p:ext uri="{BB962C8B-B14F-4D97-AF65-F5344CB8AC3E}">
        <p14:creationId xmlns:p14="http://schemas.microsoft.com/office/powerpoint/2010/main" val="98059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88D44B-05A9-86E7-BCB0-093659451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0D583C-01D7-F19C-E602-7AFD090F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Complete Prototype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E34A225-FF30-920A-33D1-CFA3EC45B1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TBD</a:t>
            </a:r>
          </a:p>
        </p:txBody>
      </p:sp>
    </p:spTree>
    <p:extLst>
      <p:ext uri="{BB962C8B-B14F-4D97-AF65-F5344CB8AC3E}">
        <p14:creationId xmlns:p14="http://schemas.microsoft.com/office/powerpoint/2010/main" val="19433814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88D44B-05A9-86E7-BCB0-093659451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0D583C-01D7-F19C-E602-7AFD090F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15BCA7A-5532-3113-9E1B-0C2674688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TBD</a:t>
            </a:r>
          </a:p>
        </p:txBody>
      </p:sp>
    </p:spTree>
    <p:extLst>
      <p:ext uri="{BB962C8B-B14F-4D97-AF65-F5344CB8AC3E}">
        <p14:creationId xmlns:p14="http://schemas.microsoft.com/office/powerpoint/2010/main" val="2812378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B8761BC-0B9B-4C1B-BB47-A9A1404CF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D8EDC6E-C9D8-4E95-8103-45E02EEB6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138" y="96320"/>
            <a:ext cx="10571724" cy="685800"/>
          </a:xfrm>
        </p:spPr>
        <p:txBody>
          <a:bodyPr/>
          <a:lstStyle/>
          <a:p>
            <a:r>
              <a:rPr lang="en-US">
                <a:ea typeface="ＭＳ Ｐゴシック"/>
              </a:rPr>
              <a:t>High Level Overview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C52F48D-3D5A-4B7C-B8D9-C937F3BEC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371600"/>
            <a:ext cx="6166381" cy="328528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/>
              <a:t>Mission:</a:t>
            </a:r>
            <a:endParaRPr lang="en-US">
              <a:cs typeface="Arial"/>
            </a:endParaRPr>
          </a:p>
          <a:p>
            <a:pPr marL="0" indent="0">
              <a:spcBef>
                <a:spcPts val="1400"/>
              </a:spcBef>
              <a:buNone/>
            </a:pPr>
            <a:r>
              <a:rPr lang="en-US" sz="1800">
                <a:cs typeface="Arial"/>
              </a:rPr>
              <a:t>“To design, develop, manufacture, and test a small spacecraft formfactor 2 mirror deployable tensegrity telescope for Near Earth Asteroid detection (NEA).”</a:t>
            </a:r>
          </a:p>
          <a:p>
            <a:pPr>
              <a:spcBef>
                <a:spcPts val="1400"/>
              </a:spcBef>
            </a:pPr>
            <a:r>
              <a:rPr lang="en-US" sz="1600">
                <a:cs typeface="Arial"/>
              </a:rPr>
              <a:t>System Capabilities</a:t>
            </a:r>
            <a:endParaRPr lang="en-US" sz="1800">
              <a:cs typeface="Arial"/>
            </a:endParaRPr>
          </a:p>
          <a:p>
            <a:pPr lvl="1">
              <a:spcBef>
                <a:spcPts val="0"/>
              </a:spcBef>
              <a:buClr>
                <a:srgbClr val="17375E"/>
              </a:buClr>
            </a:pPr>
            <a:r>
              <a:rPr lang="en-US" sz="1200">
                <a:cs typeface="Arial"/>
              </a:rPr>
              <a:t>Detecting NEA's 100m in size with albedos between 0.05 and 0.1</a:t>
            </a:r>
          </a:p>
          <a:p>
            <a:pPr lvl="1">
              <a:spcBef>
                <a:spcPts val="0"/>
              </a:spcBef>
              <a:buClr>
                <a:srgbClr val="17375E"/>
              </a:buClr>
            </a:pPr>
            <a:r>
              <a:rPr lang="en-US" sz="1200">
                <a:cs typeface="Arial"/>
              </a:rPr>
              <a:t>Weigh no more than 8kg</a:t>
            </a:r>
          </a:p>
          <a:p>
            <a:pPr lvl="1">
              <a:spcBef>
                <a:spcPts val="0"/>
              </a:spcBef>
              <a:buClr>
                <a:srgbClr val="17375E"/>
              </a:buClr>
            </a:pPr>
            <a:r>
              <a:rPr lang="en-US" sz="1200">
                <a:cs typeface="Arial"/>
              </a:rPr>
              <a:t>Stowed volume shall not exceed 8000cm^3</a:t>
            </a:r>
          </a:p>
          <a:p>
            <a:pPr>
              <a:spcBef>
                <a:spcPts val="0"/>
              </a:spcBef>
              <a:buClr>
                <a:srgbClr val="17375E"/>
              </a:buClr>
            </a:pPr>
            <a:r>
              <a:rPr lang="en-US" sz="1600">
                <a:cs typeface="Arial"/>
              </a:rPr>
              <a:t>System Design</a:t>
            </a:r>
          </a:p>
          <a:p>
            <a:pPr lvl="1">
              <a:spcBef>
                <a:spcPts val="0"/>
              </a:spcBef>
              <a:buClr>
                <a:srgbClr val="17375E"/>
              </a:buClr>
            </a:pPr>
            <a:r>
              <a:rPr lang="en-US" sz="1200">
                <a:cs typeface="Arial"/>
              </a:rPr>
              <a:t>12U CubeSat</a:t>
            </a:r>
          </a:p>
          <a:p>
            <a:pPr lvl="1">
              <a:spcBef>
                <a:spcPts val="0"/>
              </a:spcBef>
              <a:buClr>
                <a:srgbClr val="17375E"/>
              </a:buClr>
            </a:pPr>
            <a:r>
              <a:rPr lang="en-US" sz="1200">
                <a:cs typeface="Arial"/>
              </a:rPr>
              <a:t>Cassegrain Telescope design with </a:t>
            </a:r>
            <a:r>
              <a:rPr lang="en-US" sz="1200" err="1">
                <a:cs typeface="Arial"/>
              </a:rPr>
              <a:t>HyperStar</a:t>
            </a:r>
            <a:r>
              <a:rPr lang="en-US" sz="1200">
                <a:cs typeface="Arial"/>
              </a:rPr>
              <a:t> from Starizona</a:t>
            </a:r>
          </a:p>
          <a:p>
            <a:pPr marL="0" indent="0">
              <a:buNone/>
            </a:pPr>
            <a:endParaRPr lang="en-US" sz="3200">
              <a:cs typeface="Arial"/>
            </a:endParaRPr>
          </a:p>
          <a:p>
            <a:pPr marL="0" indent="0">
              <a:buNone/>
            </a:pPr>
            <a:endParaRPr lang="en-US" sz="3200">
              <a:cs typeface="Arial"/>
            </a:endParaRPr>
          </a:p>
          <a:p>
            <a:pPr marL="0" indent="0">
              <a:buNone/>
            </a:pPr>
            <a:endParaRPr lang="en-US" sz="3200">
              <a:cs typeface="Arial"/>
            </a:endParaRPr>
          </a:p>
          <a:p>
            <a:pPr marL="0" indent="0">
              <a:buNone/>
            </a:pPr>
            <a:endParaRPr lang="en-US" sz="3200">
              <a:cs typeface="Arial"/>
            </a:endParaRP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EF948030-D6DC-ECCE-5EF5-573BB7B6D0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65" r="230" b="5761"/>
          <a:stretch/>
        </p:blipFill>
        <p:spPr>
          <a:xfrm>
            <a:off x="1117841" y="4428521"/>
            <a:ext cx="4324478" cy="217518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6F7A6B20-2B29-F22A-F35B-9CC896099C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162" y="1160698"/>
            <a:ext cx="5252528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380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B33E880C-3677-85BE-5DEF-2B4743D76F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312" y="1120092"/>
            <a:ext cx="6937375" cy="5203031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B86575-BA4B-646A-52A4-4D1932CF4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12266DD-89D8-06EF-3EE2-94823BE9F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Level Overview</a:t>
            </a:r>
          </a:p>
        </p:txBody>
      </p:sp>
    </p:spTree>
    <p:extLst>
      <p:ext uri="{BB962C8B-B14F-4D97-AF65-F5344CB8AC3E}">
        <p14:creationId xmlns:p14="http://schemas.microsoft.com/office/powerpoint/2010/main" val="2771332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E71128-0DB3-0240-F390-B7AD24D6D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A7274F8-CC31-CEB7-9C3C-8ACB1F0CC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6" y="246743"/>
            <a:ext cx="10571724" cy="685800"/>
          </a:xfrm>
        </p:spPr>
        <p:txBody>
          <a:bodyPr/>
          <a:lstStyle/>
          <a:p>
            <a:r>
              <a:rPr lang="en-US">
                <a:ea typeface="ＭＳ Ｐゴシック"/>
              </a:rPr>
              <a:t>Optical System</a:t>
            </a:r>
            <a:endParaRPr lang="en-US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B8A48475-E185-CD49-B874-CF5F68F9358F}"/>
              </a:ext>
            </a:extLst>
          </p:cNvPr>
          <p:cNvSpPr txBox="1">
            <a:spLocks/>
          </p:cNvSpPr>
          <p:nvPr/>
        </p:nvSpPr>
        <p:spPr>
          <a:xfrm>
            <a:off x="609600" y="1371600"/>
            <a:ext cx="6510224" cy="487680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SzPct val="85000"/>
              <a:buFont typeface="Arial" pitchFamily="34" charset="0"/>
              <a:buChar char="•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SzPct val="85000"/>
              <a:buFont typeface="Arial" pitchFamily="34" charset="0"/>
              <a:buChar char="•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SzPct val="90000"/>
              <a:buFont typeface="Arial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  <a:defRPr sz="16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200">
                <a:cs typeface="Arial"/>
              </a:rPr>
              <a:t>Originally planned to replicate SCT optical design with our structural design</a:t>
            </a:r>
          </a:p>
          <a:p>
            <a:pPr>
              <a:spcAft>
                <a:spcPts val="0"/>
              </a:spcAft>
              <a:buClr>
                <a:srgbClr val="17375E"/>
              </a:buClr>
            </a:pPr>
            <a:r>
              <a:rPr lang="en-US" sz="2200">
                <a:cs typeface="Arial"/>
              </a:rPr>
              <a:t>Plan is to disassemble COTS SCT, &amp; rebuild with its components around deployable structure</a:t>
            </a:r>
          </a:p>
          <a:p>
            <a:pPr>
              <a:spcAft>
                <a:spcPts val="0"/>
              </a:spcAft>
              <a:buClr>
                <a:srgbClr val="17375E"/>
              </a:buClr>
            </a:pPr>
            <a:r>
              <a:rPr lang="en-US" sz="2200">
                <a:cs typeface="Arial"/>
              </a:rPr>
              <a:t>Due to volume restriction of CubeSat &amp; optical geometry of SCT design, needed to adjust plan</a:t>
            </a:r>
          </a:p>
          <a:p>
            <a:pPr>
              <a:spcAft>
                <a:spcPts val="0"/>
              </a:spcAft>
              <a:buClr>
                <a:srgbClr val="17375E"/>
              </a:buClr>
            </a:pPr>
            <a:r>
              <a:rPr lang="en-US" sz="2200">
                <a:cs typeface="Arial"/>
              </a:rPr>
              <a:t>Turned to local telescope store, Starizona, for advice and potential future sponsorship</a:t>
            </a:r>
          </a:p>
          <a:p>
            <a:pPr>
              <a:spcAft>
                <a:spcPts val="0"/>
              </a:spcAft>
              <a:buClr>
                <a:srgbClr val="17375E"/>
              </a:buClr>
            </a:pPr>
            <a:r>
              <a:rPr lang="en-US" sz="2200" err="1">
                <a:cs typeface="Arial"/>
              </a:rPr>
              <a:t>HyperStar</a:t>
            </a:r>
            <a:r>
              <a:rPr lang="en-US" sz="2200">
                <a:cs typeface="Arial"/>
              </a:rPr>
              <a:t>, built by Starizona, provided a perfect solution.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 sz="1800">
                <a:cs typeface="Arial"/>
              </a:rPr>
              <a:t>Replaces secondary mirror at top of SCT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 sz="1800">
                <a:cs typeface="Arial"/>
              </a:rPr>
              <a:t>Provides simple method to attach camera above structure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 sz="1800">
                <a:cs typeface="Arial"/>
              </a:rPr>
              <a:t>f/2 focal ratio provides very small exposure time for a very quick and easy imaging</a:t>
            </a:r>
          </a:p>
          <a:p>
            <a:pPr>
              <a:spcAft>
                <a:spcPts val="0"/>
              </a:spcAft>
              <a:buClr>
                <a:srgbClr val="17375E"/>
              </a:buClr>
            </a:pPr>
            <a:endParaRPr lang="en-US" sz="2200">
              <a:cs typeface="Arial"/>
            </a:endParaRPr>
          </a:p>
          <a:p>
            <a:pPr>
              <a:spcAft>
                <a:spcPts val="0"/>
              </a:spcAft>
              <a:buClr>
                <a:srgbClr val="17375E"/>
              </a:buClr>
            </a:pPr>
            <a:endParaRPr lang="en-US" sz="2200">
              <a:cs typeface="Arial"/>
            </a:endParaRP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1347AF0F-2DDC-269F-6672-D5E5C0F18A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65" r="230" b="5761"/>
          <a:stretch/>
        </p:blipFill>
        <p:spPr>
          <a:xfrm>
            <a:off x="7348879" y="3714749"/>
            <a:ext cx="4324478" cy="217518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4CA30E3D-847C-BEFC-5BDD-D73396BB5C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351371" y="1124501"/>
            <a:ext cx="4314372" cy="2116622"/>
          </a:xfrm>
          <a:ln w="12700"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98010A3-EFFE-1FC0-1C0F-27D0000CABAC}"/>
              </a:ext>
            </a:extLst>
          </p:cNvPr>
          <p:cNvSpPr txBox="1"/>
          <p:nvPr/>
        </p:nvSpPr>
        <p:spPr>
          <a:xfrm>
            <a:off x="7346157" y="3298031"/>
            <a:ext cx="4321968" cy="2539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050" b="1">
                <a:latin typeface="Arial"/>
                <a:ea typeface="ＭＳ Ｐゴシック"/>
                <a:cs typeface="Arial"/>
              </a:rPr>
              <a:t>Original 6" SCT Optical Design w/ Camera Behind Primary Mirror</a:t>
            </a:r>
            <a:endParaRPr lang="en-US" b="1"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07B158-DFAE-4C01-3D85-FC6984FF846E}"/>
              </a:ext>
            </a:extLst>
          </p:cNvPr>
          <p:cNvSpPr txBox="1"/>
          <p:nvPr/>
        </p:nvSpPr>
        <p:spPr>
          <a:xfrm>
            <a:off x="7346156" y="5941219"/>
            <a:ext cx="4321968" cy="2539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050">
                <a:latin typeface="Arial"/>
                <a:ea typeface="ＭＳ Ｐゴシック"/>
                <a:cs typeface="Arial"/>
              </a:rPr>
              <a:t> </a:t>
            </a:r>
            <a:r>
              <a:rPr lang="en-US" sz="1050" b="1">
                <a:latin typeface="Arial"/>
                <a:ea typeface="ＭＳ Ｐゴシック"/>
                <a:cs typeface="Arial"/>
              </a:rPr>
              <a:t>6" SCT Optical Design w/ </a:t>
            </a:r>
            <a:r>
              <a:rPr lang="en-US" sz="1050" b="1" err="1">
                <a:latin typeface="Arial"/>
                <a:ea typeface="ＭＳ Ｐゴシック"/>
                <a:cs typeface="Arial"/>
              </a:rPr>
              <a:t>HyperStar</a:t>
            </a:r>
            <a:r>
              <a:rPr lang="en-US" sz="1050" b="1">
                <a:latin typeface="Arial"/>
                <a:ea typeface="ＭＳ Ｐゴシック"/>
                <a:cs typeface="Arial"/>
              </a:rPr>
              <a:t>/Camera Assembly</a:t>
            </a:r>
            <a:endParaRPr lang="en-US" b="1"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543F97-3FB9-C562-F18B-123E36340787}"/>
              </a:ext>
            </a:extLst>
          </p:cNvPr>
          <p:cNvSpPr txBox="1"/>
          <p:nvPr/>
        </p:nvSpPr>
        <p:spPr>
          <a:xfrm>
            <a:off x="7346156" y="6322219"/>
            <a:ext cx="4321968" cy="2539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050">
                <a:solidFill>
                  <a:srgbClr val="FF0000"/>
                </a:solidFill>
                <a:latin typeface="Rockwell"/>
                <a:ea typeface="ＭＳ Ｐゴシック"/>
                <a:cs typeface="Arial"/>
              </a:rPr>
              <a:t>*Above Diagrams provided by Scott Tucker at Starizona</a:t>
            </a:r>
            <a:endParaRPr lang="en-US">
              <a:solidFill>
                <a:srgbClr val="FF0000"/>
              </a:solidFill>
              <a:latin typeface="Rockwell"/>
            </a:endParaRPr>
          </a:p>
        </p:txBody>
      </p:sp>
    </p:spTree>
    <p:extLst>
      <p:ext uri="{BB962C8B-B14F-4D97-AF65-F5344CB8AC3E}">
        <p14:creationId xmlns:p14="http://schemas.microsoft.com/office/powerpoint/2010/main" val="286001401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CED9452-B8C4-7CFE-C497-E0DEF95BD3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>
              <a:cs typeface="Arial"/>
            </a:endParaRPr>
          </a:p>
          <a:p>
            <a:pPr marL="0" indent="0">
              <a:buClr>
                <a:srgbClr val="17375E"/>
              </a:buClr>
              <a:buNone/>
            </a:pPr>
            <a:endParaRPr lang="en-US">
              <a:cs typeface="Arial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E71128-0DB3-0240-F390-B7AD24D6D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A7274F8-CC31-CEB7-9C3C-8ACB1F0CC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6" y="201386"/>
            <a:ext cx="10571724" cy="685800"/>
          </a:xfrm>
        </p:spPr>
        <p:txBody>
          <a:bodyPr/>
          <a:lstStyle/>
          <a:p>
            <a:r>
              <a:rPr lang="en-US">
                <a:ea typeface="ＭＳ Ｐゴシック"/>
              </a:rPr>
              <a:t>Optical System, Cont.</a:t>
            </a:r>
            <a:endParaRPr lang="en-US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9D969B1-97C8-E1E5-F945-84569903F739}"/>
              </a:ext>
            </a:extLst>
          </p:cNvPr>
          <p:cNvSpPr txBox="1">
            <a:spLocks/>
          </p:cNvSpPr>
          <p:nvPr/>
        </p:nvSpPr>
        <p:spPr>
          <a:xfrm>
            <a:off x="609600" y="1371600"/>
            <a:ext cx="7326085" cy="4876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SzPct val="85000"/>
              <a:buFont typeface="Arial" pitchFamily="34" charset="0"/>
              <a:buChar char="•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SzPct val="85000"/>
              <a:buFont typeface="Arial" pitchFamily="34" charset="0"/>
              <a:buChar char="•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SzPct val="90000"/>
              <a:buFont typeface="Arial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  <a:defRPr sz="16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>
                <a:cs typeface="Arial"/>
              </a:rPr>
              <a:t>Comprised of three components: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>
                <a:cs typeface="Arial"/>
              </a:rPr>
              <a:t>Celestron C6-A OTA (6" SCT)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 err="1">
                <a:cs typeface="Arial"/>
              </a:rPr>
              <a:t>HyperStar</a:t>
            </a:r>
            <a:r>
              <a:rPr lang="en-US">
                <a:cs typeface="Arial"/>
              </a:rPr>
              <a:t> 6 v4 (Multi-Lens Corrector) by Starizona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>
                <a:cs typeface="Arial"/>
              </a:rPr>
              <a:t>ZWO ASI174MM Monochrome Imaging Camera</a:t>
            </a:r>
          </a:p>
          <a:p>
            <a:pPr>
              <a:spcAft>
                <a:spcPts val="0"/>
              </a:spcAft>
              <a:buClr>
                <a:srgbClr val="17375E"/>
              </a:buClr>
            </a:pPr>
            <a:r>
              <a:rPr lang="en-US">
                <a:cs typeface="Arial"/>
              </a:rPr>
              <a:t>OTA will be disassembled into components: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>
                <a:cs typeface="Arial"/>
              </a:rPr>
              <a:t>Primary mirror &amp; corrector plate with threading for </a:t>
            </a:r>
            <a:r>
              <a:rPr lang="en-US" err="1">
                <a:cs typeface="Arial"/>
              </a:rPr>
              <a:t>HyperStar</a:t>
            </a:r>
            <a:r>
              <a:rPr lang="en-US">
                <a:cs typeface="Arial"/>
              </a:rPr>
              <a:t> will be used with our deployable structure</a:t>
            </a:r>
          </a:p>
          <a:p>
            <a:pPr>
              <a:spcAft>
                <a:spcPts val="0"/>
              </a:spcAft>
              <a:buClr>
                <a:srgbClr val="17375E"/>
              </a:buClr>
            </a:pPr>
            <a:r>
              <a:rPr lang="en-US">
                <a:cs typeface="Arial"/>
              </a:rPr>
              <a:t>Prototype for design day will be tested at night time in the local Tucson desert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>
                <a:cs typeface="Arial"/>
              </a:rPr>
              <a:t>Goal is to have images showing optical system capabilities, as well as deployment and control of telescope structure</a:t>
            </a:r>
          </a:p>
          <a:p>
            <a:pPr>
              <a:spcAft>
                <a:spcPts val="0"/>
              </a:spcAft>
              <a:buClr>
                <a:srgbClr val="17375E"/>
              </a:buClr>
            </a:pPr>
            <a:endParaRPr lang="en-US">
              <a:cs typeface="Arial"/>
            </a:endParaRPr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818529B7-2588-A457-C726-D6BF75098D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0824" y="1033817"/>
            <a:ext cx="2618016" cy="2605294"/>
          </a:xfrm>
          <a:prstGeom prst="rect">
            <a:avLst/>
          </a:prstGeom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3796B685-FC5A-440A-F223-6E51E63550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209" t="3297" r="13372" b="5534"/>
          <a:stretch/>
        </p:blipFill>
        <p:spPr>
          <a:xfrm>
            <a:off x="10395743" y="1087271"/>
            <a:ext cx="1673534" cy="2172590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9CC4ED18-A09B-F05E-FE13-B9A2D9B4C3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3400" y="4612962"/>
            <a:ext cx="3668485" cy="19228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1A7B49-D697-99B4-1545-120B2D04FF46}"/>
              </a:ext>
            </a:extLst>
          </p:cNvPr>
          <p:cNvSpPr txBox="1"/>
          <p:nvPr/>
        </p:nvSpPr>
        <p:spPr>
          <a:xfrm>
            <a:off x="8354785" y="6531428"/>
            <a:ext cx="3193143" cy="6232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050">
                <a:latin typeface="Arial"/>
                <a:ea typeface="ＭＳ Ｐゴシック"/>
                <a:cs typeface="Arial"/>
                <a:hlinkClick r:id="rId6"/>
              </a:rPr>
              <a:t>https://www.youtube.com/watch?v=O9RYy27Ppb0</a:t>
            </a:r>
            <a:endParaRPr lang="en-US" sz="1200">
              <a:cs typeface="Arial" charset="0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3EEA74AE-8303-A869-20F1-53D6520BADD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581" t="2389" r="7261" b="3413"/>
          <a:stretch/>
        </p:blipFill>
        <p:spPr>
          <a:xfrm>
            <a:off x="9260114" y="2952398"/>
            <a:ext cx="1464994" cy="158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96361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CED9452-B8C4-7CFE-C497-E0DEF95BD3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>
              <a:cs typeface="Arial"/>
            </a:endParaRPr>
          </a:p>
          <a:p>
            <a:pPr marL="0" indent="0">
              <a:buClr>
                <a:srgbClr val="17375E"/>
              </a:buClr>
              <a:buNone/>
            </a:pPr>
            <a:endParaRPr lang="en-US">
              <a:cs typeface="Arial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E71128-0DB3-0240-F390-B7AD24D6D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A7274F8-CC31-CEB7-9C3C-8ACB1F0CC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6" y="201386"/>
            <a:ext cx="10571724" cy="685800"/>
          </a:xfrm>
        </p:spPr>
        <p:txBody>
          <a:bodyPr/>
          <a:lstStyle/>
          <a:p>
            <a:r>
              <a:rPr lang="en-US">
                <a:ea typeface="ＭＳ Ｐゴシック"/>
              </a:rPr>
              <a:t>Optical System, Cont.</a:t>
            </a:r>
            <a:endParaRPr lang="en-US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9D969B1-97C8-E1E5-F945-84569903F739}"/>
              </a:ext>
            </a:extLst>
          </p:cNvPr>
          <p:cNvSpPr txBox="1">
            <a:spLocks/>
          </p:cNvSpPr>
          <p:nvPr/>
        </p:nvSpPr>
        <p:spPr>
          <a:xfrm>
            <a:off x="609600" y="1371600"/>
            <a:ext cx="6053199" cy="4876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SzPct val="85000"/>
              <a:buFont typeface="Arial" pitchFamily="34" charset="0"/>
              <a:buChar char="•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SzPct val="85000"/>
              <a:buFont typeface="Arial" pitchFamily="34" charset="0"/>
              <a:buChar char="•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SzPct val="90000"/>
              <a:buFont typeface="Arial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  <a:defRPr sz="16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>
                <a:cs typeface="Arial"/>
              </a:rPr>
              <a:t>Optical System Specifications: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 i="1" err="1">
                <a:cs typeface="Arial"/>
              </a:rPr>
              <a:t>HyperStar</a:t>
            </a:r>
            <a:r>
              <a:rPr lang="en-US" i="1">
                <a:cs typeface="Arial"/>
              </a:rPr>
              <a:t>/OTA</a:t>
            </a:r>
            <a:r>
              <a:rPr lang="en-US">
                <a:cs typeface="Arial"/>
              </a:rPr>
              <a:t>: </a:t>
            </a:r>
            <a:endParaRPr lang="en-US">
              <a:ea typeface="+mn-lt"/>
              <a:cs typeface="+mn-lt"/>
            </a:endParaRP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>
                <a:ea typeface="+mn-lt"/>
                <a:cs typeface="+mn-lt"/>
              </a:rPr>
              <a:t>~150mm aperture</a:t>
            </a: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>
                <a:ea typeface="+mn-lt"/>
                <a:cs typeface="+mn-lt"/>
              </a:rPr>
              <a:t>~300mm focal length</a:t>
            </a: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>
                <a:ea typeface="+mn-lt"/>
                <a:cs typeface="+mn-lt"/>
              </a:rPr>
              <a:t>f/2 focal ratio</a:t>
            </a:r>
            <a:endParaRPr lang="en-US">
              <a:cs typeface="Arial"/>
            </a:endParaRP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>
                <a:cs typeface="Arial"/>
              </a:rPr>
              <a:t>Will detect NEA's of abs magnitude of 10.7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 i="1">
                <a:cs typeface="Arial"/>
              </a:rPr>
              <a:t>Camera</a:t>
            </a:r>
            <a:r>
              <a:rPr lang="en-US">
                <a:cs typeface="Arial"/>
              </a:rPr>
              <a:t>:</a:t>
            </a: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>
                <a:cs typeface="Arial"/>
              </a:rPr>
              <a:t>1936 x 1216 resolution (2.4 MP)</a:t>
            </a: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>
                <a:cs typeface="Arial"/>
              </a:rPr>
              <a:t>CMOS Sensor</a:t>
            </a: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>
                <a:cs typeface="Arial"/>
              </a:rPr>
              <a:t>12-bit ADC</a:t>
            </a: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>
                <a:cs typeface="Arial"/>
              </a:rPr>
              <a:t>Monochrome Camera</a:t>
            </a: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>
                <a:cs typeface="Arial"/>
              </a:rPr>
              <a:t>164 FPS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endParaRPr lang="en-US">
              <a:cs typeface="Arial"/>
            </a:endParaRPr>
          </a:p>
          <a:p>
            <a:pPr lvl="1">
              <a:spcAft>
                <a:spcPts val="0"/>
              </a:spcAft>
              <a:buClr>
                <a:srgbClr val="17375E"/>
              </a:buClr>
            </a:pPr>
            <a:endParaRPr lang="en-US">
              <a:cs typeface="Arial"/>
            </a:endParaRPr>
          </a:p>
          <a:p>
            <a:pPr lvl="1">
              <a:spcAft>
                <a:spcPts val="0"/>
              </a:spcAft>
              <a:buClr>
                <a:srgbClr val="17375E"/>
              </a:buClr>
            </a:pPr>
            <a:endParaRPr lang="en-US">
              <a:cs typeface="Arial"/>
            </a:endParaRPr>
          </a:p>
          <a:p>
            <a:pPr>
              <a:spcAft>
                <a:spcPts val="0"/>
              </a:spcAft>
              <a:buClr>
                <a:srgbClr val="17375E"/>
              </a:buClr>
            </a:pPr>
            <a:endParaRPr lang="en-US">
              <a:cs typeface="Arial"/>
            </a:endParaRPr>
          </a:p>
          <a:p>
            <a:pPr marL="274320" lvl="1" indent="0">
              <a:spcAft>
                <a:spcPts val="0"/>
              </a:spcAft>
              <a:buClr>
                <a:srgbClr val="17375E"/>
              </a:buClr>
              <a:buNone/>
            </a:pPr>
            <a:endParaRPr lang="en-US">
              <a:cs typeface="Arial"/>
            </a:endParaRPr>
          </a:p>
          <a:p>
            <a:pPr marL="0" indent="0">
              <a:spcAft>
                <a:spcPts val="0"/>
              </a:spcAft>
              <a:buClr>
                <a:srgbClr val="17375E"/>
              </a:buClr>
              <a:buNone/>
            </a:pPr>
            <a:endParaRPr lang="en-US">
              <a:cs typeface="Arial"/>
            </a:endParaRPr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818529B7-2588-A457-C726-D6BF75098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0824" y="1033817"/>
            <a:ext cx="2618016" cy="2605294"/>
          </a:xfrm>
          <a:prstGeom prst="rect">
            <a:avLst/>
          </a:prstGeom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3796B685-FC5A-440A-F223-6E51E63550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209" t="3297" r="13372" b="5534"/>
          <a:stretch/>
        </p:blipFill>
        <p:spPr>
          <a:xfrm>
            <a:off x="10395743" y="1087271"/>
            <a:ext cx="1673534" cy="2172590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9CC4ED18-A09B-F05E-FE13-B9A2D9B4C3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400" y="4612962"/>
            <a:ext cx="3668485" cy="19228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1A7B49-D697-99B4-1545-120B2D04FF46}"/>
              </a:ext>
            </a:extLst>
          </p:cNvPr>
          <p:cNvSpPr txBox="1"/>
          <p:nvPr/>
        </p:nvSpPr>
        <p:spPr>
          <a:xfrm>
            <a:off x="8354785" y="6531428"/>
            <a:ext cx="3193143" cy="6232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050">
                <a:latin typeface="Arial"/>
                <a:ea typeface="ＭＳ Ｐゴシック"/>
                <a:cs typeface="Arial"/>
                <a:hlinkClick r:id="rId5"/>
              </a:rPr>
              <a:t>https://www.youtube.com/watch?v=O9RYy27Ppb0</a:t>
            </a:r>
            <a:endParaRPr lang="en-US" sz="1200">
              <a:cs typeface="Arial" charset="0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3EEA74AE-8303-A869-20F1-53D6520BADD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581" t="2389" r="7261" b="3413"/>
          <a:stretch/>
        </p:blipFill>
        <p:spPr>
          <a:xfrm>
            <a:off x="9260114" y="2952398"/>
            <a:ext cx="1464994" cy="158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50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8016EAD-1213-6EA6-9B50-2A829793A1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cs typeface="Arial"/>
              </a:rPr>
              <a:t>Internal structure and major subsystems</a:t>
            </a:r>
          </a:p>
          <a:p>
            <a:pPr marL="0" indent="0">
              <a:buClr>
                <a:srgbClr val="17375E"/>
              </a:buClr>
              <a:buNone/>
            </a:pPr>
            <a:endParaRPr lang="en-US">
              <a:cs typeface="Arial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EBE61D-6A5E-EB74-342F-64D5D74BA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F7F82D9-B741-87B9-EBFC-125489F58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/>
              </a:rPr>
              <a:t>High Level Overview</a:t>
            </a:r>
            <a:endParaRPr lang="en-US"/>
          </a:p>
        </p:txBody>
      </p:sp>
      <p:pic>
        <p:nvPicPr>
          <p:cNvPr id="6" name="Picture 9" descr="exploded entire structure.png">
            <a:extLst>
              <a:ext uri="{FF2B5EF4-FFF2-40B4-BE49-F238E27FC236}">
                <a16:creationId xmlns:a16="http://schemas.microsoft.com/office/drawing/2014/main" id="{67B76C61-5B1C-E359-5607-E43AC657D3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1659" y="1107381"/>
            <a:ext cx="4850460" cy="2056204"/>
          </a:xfrm>
          <a:prstGeom prst="rect">
            <a:avLst/>
          </a:prstGeom>
        </p:spPr>
      </p:pic>
      <p:pic>
        <p:nvPicPr>
          <p:cNvPr id="10" name="Picture 10" descr="exploded primary mirror and rods.png">
            <a:extLst>
              <a:ext uri="{FF2B5EF4-FFF2-40B4-BE49-F238E27FC236}">
                <a16:creationId xmlns:a16="http://schemas.microsoft.com/office/drawing/2014/main" id="{676573C5-75BD-5110-B214-D0B8CFFCDE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881" y="2177210"/>
            <a:ext cx="2536238" cy="3246763"/>
          </a:xfrm>
          <a:prstGeom prst="rect">
            <a:avLst/>
          </a:prstGeom>
        </p:spPr>
      </p:pic>
      <p:pic>
        <p:nvPicPr>
          <p:cNvPr id="11" name="Picture 11" descr="exploded camera.png">
            <a:extLst>
              <a:ext uri="{FF2B5EF4-FFF2-40B4-BE49-F238E27FC236}">
                <a16:creationId xmlns:a16="http://schemas.microsoft.com/office/drawing/2014/main" id="{97A1F5EC-8E7E-0A97-EC62-DA5ECF5027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0844" y="2176138"/>
            <a:ext cx="2752608" cy="3248911"/>
          </a:xfrm>
          <a:prstGeom prst="rect">
            <a:avLst/>
          </a:prstGeom>
        </p:spPr>
      </p:pic>
      <p:pic>
        <p:nvPicPr>
          <p:cNvPr id="13" name="Picture 13" descr="exploded bottom mirror servos.png">
            <a:extLst>
              <a:ext uri="{FF2B5EF4-FFF2-40B4-BE49-F238E27FC236}">
                <a16:creationId xmlns:a16="http://schemas.microsoft.com/office/drawing/2014/main" id="{B995A0E8-D803-93C6-9C94-DEC94F65A3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2474" y="3424993"/>
            <a:ext cx="3279422" cy="291490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72B4EB8-88CD-09A4-7FB3-45F1461C29F9}"/>
              </a:ext>
            </a:extLst>
          </p:cNvPr>
          <p:cNvSpPr txBox="1"/>
          <p:nvPr/>
        </p:nvSpPr>
        <p:spPr>
          <a:xfrm>
            <a:off x="553469" y="5526068"/>
            <a:ext cx="245141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>
                <a:latin typeface="Arial"/>
                <a:ea typeface="ＭＳ Ｐゴシック"/>
                <a:cs typeface="Arial"/>
              </a:rPr>
              <a:t>Primary mirror and rods</a:t>
            </a:r>
            <a:endParaRPr lang="en-US" sz="1200">
              <a:cs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3AED90-53C7-E96B-E41F-DF39FF449C45}"/>
              </a:ext>
            </a:extLst>
          </p:cNvPr>
          <p:cNvSpPr txBox="1"/>
          <p:nvPr/>
        </p:nvSpPr>
        <p:spPr>
          <a:xfrm>
            <a:off x="3667321" y="5526068"/>
            <a:ext cx="245141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>
                <a:latin typeface="Arial"/>
                <a:ea typeface="ＭＳ Ｐゴシック"/>
                <a:cs typeface="Arial"/>
              </a:rPr>
              <a:t>Corrector plate and </a:t>
            </a:r>
            <a:r>
              <a:rPr lang="en-US" sz="1200" err="1">
                <a:latin typeface="Arial"/>
                <a:ea typeface="ＭＳ Ｐゴシック"/>
                <a:cs typeface="Arial"/>
              </a:rPr>
              <a:t>HyperStar</a:t>
            </a:r>
            <a:endParaRPr lang="en-US" sz="1200" err="1">
              <a:cs typeface="Arial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58B808-5BF9-9462-0461-7A9BF8055F11}"/>
              </a:ext>
            </a:extLst>
          </p:cNvPr>
          <p:cNvSpPr txBox="1"/>
          <p:nvPr/>
        </p:nvSpPr>
        <p:spPr>
          <a:xfrm>
            <a:off x="8032357" y="3051919"/>
            <a:ext cx="245141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>
                <a:latin typeface="Arial"/>
                <a:ea typeface="ＭＳ Ｐゴシック"/>
                <a:cs typeface="Arial"/>
              </a:rPr>
              <a:t>Entire assembly </a:t>
            </a:r>
            <a:endParaRPr lang="en-US" sz="1200">
              <a:cs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DE3F61E-3BF9-F5D2-1D2A-D61A0B5A2D81}"/>
              </a:ext>
            </a:extLst>
          </p:cNvPr>
          <p:cNvSpPr txBox="1"/>
          <p:nvPr/>
        </p:nvSpPr>
        <p:spPr>
          <a:xfrm>
            <a:off x="7674875" y="6344512"/>
            <a:ext cx="316637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>
                <a:latin typeface="Arial"/>
                <a:ea typeface="ＭＳ Ｐゴシック"/>
                <a:cs typeface="Arial"/>
              </a:rPr>
              <a:t>Bottom case with servos and primary mirror</a:t>
            </a:r>
            <a:endParaRPr lang="en-US" sz="120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20698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E71128-0DB3-0240-F390-B7AD24D6D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A7274F8-CC31-CEB7-9C3C-8ACB1F0CC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/>
              </a:rPr>
              <a:t>Con Ops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7759CCD-9EAB-F860-1B2F-8C2135E4E1DC}"/>
              </a:ext>
            </a:extLst>
          </p:cNvPr>
          <p:cNvSpPr/>
          <p:nvPr/>
        </p:nvSpPr>
        <p:spPr>
          <a:xfrm>
            <a:off x="1234633" y="1774784"/>
            <a:ext cx="2469265" cy="14854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Arial"/>
              </a:rPr>
              <a:t>Structure Deployment</a:t>
            </a:r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EFF24C4-2C04-F5F3-237C-D45F19112D85}"/>
              </a:ext>
            </a:extLst>
          </p:cNvPr>
          <p:cNvSpPr/>
          <p:nvPr/>
        </p:nvSpPr>
        <p:spPr>
          <a:xfrm>
            <a:off x="4639518" y="1774783"/>
            <a:ext cx="2469265" cy="14854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>
                <a:cs typeface="Arial"/>
              </a:rPr>
              <a:t>Measure distances and verify level platform</a:t>
            </a:r>
            <a:endParaRPr lang="en-US" sz="200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4EB2FC2-E299-1F82-642B-7199B17ABAA5}"/>
              </a:ext>
            </a:extLst>
          </p:cNvPr>
          <p:cNvSpPr/>
          <p:nvPr/>
        </p:nvSpPr>
        <p:spPr>
          <a:xfrm>
            <a:off x="8748530" y="1388959"/>
            <a:ext cx="2469265" cy="14854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>
                <a:cs typeface="Arial"/>
              </a:rPr>
              <a:t>Make Adjustments as needed</a:t>
            </a:r>
            <a:endParaRPr lang="en-US" sz="200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DAC3154-898B-ED42-1480-06BA80086AD4}"/>
              </a:ext>
            </a:extLst>
          </p:cNvPr>
          <p:cNvSpPr/>
          <p:nvPr/>
        </p:nvSpPr>
        <p:spPr>
          <a:xfrm>
            <a:off x="1223258" y="3962744"/>
            <a:ext cx="2469265" cy="14854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>
                <a:cs typeface="Arial"/>
              </a:rPr>
              <a:t>Point at spot in space.</a:t>
            </a:r>
            <a:endParaRPr lang="en-US" sz="200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20A346B-D818-AD6F-3DB5-80598C6D40E0}"/>
              </a:ext>
            </a:extLst>
          </p:cNvPr>
          <p:cNvSpPr/>
          <p:nvPr/>
        </p:nvSpPr>
        <p:spPr>
          <a:xfrm>
            <a:off x="4676371" y="3962743"/>
            <a:ext cx="2469265" cy="14854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>
                <a:cs typeface="Arial"/>
              </a:rPr>
              <a:t>Take multiple exposures and downlink images</a:t>
            </a:r>
            <a:endParaRPr lang="en-US" sz="200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4B84CB9-47BD-1CE0-6F67-DEE4BB6FC34A}"/>
              </a:ext>
            </a:extLst>
          </p:cNvPr>
          <p:cNvSpPr/>
          <p:nvPr/>
        </p:nvSpPr>
        <p:spPr>
          <a:xfrm>
            <a:off x="7946218" y="3962742"/>
            <a:ext cx="2469265" cy="14854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>
                <a:cs typeface="Arial"/>
              </a:rPr>
              <a:t>Compare objects with known objects database</a:t>
            </a:r>
            <a:endParaRPr lang="en-US" sz="200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9424D11-5CC2-FF19-407C-5650867FC532}"/>
              </a:ext>
            </a:extLst>
          </p:cNvPr>
          <p:cNvCxnSpPr/>
          <p:nvPr/>
        </p:nvCxnSpPr>
        <p:spPr>
          <a:xfrm flipH="1" flipV="1">
            <a:off x="8150747" y="2127088"/>
            <a:ext cx="599955" cy="1930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009AC78-129B-8A3A-A1F9-DE942854E465}"/>
              </a:ext>
            </a:extLst>
          </p:cNvPr>
          <p:cNvCxnSpPr>
            <a:cxnSpLocks/>
          </p:cNvCxnSpPr>
          <p:nvPr/>
        </p:nvCxnSpPr>
        <p:spPr>
          <a:xfrm flipH="1" flipV="1">
            <a:off x="8160393" y="2127088"/>
            <a:ext cx="1930" cy="976131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ED33E3C-B24B-AC97-8D2F-6C445C0B7355}"/>
              </a:ext>
            </a:extLst>
          </p:cNvPr>
          <p:cNvCxnSpPr>
            <a:cxnSpLocks/>
          </p:cNvCxnSpPr>
          <p:nvPr/>
        </p:nvCxnSpPr>
        <p:spPr>
          <a:xfrm>
            <a:off x="8162323" y="3064636"/>
            <a:ext cx="3345081" cy="17361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882AB75-D70D-28EB-7522-C6ADF8677523}"/>
              </a:ext>
            </a:extLst>
          </p:cNvPr>
          <p:cNvCxnSpPr/>
          <p:nvPr/>
        </p:nvCxnSpPr>
        <p:spPr>
          <a:xfrm>
            <a:off x="11464724" y="2084406"/>
            <a:ext cx="7716" cy="991563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2F7701A-F6CF-7476-6D90-273E72F1F442}"/>
              </a:ext>
            </a:extLst>
          </p:cNvPr>
          <p:cNvCxnSpPr/>
          <p:nvPr/>
        </p:nvCxnSpPr>
        <p:spPr>
          <a:xfrm flipH="1" flipV="1">
            <a:off x="11239136" y="2128895"/>
            <a:ext cx="204488" cy="19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98BF1B8-7491-C7B7-C6A4-9375FBA06A16}"/>
              </a:ext>
            </a:extLst>
          </p:cNvPr>
          <p:cNvCxnSpPr/>
          <p:nvPr/>
        </p:nvCxnSpPr>
        <p:spPr>
          <a:xfrm flipV="1">
            <a:off x="3706070" y="2464683"/>
            <a:ext cx="933690" cy="212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1B77E6A-CFC5-AC61-7136-29BAA8A243E6}"/>
                  </a:ext>
                </a:extLst>
              </p14:cNvPr>
              <p14:cNvContentPartPr/>
              <p14:nvPr/>
            </p14:nvContentPartPr>
            <p14:xfrm>
              <a:off x="606115" y="2658070"/>
              <a:ext cx="6991305" cy="2275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1B77E6A-CFC5-AC61-7136-29BAA8A243E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88116" y="2640072"/>
                <a:ext cx="7026944" cy="231099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0C3D10A0-8394-384E-9D39-49A6D6026838}"/>
                  </a:ext>
                </a:extLst>
              </p14:cNvPr>
              <p14:cNvContentPartPr/>
              <p14:nvPr/>
            </p14:nvContentPartPr>
            <p14:xfrm>
              <a:off x="3738562" y="4701176"/>
              <a:ext cx="968067" cy="99936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0C3D10A0-8394-384E-9D39-49A6D602683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720568" y="4683202"/>
                <a:ext cx="1003695" cy="13552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30A80FD8-8B78-F876-31F4-3DAF822EA7C2}"/>
                  </a:ext>
                </a:extLst>
              </p14:cNvPr>
              <p14:cNvContentPartPr/>
              <p14:nvPr/>
            </p14:nvContentPartPr>
            <p14:xfrm>
              <a:off x="7179468" y="4687226"/>
              <a:ext cx="738105" cy="187722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30A80FD8-8B78-F876-31F4-3DAF822EA7C2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161474" y="4669245"/>
                <a:ext cx="773733" cy="22332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6BBC3AF8-5D60-D301-2F22-17404FD825E1}"/>
                  </a:ext>
                </a:extLst>
              </p14:cNvPr>
              <p14:cNvContentPartPr/>
              <p14:nvPr/>
            </p14:nvContentPartPr>
            <p14:xfrm>
              <a:off x="3744516" y="2425194"/>
              <a:ext cx="882934" cy="95146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6BBC3AF8-5D60-D301-2F22-17404FD825E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26519" y="2407242"/>
                <a:ext cx="918568" cy="13069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7FD2016C-509F-CF2B-8AC3-CA0422144FF5}"/>
                  </a:ext>
                </a:extLst>
              </p14:cNvPr>
              <p14:cNvContentPartPr/>
              <p14:nvPr/>
            </p14:nvContentPartPr>
            <p14:xfrm>
              <a:off x="8152905" y="2049885"/>
              <a:ext cx="3444855" cy="1049231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7FD2016C-509F-CF2B-8AC3-CA0422144FF5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134907" y="2031894"/>
                <a:ext cx="3480491" cy="108485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7709410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E71128-0DB3-0240-F390-B7AD24D6D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A7274F8-CC31-CEB7-9C3C-8ACB1F0CC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 Plans</a:t>
            </a:r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FF72DC20-8A1F-512A-CEF8-D13603D00F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74716" y="1657832"/>
            <a:ext cx="6842567" cy="3889575"/>
          </a:xfrm>
        </p:spPr>
      </p:pic>
    </p:spTree>
    <p:extLst>
      <p:ext uri="{BB962C8B-B14F-4D97-AF65-F5344CB8AC3E}">
        <p14:creationId xmlns:p14="http://schemas.microsoft.com/office/powerpoint/2010/main" val="277376146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497F643548D04CB4F90D769A4826CD" ma:contentTypeVersion="0" ma:contentTypeDescription="Create a new document." ma:contentTypeScope="" ma:versionID="29ece310b02790c3a863ba23f11c8b17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E92634-06E8-43E6-9FF1-CEBC0556B8A6}">
  <ds:schemaRefs>
    <ds:schemaRef ds:uri="http://purl.org/dc/elements/1.1/"/>
    <ds:schemaRef ds:uri="http://purl.org/dc/terms/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ternal/2005/internalDocumentation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A06DD4B-6FA8-430C-9940-3E019BC7A8F8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8A929D5-29D2-46A2-BD0C-443C941239E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476</Words>
  <Application>Microsoft Office PowerPoint</Application>
  <PresentationFormat>Widescreen</PresentationFormat>
  <Paragraphs>90</Paragraphs>
  <Slides>15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Cambria</vt:lpstr>
      <vt:lpstr>Rockwell</vt:lpstr>
      <vt:lpstr>Verdana</vt:lpstr>
      <vt:lpstr>Clarity</vt:lpstr>
      <vt:lpstr>Evaluation of Tensegrity Telescopes for Small Satellites on Asteroid Recon Missions</vt:lpstr>
      <vt:lpstr>High Level Overview</vt:lpstr>
      <vt:lpstr>High Level Overview</vt:lpstr>
      <vt:lpstr>Optical System</vt:lpstr>
      <vt:lpstr>Optical System, Cont.</vt:lpstr>
      <vt:lpstr>Optical System, Cont.</vt:lpstr>
      <vt:lpstr>High Level Overview</vt:lpstr>
      <vt:lpstr>Con Ops</vt:lpstr>
      <vt:lpstr>Test Plans</vt:lpstr>
      <vt:lpstr>Test Results – Optical </vt:lpstr>
      <vt:lpstr>Test Results – Optical cont.</vt:lpstr>
      <vt:lpstr>Mechanical Prototyping</vt:lpstr>
      <vt:lpstr>Mechanical Prototyping</vt:lpstr>
      <vt:lpstr>Complete Prototype</vt:lpstr>
      <vt:lpstr>Conclusion</vt:lpstr>
    </vt:vector>
  </TitlesOfParts>
  <Company>UA-LPL-SPOC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Wenjeng Ko</dc:creator>
  <cp:lastModifiedBy>Hilliard Paige</cp:lastModifiedBy>
  <cp:revision>1</cp:revision>
  <cp:lastPrinted>2012-05-03T18:45:10Z</cp:lastPrinted>
  <dcterms:created xsi:type="dcterms:W3CDTF">2012-05-04T01:38:07Z</dcterms:created>
  <dcterms:modified xsi:type="dcterms:W3CDTF">2023-04-23T03:50:35Z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 num">
    <vt:i4>1</vt:i4>
  </property>
  <property fmtid="{D5CDD505-2E9C-101B-9397-08002B2CF9AE}" pid="3" name="Document Author">
    <vt:lpwstr>ACCT02\ebierhau</vt:lpwstr>
  </property>
  <property fmtid="{D5CDD505-2E9C-101B-9397-08002B2CF9AE}" pid="4" name="Document Sensitivity">
    <vt:lpwstr>1</vt:lpwstr>
  </property>
  <property fmtid="{D5CDD505-2E9C-101B-9397-08002B2CF9AE}" pid="5" name="ThirdParty">
    <vt:lpwstr/>
  </property>
  <property fmtid="{D5CDD505-2E9C-101B-9397-08002B2CF9AE}" pid="6" name="OCI Restriction">
    <vt:bool>false</vt:bool>
  </property>
  <property fmtid="{D5CDD505-2E9C-101B-9397-08002B2CF9AE}" pid="7" name="OCI Additional Info">
    <vt:lpwstr/>
  </property>
  <property fmtid="{D5CDD505-2E9C-101B-9397-08002B2CF9AE}" pid="8" name="Allow Header Overwrite">
    <vt:bool>false</vt:bool>
  </property>
  <property fmtid="{D5CDD505-2E9C-101B-9397-08002B2CF9AE}" pid="9" name="Allow Footer Overwrite">
    <vt:bool>false</vt:bool>
  </property>
  <property fmtid="{D5CDD505-2E9C-101B-9397-08002B2CF9AE}" pid="10" name="Multiple Selected">
    <vt:lpwstr>-1</vt:lpwstr>
  </property>
  <property fmtid="{D5CDD505-2E9C-101B-9397-08002B2CF9AE}" pid="11" name="SIPLongWording">
    <vt:lpwstr/>
  </property>
  <property fmtid="{D5CDD505-2E9C-101B-9397-08002B2CF9AE}" pid="12" name="checkedProgramsCount">
    <vt:i4>0</vt:i4>
  </property>
</Properties>
</file>