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19"/>
  </p:notesMasterIdLst>
  <p:handoutMasterIdLst>
    <p:handoutMasterId r:id="rId20"/>
  </p:handoutMasterIdLst>
  <p:sldIdLst>
    <p:sldId id="901" r:id="rId3"/>
    <p:sldId id="1323" r:id="rId4"/>
    <p:sldId id="1342" r:id="rId5"/>
    <p:sldId id="1344" r:id="rId6"/>
    <p:sldId id="1345" r:id="rId7"/>
    <p:sldId id="1346" r:id="rId8"/>
    <p:sldId id="1337" r:id="rId9"/>
    <p:sldId id="1325" r:id="rId10"/>
    <p:sldId id="1338" r:id="rId11"/>
    <p:sldId id="1339" r:id="rId12"/>
    <p:sldId id="1341" r:id="rId13"/>
    <p:sldId id="1347" r:id="rId14"/>
    <p:sldId id="1340" r:id="rId15"/>
    <p:sldId id="1334" r:id="rId16"/>
    <p:sldId id="1335" r:id="rId17"/>
    <p:sldId id="1336" r:id="rId18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A7D2E4-88FC-41E0-BED9-72545641113A}" v="24" dt="2021-04-21T21:04:13.222"/>
    <p1510:client id="{C5C567A5-FE48-4731-8E6D-6AA9EFF7A6C7}" v="65" dt="2021-04-22T20:09:24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34" autoAdjust="0"/>
    <p:restoredTop sz="95226" autoAdjust="0"/>
  </p:normalViewPr>
  <p:slideViewPr>
    <p:cSldViewPr>
      <p:cViewPr varScale="1">
        <p:scale>
          <a:sx n="114" d="100"/>
          <a:sy n="114" d="100"/>
        </p:scale>
        <p:origin x="112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 Crest" userId="ea8595ec10bdab6b" providerId="LiveId" clId="{C5C567A5-FE48-4731-8E6D-6AA9EFF7A6C7}"/>
    <pc:docChg chg="undo custSel addSld delSld modSld">
      <pc:chgData name="Josh Crest" userId="ea8595ec10bdab6b" providerId="LiveId" clId="{C5C567A5-FE48-4731-8E6D-6AA9EFF7A6C7}" dt="2021-04-22T20:17:45.475" v="2536" actId="20577"/>
      <pc:docMkLst>
        <pc:docMk/>
      </pc:docMkLst>
      <pc:sldChg chg="addSp delSp modSp mod">
        <pc:chgData name="Josh Crest" userId="ea8595ec10bdab6b" providerId="LiveId" clId="{C5C567A5-FE48-4731-8E6D-6AA9EFF7A6C7}" dt="2021-04-22T17:39:06.880" v="61" actId="732"/>
        <pc:sldMkLst>
          <pc:docMk/>
          <pc:sldMk cId="0" sldId="901"/>
        </pc:sldMkLst>
        <pc:spChg chg="del">
          <ac:chgData name="Josh Crest" userId="ea8595ec10bdab6b" providerId="LiveId" clId="{C5C567A5-FE48-4731-8E6D-6AA9EFF7A6C7}" dt="2021-04-22T17:32:49.194" v="41" actId="478"/>
          <ac:spMkLst>
            <pc:docMk/>
            <pc:sldMk cId="0" sldId="901"/>
            <ac:spMk id="4" creationId="{7D0F0686-D560-435F-8F59-4638EE6994E5}"/>
          </ac:spMkLst>
        </pc:spChg>
        <pc:spChg chg="mod">
          <ac:chgData name="Josh Crest" userId="ea8595ec10bdab6b" providerId="LiveId" clId="{C5C567A5-FE48-4731-8E6D-6AA9EFF7A6C7}" dt="2021-04-22T17:32:32.832" v="40" actId="1076"/>
          <ac:spMkLst>
            <pc:docMk/>
            <pc:sldMk cId="0" sldId="901"/>
            <ac:spMk id="6" creationId="{00000000-0000-0000-0000-000000000000}"/>
          </ac:spMkLst>
        </pc:spChg>
        <pc:spChg chg="mod">
          <ac:chgData name="Josh Crest" userId="ea8595ec10bdab6b" providerId="LiveId" clId="{C5C567A5-FE48-4731-8E6D-6AA9EFF7A6C7}" dt="2021-04-22T17:32:23.801" v="37" actId="1076"/>
          <ac:spMkLst>
            <pc:docMk/>
            <pc:sldMk cId="0" sldId="901"/>
            <ac:spMk id="16" creationId="{00000000-0000-0000-0000-000000000000}"/>
          </ac:spMkLst>
        </pc:spChg>
        <pc:spChg chg="mod">
          <ac:chgData name="Josh Crest" userId="ea8595ec10bdab6b" providerId="LiveId" clId="{C5C567A5-FE48-4731-8E6D-6AA9EFF7A6C7}" dt="2021-04-22T17:37:27.068" v="53" actId="1076"/>
          <ac:spMkLst>
            <pc:docMk/>
            <pc:sldMk cId="0" sldId="901"/>
            <ac:spMk id="28" creationId="{00000000-0000-0000-0000-000000000000}"/>
          </ac:spMkLst>
        </pc:spChg>
        <pc:picChg chg="add del mod">
          <ac:chgData name="Josh Crest" userId="ea8595ec10bdab6b" providerId="LiveId" clId="{C5C567A5-FE48-4731-8E6D-6AA9EFF7A6C7}" dt="2021-04-22T17:36:52.959" v="48"/>
          <ac:picMkLst>
            <pc:docMk/>
            <pc:sldMk cId="0" sldId="901"/>
            <ac:picMk id="8" creationId="{A8C47DB0-708A-45CD-8F86-89206951E86B}"/>
          </ac:picMkLst>
        </pc:picChg>
        <pc:picChg chg="add del mod">
          <ac:chgData name="Josh Crest" userId="ea8595ec10bdab6b" providerId="LiveId" clId="{C5C567A5-FE48-4731-8E6D-6AA9EFF7A6C7}" dt="2021-04-22T17:37:51.201" v="57" actId="478"/>
          <ac:picMkLst>
            <pc:docMk/>
            <pc:sldMk cId="0" sldId="901"/>
            <ac:picMk id="1028" creationId="{58446B17-7573-46DF-AAAA-80259DA93489}"/>
          </ac:picMkLst>
        </pc:picChg>
        <pc:picChg chg="add mod">
          <ac:chgData name="Josh Crest" userId="ea8595ec10bdab6b" providerId="LiveId" clId="{C5C567A5-FE48-4731-8E6D-6AA9EFF7A6C7}" dt="2021-04-22T17:39:06.880" v="61" actId="732"/>
          <ac:picMkLst>
            <pc:docMk/>
            <pc:sldMk cId="0" sldId="901"/>
            <ac:picMk id="1030" creationId="{BCF3FEBD-A536-4D85-9279-E1037EB3B6D0}"/>
          </ac:picMkLst>
        </pc:picChg>
      </pc:sldChg>
      <pc:sldChg chg="modSp mod">
        <pc:chgData name="Josh Crest" userId="ea8595ec10bdab6b" providerId="LiveId" clId="{C5C567A5-FE48-4731-8E6D-6AA9EFF7A6C7}" dt="2021-04-22T17:41:22.846" v="77" actId="20577"/>
        <pc:sldMkLst>
          <pc:docMk/>
          <pc:sldMk cId="179630279" sldId="1323"/>
        </pc:sldMkLst>
        <pc:spChg chg="mod">
          <ac:chgData name="Josh Crest" userId="ea8595ec10bdab6b" providerId="LiveId" clId="{C5C567A5-FE48-4731-8E6D-6AA9EFF7A6C7}" dt="2021-04-22T17:41:22.846" v="77" actId="20577"/>
          <ac:spMkLst>
            <pc:docMk/>
            <pc:sldMk cId="179630279" sldId="1323"/>
            <ac:spMk id="2" creationId="{0200BBA3-E903-468B-928F-B6F5684DEF1D}"/>
          </ac:spMkLst>
        </pc:spChg>
      </pc:sldChg>
      <pc:sldChg chg="modSp mod">
        <pc:chgData name="Josh Crest" userId="ea8595ec10bdab6b" providerId="LiveId" clId="{C5C567A5-FE48-4731-8E6D-6AA9EFF7A6C7}" dt="2021-04-22T20:17:45.475" v="2536" actId="20577"/>
        <pc:sldMkLst>
          <pc:docMk/>
          <pc:sldMk cId="2552302273" sldId="1336"/>
        </pc:sldMkLst>
        <pc:spChg chg="mod">
          <ac:chgData name="Josh Crest" userId="ea8595ec10bdab6b" providerId="LiveId" clId="{C5C567A5-FE48-4731-8E6D-6AA9EFF7A6C7}" dt="2021-04-22T20:17:45.475" v="2536" actId="20577"/>
          <ac:spMkLst>
            <pc:docMk/>
            <pc:sldMk cId="2552302273" sldId="1336"/>
            <ac:spMk id="9" creationId="{C4D07E3F-2719-4C4A-B928-A73A49686699}"/>
          </ac:spMkLst>
        </pc:spChg>
      </pc:sldChg>
      <pc:sldChg chg="modSp mod">
        <pc:chgData name="Josh Crest" userId="ea8595ec10bdab6b" providerId="LiveId" clId="{C5C567A5-FE48-4731-8E6D-6AA9EFF7A6C7}" dt="2021-04-22T19:12:48.044" v="1790" actId="313"/>
        <pc:sldMkLst>
          <pc:docMk/>
          <pc:sldMk cId="1471558220" sldId="1337"/>
        </pc:sldMkLst>
        <pc:spChg chg="mod">
          <ac:chgData name="Josh Crest" userId="ea8595ec10bdab6b" providerId="LiveId" clId="{C5C567A5-FE48-4731-8E6D-6AA9EFF7A6C7}" dt="2021-04-22T19:12:48.044" v="1790" actId="313"/>
          <ac:spMkLst>
            <pc:docMk/>
            <pc:sldMk cId="1471558220" sldId="1337"/>
            <ac:spMk id="7" creationId="{7FBB4A30-9EF4-43DB-8970-F284D323E64B}"/>
          </ac:spMkLst>
        </pc:spChg>
      </pc:sldChg>
      <pc:sldChg chg="modSp mod">
        <pc:chgData name="Josh Crest" userId="ea8595ec10bdab6b" providerId="LiveId" clId="{C5C567A5-FE48-4731-8E6D-6AA9EFF7A6C7}" dt="2021-04-22T19:14:23.635" v="1827" actId="20577"/>
        <pc:sldMkLst>
          <pc:docMk/>
          <pc:sldMk cId="1960257089" sldId="1339"/>
        </pc:sldMkLst>
        <pc:spChg chg="mod">
          <ac:chgData name="Josh Crest" userId="ea8595ec10bdab6b" providerId="LiveId" clId="{C5C567A5-FE48-4731-8E6D-6AA9EFF7A6C7}" dt="2021-04-22T19:14:23.635" v="1827" actId="20577"/>
          <ac:spMkLst>
            <pc:docMk/>
            <pc:sldMk cId="1960257089" sldId="1339"/>
            <ac:spMk id="9" creationId="{C4D07E3F-2719-4C4A-B928-A73A49686699}"/>
          </ac:spMkLst>
        </pc:spChg>
      </pc:sldChg>
      <pc:sldChg chg="addSp delSp modSp add mod">
        <pc:chgData name="Josh Crest" userId="ea8595ec10bdab6b" providerId="LiveId" clId="{C5C567A5-FE48-4731-8E6D-6AA9EFF7A6C7}" dt="2021-04-22T18:35:45.230" v="494" actId="20577"/>
        <pc:sldMkLst>
          <pc:docMk/>
          <pc:sldMk cId="200017145" sldId="1342"/>
        </pc:sldMkLst>
        <pc:spChg chg="mod">
          <ac:chgData name="Josh Crest" userId="ea8595ec10bdab6b" providerId="LiveId" clId="{C5C567A5-FE48-4731-8E6D-6AA9EFF7A6C7}" dt="2021-04-22T18:26:23.864" v="383" actId="20577"/>
          <ac:spMkLst>
            <pc:docMk/>
            <pc:sldMk cId="200017145" sldId="1342"/>
            <ac:spMk id="2" creationId="{0200BBA3-E903-468B-928F-B6F5684DEF1D}"/>
          </ac:spMkLst>
        </pc:spChg>
        <pc:spChg chg="add del mod">
          <ac:chgData name="Josh Crest" userId="ea8595ec10bdab6b" providerId="LiveId" clId="{C5C567A5-FE48-4731-8E6D-6AA9EFF7A6C7}" dt="2021-04-22T18:18:45.895" v="336" actId="478"/>
          <ac:spMkLst>
            <pc:docMk/>
            <pc:sldMk cId="200017145" sldId="1342"/>
            <ac:spMk id="4" creationId="{9E15D2A9-5969-414E-ADFA-E8C0C19600F8}"/>
          </ac:spMkLst>
        </pc:spChg>
        <pc:spChg chg="mod">
          <ac:chgData name="Josh Crest" userId="ea8595ec10bdab6b" providerId="LiveId" clId="{C5C567A5-FE48-4731-8E6D-6AA9EFF7A6C7}" dt="2021-04-22T18:24:53.927" v="359" actId="313"/>
          <ac:spMkLst>
            <pc:docMk/>
            <pc:sldMk cId="200017145" sldId="1342"/>
            <ac:spMk id="7" creationId="{7FBB4A30-9EF4-43DB-8970-F284D323E64B}"/>
          </ac:spMkLst>
        </pc:spChg>
        <pc:spChg chg="add mod">
          <ac:chgData name="Josh Crest" userId="ea8595ec10bdab6b" providerId="LiveId" clId="{C5C567A5-FE48-4731-8E6D-6AA9EFF7A6C7}" dt="2021-04-22T18:31:14.597" v="452" actId="1076"/>
          <ac:spMkLst>
            <pc:docMk/>
            <pc:sldMk cId="200017145" sldId="1342"/>
            <ac:spMk id="8" creationId="{07C8314B-2C91-467C-95C8-B09BFFA3B091}"/>
          </ac:spMkLst>
        </pc:spChg>
        <pc:spChg chg="del mod">
          <ac:chgData name="Josh Crest" userId="ea8595ec10bdab6b" providerId="LiveId" clId="{C5C567A5-FE48-4731-8E6D-6AA9EFF7A6C7}" dt="2021-04-22T18:18:42.144" v="335" actId="478"/>
          <ac:spMkLst>
            <pc:docMk/>
            <pc:sldMk cId="200017145" sldId="1342"/>
            <ac:spMk id="9" creationId="{C4D07E3F-2719-4C4A-B928-A73A49686699}"/>
          </ac:spMkLst>
        </pc:spChg>
        <pc:spChg chg="add del">
          <ac:chgData name="Josh Crest" userId="ea8595ec10bdab6b" providerId="LiveId" clId="{C5C567A5-FE48-4731-8E6D-6AA9EFF7A6C7}" dt="2021-04-22T18:23:47.755" v="342" actId="478"/>
          <ac:spMkLst>
            <pc:docMk/>
            <pc:sldMk cId="200017145" sldId="1342"/>
            <ac:spMk id="12" creationId="{6565D71C-A225-492C-A744-BBDB448B18A9}"/>
          </ac:spMkLst>
        </pc:spChg>
        <pc:spChg chg="add mod">
          <ac:chgData name="Josh Crest" userId="ea8595ec10bdab6b" providerId="LiveId" clId="{C5C567A5-FE48-4731-8E6D-6AA9EFF7A6C7}" dt="2021-04-22T18:35:45.230" v="494" actId="20577"/>
          <ac:spMkLst>
            <pc:docMk/>
            <pc:sldMk cId="200017145" sldId="1342"/>
            <ac:spMk id="16" creationId="{CFA57FBD-2FB5-46F6-9BD8-D91C62132F16}"/>
          </ac:spMkLst>
        </pc:spChg>
        <pc:picChg chg="add mod">
          <ac:chgData name="Josh Crest" userId="ea8595ec10bdab6b" providerId="LiveId" clId="{C5C567A5-FE48-4731-8E6D-6AA9EFF7A6C7}" dt="2021-04-22T18:35:17.806" v="458" actId="1076"/>
          <ac:picMkLst>
            <pc:docMk/>
            <pc:sldMk cId="200017145" sldId="1342"/>
            <ac:picMk id="10" creationId="{FC301EE6-E965-471C-9803-9A4413E57BBF}"/>
          </ac:picMkLst>
        </pc:picChg>
        <pc:picChg chg="del">
          <ac:chgData name="Josh Crest" userId="ea8595ec10bdab6b" providerId="LiveId" clId="{C5C567A5-FE48-4731-8E6D-6AA9EFF7A6C7}" dt="2021-04-22T18:13:52.538" v="111" actId="478"/>
          <ac:picMkLst>
            <pc:docMk/>
            <pc:sldMk cId="200017145" sldId="1342"/>
            <ac:picMk id="11" creationId="{D0C96D5E-AD7E-4574-BC3D-045A07D3F85C}"/>
          </ac:picMkLst>
        </pc:picChg>
        <pc:picChg chg="add del mod">
          <ac:chgData name="Josh Crest" userId="ea8595ec10bdab6b" providerId="LiveId" clId="{C5C567A5-FE48-4731-8E6D-6AA9EFF7A6C7}" dt="2021-04-22T18:18:33.366" v="331"/>
          <ac:picMkLst>
            <pc:docMk/>
            <pc:sldMk cId="200017145" sldId="1342"/>
            <ac:picMk id="2050" creationId="{359ADAA3-BB24-43D3-8AE8-A355827C723A}"/>
          </ac:picMkLst>
        </pc:picChg>
        <pc:picChg chg="add del mod">
          <ac:chgData name="Josh Crest" userId="ea8595ec10bdab6b" providerId="LiveId" clId="{C5C567A5-FE48-4731-8E6D-6AA9EFF7A6C7}" dt="2021-04-22T18:35:08.894" v="455" actId="478"/>
          <ac:picMkLst>
            <pc:docMk/>
            <pc:sldMk cId="200017145" sldId="1342"/>
            <ac:picMk id="2052" creationId="{B5B0E6E5-C63D-4128-9E1A-1570B4FC0B98}"/>
          </ac:picMkLst>
        </pc:picChg>
        <pc:picChg chg="add mod">
          <ac:chgData name="Josh Crest" userId="ea8595ec10bdab6b" providerId="LiveId" clId="{C5C567A5-FE48-4731-8E6D-6AA9EFF7A6C7}" dt="2021-04-22T18:24:15.284" v="347" actId="1076"/>
          <ac:picMkLst>
            <pc:docMk/>
            <pc:sldMk cId="200017145" sldId="1342"/>
            <ac:picMk id="2054" creationId="{C667C1CD-BABA-462D-9732-47BE89D8E06D}"/>
          </ac:picMkLst>
        </pc:picChg>
        <pc:picChg chg="add del">
          <ac:chgData name="Josh Crest" userId="ea8595ec10bdab6b" providerId="LiveId" clId="{C5C567A5-FE48-4731-8E6D-6AA9EFF7A6C7}" dt="2021-04-22T18:26:23.021" v="381"/>
          <ac:picMkLst>
            <pc:docMk/>
            <pc:sldMk cId="200017145" sldId="1342"/>
            <ac:picMk id="2056" creationId="{654BADE8-3F96-439D-B836-C9F0B717BA08}"/>
          </ac:picMkLst>
        </pc:picChg>
      </pc:sldChg>
      <pc:sldChg chg="addSp delSp modSp add del mod">
        <pc:chgData name="Josh Crest" userId="ea8595ec10bdab6b" providerId="LiveId" clId="{C5C567A5-FE48-4731-8E6D-6AA9EFF7A6C7}" dt="2021-04-22T19:08:18.300" v="1622" actId="47"/>
        <pc:sldMkLst>
          <pc:docMk/>
          <pc:sldMk cId="3880314970" sldId="1343"/>
        </pc:sldMkLst>
        <pc:spChg chg="mod">
          <ac:chgData name="Josh Crest" userId="ea8595ec10bdab6b" providerId="LiveId" clId="{C5C567A5-FE48-4731-8E6D-6AA9EFF7A6C7}" dt="2021-04-22T18:42:16.605" v="660" actId="20577"/>
          <ac:spMkLst>
            <pc:docMk/>
            <pc:sldMk cId="3880314970" sldId="1343"/>
            <ac:spMk id="2" creationId="{0200BBA3-E903-468B-928F-B6F5684DEF1D}"/>
          </ac:spMkLst>
        </pc:spChg>
        <pc:spChg chg="mod">
          <ac:chgData name="Josh Crest" userId="ea8595ec10bdab6b" providerId="LiveId" clId="{C5C567A5-FE48-4731-8E6D-6AA9EFF7A6C7}" dt="2021-04-22T18:48:11.188" v="830" actId="5793"/>
          <ac:spMkLst>
            <pc:docMk/>
            <pc:sldMk cId="3880314970" sldId="1343"/>
            <ac:spMk id="7" creationId="{7FBB4A30-9EF4-43DB-8970-F284D323E64B}"/>
          </ac:spMkLst>
        </pc:spChg>
        <pc:spChg chg="add mod">
          <ac:chgData name="Josh Crest" userId="ea8595ec10bdab6b" providerId="LiveId" clId="{C5C567A5-FE48-4731-8E6D-6AA9EFF7A6C7}" dt="2021-04-22T18:50:01.675" v="870" actId="20577"/>
          <ac:spMkLst>
            <pc:docMk/>
            <pc:sldMk cId="3880314970" sldId="1343"/>
            <ac:spMk id="9" creationId="{3980657D-0257-4D0D-AFC9-F4EB561B8BF0}"/>
          </ac:spMkLst>
        </pc:spChg>
        <pc:picChg chg="add mod">
          <ac:chgData name="Josh Crest" userId="ea8595ec10bdab6b" providerId="LiveId" clId="{C5C567A5-FE48-4731-8E6D-6AA9EFF7A6C7}" dt="2021-04-22T18:48:30.666" v="834" actId="1076"/>
          <ac:picMkLst>
            <pc:docMk/>
            <pc:sldMk cId="3880314970" sldId="1343"/>
            <ac:picMk id="8" creationId="{4C4EA5F4-BE02-4BE8-B3BB-A3FFB6EC86F2}"/>
          </ac:picMkLst>
        </pc:picChg>
        <pc:picChg chg="del">
          <ac:chgData name="Josh Crest" userId="ea8595ec10bdab6b" providerId="LiveId" clId="{C5C567A5-FE48-4731-8E6D-6AA9EFF7A6C7}" dt="2021-04-22T18:37:49.294" v="496" actId="478"/>
          <ac:picMkLst>
            <pc:docMk/>
            <pc:sldMk cId="3880314970" sldId="1343"/>
            <ac:picMk id="2052" creationId="{B5B0E6E5-C63D-4128-9E1A-1570B4FC0B98}"/>
          </ac:picMkLst>
        </pc:picChg>
        <pc:picChg chg="del">
          <ac:chgData name="Josh Crest" userId="ea8595ec10bdab6b" providerId="LiveId" clId="{C5C567A5-FE48-4731-8E6D-6AA9EFF7A6C7}" dt="2021-04-22T18:37:50.091" v="497" actId="478"/>
          <ac:picMkLst>
            <pc:docMk/>
            <pc:sldMk cId="3880314970" sldId="1343"/>
            <ac:picMk id="2054" creationId="{C667C1CD-BABA-462D-9732-47BE89D8E06D}"/>
          </ac:picMkLst>
        </pc:picChg>
      </pc:sldChg>
      <pc:sldChg chg="addSp delSp modSp add mod">
        <pc:chgData name="Josh Crest" userId="ea8595ec10bdab6b" providerId="LiveId" clId="{C5C567A5-FE48-4731-8E6D-6AA9EFF7A6C7}" dt="2021-04-22T18:56:23.641" v="1030" actId="20577"/>
        <pc:sldMkLst>
          <pc:docMk/>
          <pc:sldMk cId="781056357" sldId="1344"/>
        </pc:sldMkLst>
        <pc:spChg chg="mod">
          <ac:chgData name="Josh Crest" userId="ea8595ec10bdab6b" providerId="LiveId" clId="{C5C567A5-FE48-4731-8E6D-6AA9EFF7A6C7}" dt="2021-04-22T18:50:41.239" v="893" actId="20577"/>
          <ac:spMkLst>
            <pc:docMk/>
            <pc:sldMk cId="781056357" sldId="1344"/>
            <ac:spMk id="2" creationId="{0200BBA3-E903-468B-928F-B6F5684DEF1D}"/>
          </ac:spMkLst>
        </pc:spChg>
        <pc:spChg chg="mod">
          <ac:chgData name="Josh Crest" userId="ea8595ec10bdab6b" providerId="LiveId" clId="{C5C567A5-FE48-4731-8E6D-6AA9EFF7A6C7}" dt="2021-04-22T18:56:23.641" v="1030" actId="20577"/>
          <ac:spMkLst>
            <pc:docMk/>
            <pc:sldMk cId="781056357" sldId="1344"/>
            <ac:spMk id="7" creationId="{7FBB4A30-9EF4-43DB-8970-F284D323E64B}"/>
          </ac:spMkLst>
        </pc:spChg>
        <pc:spChg chg="del mod">
          <ac:chgData name="Josh Crest" userId="ea8595ec10bdab6b" providerId="LiveId" clId="{C5C567A5-FE48-4731-8E6D-6AA9EFF7A6C7}" dt="2021-04-22T18:50:31.575" v="876" actId="478"/>
          <ac:spMkLst>
            <pc:docMk/>
            <pc:sldMk cId="781056357" sldId="1344"/>
            <ac:spMk id="8" creationId="{07C8314B-2C91-467C-95C8-B09BFFA3B091}"/>
          </ac:spMkLst>
        </pc:spChg>
        <pc:spChg chg="add mod">
          <ac:chgData name="Josh Crest" userId="ea8595ec10bdab6b" providerId="LiveId" clId="{C5C567A5-FE48-4731-8E6D-6AA9EFF7A6C7}" dt="2021-04-22T18:56:11.368" v="1029" actId="20577"/>
          <ac:spMkLst>
            <pc:docMk/>
            <pc:sldMk cId="781056357" sldId="1344"/>
            <ac:spMk id="11" creationId="{70D28A43-2CA5-4032-A782-AA8CF6D9F5CA}"/>
          </ac:spMkLst>
        </pc:spChg>
        <pc:spChg chg="del">
          <ac:chgData name="Josh Crest" userId="ea8595ec10bdab6b" providerId="LiveId" clId="{C5C567A5-FE48-4731-8E6D-6AA9EFF7A6C7}" dt="2021-04-22T18:50:27.862" v="873" actId="478"/>
          <ac:spMkLst>
            <pc:docMk/>
            <pc:sldMk cId="781056357" sldId="1344"/>
            <ac:spMk id="16" creationId="{CFA57FBD-2FB5-46F6-9BD8-D91C62132F16}"/>
          </ac:spMkLst>
        </pc:spChg>
        <pc:picChg chg="add mod">
          <ac:chgData name="Josh Crest" userId="ea8595ec10bdab6b" providerId="LiveId" clId="{C5C567A5-FE48-4731-8E6D-6AA9EFF7A6C7}" dt="2021-04-22T18:54:58.887" v="1012" actId="1076"/>
          <ac:picMkLst>
            <pc:docMk/>
            <pc:sldMk cId="781056357" sldId="1344"/>
            <ac:picMk id="9" creationId="{D3779720-9BFA-4C54-884C-443D1CCB841E}"/>
          </ac:picMkLst>
        </pc:picChg>
        <pc:picChg chg="del">
          <ac:chgData name="Josh Crest" userId="ea8595ec10bdab6b" providerId="LiveId" clId="{C5C567A5-FE48-4731-8E6D-6AA9EFF7A6C7}" dt="2021-04-22T18:50:28.282" v="874" actId="478"/>
          <ac:picMkLst>
            <pc:docMk/>
            <pc:sldMk cId="781056357" sldId="1344"/>
            <ac:picMk id="10" creationId="{FC301EE6-E965-471C-9803-9A4413E57BBF}"/>
          </ac:picMkLst>
        </pc:picChg>
        <pc:picChg chg="del">
          <ac:chgData name="Josh Crest" userId="ea8595ec10bdab6b" providerId="LiveId" clId="{C5C567A5-FE48-4731-8E6D-6AA9EFF7A6C7}" dt="2021-04-22T18:50:26.712" v="872" actId="478"/>
          <ac:picMkLst>
            <pc:docMk/>
            <pc:sldMk cId="781056357" sldId="1344"/>
            <ac:picMk id="2054" creationId="{C667C1CD-BABA-462D-9732-47BE89D8E06D}"/>
          </ac:picMkLst>
        </pc:picChg>
      </pc:sldChg>
      <pc:sldChg chg="add del">
        <pc:chgData name="Josh Crest" userId="ea8595ec10bdab6b" providerId="LiveId" clId="{C5C567A5-FE48-4731-8E6D-6AA9EFF7A6C7}" dt="2021-04-22T18:37:58.929" v="498" actId="47"/>
        <pc:sldMkLst>
          <pc:docMk/>
          <pc:sldMk cId="3974323541" sldId="1344"/>
        </pc:sldMkLst>
      </pc:sldChg>
      <pc:sldChg chg="addSp delSp modSp add mod">
        <pc:chgData name="Josh Crest" userId="ea8595ec10bdab6b" providerId="LiveId" clId="{C5C567A5-FE48-4731-8E6D-6AA9EFF7A6C7}" dt="2021-04-22T19:07:44.106" v="1620" actId="6549"/>
        <pc:sldMkLst>
          <pc:docMk/>
          <pc:sldMk cId="1660908735" sldId="1345"/>
        </pc:sldMkLst>
        <pc:spChg chg="mod">
          <ac:chgData name="Josh Crest" userId="ea8595ec10bdab6b" providerId="LiveId" clId="{C5C567A5-FE48-4731-8E6D-6AA9EFF7A6C7}" dt="2021-04-22T18:57:58.642" v="1092" actId="1076"/>
          <ac:spMkLst>
            <pc:docMk/>
            <pc:sldMk cId="1660908735" sldId="1345"/>
            <ac:spMk id="2" creationId="{0200BBA3-E903-468B-928F-B6F5684DEF1D}"/>
          </ac:spMkLst>
        </pc:spChg>
        <pc:spChg chg="mod">
          <ac:chgData name="Josh Crest" userId="ea8595ec10bdab6b" providerId="LiveId" clId="{C5C567A5-FE48-4731-8E6D-6AA9EFF7A6C7}" dt="2021-04-22T19:05:07.641" v="1514" actId="313"/>
          <ac:spMkLst>
            <pc:docMk/>
            <pc:sldMk cId="1660908735" sldId="1345"/>
            <ac:spMk id="7" creationId="{7FBB4A30-9EF4-43DB-8970-F284D323E64B}"/>
          </ac:spMkLst>
        </pc:spChg>
        <pc:spChg chg="mod">
          <ac:chgData name="Josh Crest" userId="ea8595ec10bdab6b" providerId="LiveId" clId="{C5C567A5-FE48-4731-8E6D-6AA9EFF7A6C7}" dt="2021-04-22T19:07:44.106" v="1620" actId="6549"/>
          <ac:spMkLst>
            <pc:docMk/>
            <pc:sldMk cId="1660908735" sldId="1345"/>
            <ac:spMk id="11" creationId="{70D28A43-2CA5-4032-A782-AA8CF6D9F5CA}"/>
          </ac:spMkLst>
        </pc:spChg>
        <pc:picChg chg="add mod">
          <ac:chgData name="Josh Crest" userId="ea8595ec10bdab6b" providerId="LiveId" clId="{C5C567A5-FE48-4731-8E6D-6AA9EFF7A6C7}" dt="2021-04-22T19:06:04.052" v="1520" actId="1076"/>
          <ac:picMkLst>
            <pc:docMk/>
            <pc:sldMk cId="1660908735" sldId="1345"/>
            <ac:picMk id="4" creationId="{06F7BA18-7DCB-408A-B60B-46AF2BAA765B}"/>
          </ac:picMkLst>
        </pc:picChg>
        <pc:picChg chg="del mod">
          <ac:chgData name="Josh Crest" userId="ea8595ec10bdab6b" providerId="LiveId" clId="{C5C567A5-FE48-4731-8E6D-6AA9EFF7A6C7}" dt="2021-04-22T19:05:11.329" v="1515" actId="478"/>
          <ac:picMkLst>
            <pc:docMk/>
            <pc:sldMk cId="1660908735" sldId="1345"/>
            <ac:picMk id="9" creationId="{D3779720-9BFA-4C54-884C-443D1CCB841E}"/>
          </ac:picMkLst>
        </pc:picChg>
      </pc:sldChg>
      <pc:sldChg chg="add">
        <pc:chgData name="Josh Crest" userId="ea8595ec10bdab6b" providerId="LiveId" clId="{C5C567A5-FE48-4731-8E6D-6AA9EFF7A6C7}" dt="2021-04-22T19:08:15.390" v="1621"/>
        <pc:sldMkLst>
          <pc:docMk/>
          <pc:sldMk cId="2982877074" sldId="1346"/>
        </pc:sldMkLst>
      </pc:sldChg>
      <pc:sldChg chg="addSp delSp modSp add mod">
        <pc:chgData name="Josh Crest" userId="ea8595ec10bdab6b" providerId="LiveId" clId="{C5C567A5-FE48-4731-8E6D-6AA9EFF7A6C7}" dt="2021-04-22T20:08:03.796" v="2238" actId="20577"/>
        <pc:sldMkLst>
          <pc:docMk/>
          <pc:sldMk cId="2221784654" sldId="1347"/>
        </pc:sldMkLst>
        <pc:spChg chg="mod">
          <ac:chgData name="Josh Crest" userId="ea8595ec10bdab6b" providerId="LiveId" clId="{C5C567A5-FE48-4731-8E6D-6AA9EFF7A6C7}" dt="2021-04-22T19:17:03.146" v="1853" actId="20577"/>
          <ac:spMkLst>
            <pc:docMk/>
            <pc:sldMk cId="2221784654" sldId="1347"/>
            <ac:spMk id="2" creationId="{0200BBA3-E903-468B-928F-B6F5684DEF1D}"/>
          </ac:spMkLst>
        </pc:spChg>
        <pc:spChg chg="mod">
          <ac:chgData name="Josh Crest" userId="ea8595ec10bdab6b" providerId="LiveId" clId="{C5C567A5-FE48-4731-8E6D-6AA9EFF7A6C7}" dt="2021-04-22T19:50:44.700" v="2208" actId="20577"/>
          <ac:spMkLst>
            <pc:docMk/>
            <pc:sldMk cId="2221784654" sldId="1347"/>
            <ac:spMk id="7" creationId="{7FBB4A30-9EF4-43DB-8970-F284D323E64B}"/>
          </ac:spMkLst>
        </pc:spChg>
        <pc:spChg chg="del">
          <ac:chgData name="Josh Crest" userId="ea8595ec10bdab6b" providerId="LiveId" clId="{C5C567A5-FE48-4731-8E6D-6AA9EFF7A6C7}" dt="2021-04-22T19:17:10.081" v="1857" actId="478"/>
          <ac:spMkLst>
            <pc:docMk/>
            <pc:sldMk cId="2221784654" sldId="1347"/>
            <ac:spMk id="8" creationId="{07C8314B-2C91-467C-95C8-B09BFFA3B091}"/>
          </ac:spMkLst>
        </pc:spChg>
        <pc:spChg chg="add mod">
          <ac:chgData name="Josh Crest" userId="ea8595ec10bdab6b" providerId="LiveId" clId="{C5C567A5-FE48-4731-8E6D-6AA9EFF7A6C7}" dt="2021-04-22T20:08:03.796" v="2238" actId="20577"/>
          <ac:spMkLst>
            <pc:docMk/>
            <pc:sldMk cId="2221784654" sldId="1347"/>
            <ac:spMk id="11" creationId="{2FE96893-2D51-4B94-8A17-3BD3FE9B1229}"/>
          </ac:spMkLst>
        </pc:spChg>
        <pc:spChg chg="del">
          <ac:chgData name="Josh Crest" userId="ea8595ec10bdab6b" providerId="LiveId" clId="{C5C567A5-FE48-4731-8E6D-6AA9EFF7A6C7}" dt="2021-04-22T19:17:06.648" v="1855" actId="478"/>
          <ac:spMkLst>
            <pc:docMk/>
            <pc:sldMk cId="2221784654" sldId="1347"/>
            <ac:spMk id="16" creationId="{CFA57FBD-2FB5-46F6-9BD8-D91C62132F16}"/>
          </ac:spMkLst>
        </pc:spChg>
        <pc:picChg chg="del">
          <ac:chgData name="Josh Crest" userId="ea8595ec10bdab6b" providerId="LiveId" clId="{C5C567A5-FE48-4731-8E6D-6AA9EFF7A6C7}" dt="2021-04-22T19:17:04.805" v="1854" actId="478"/>
          <ac:picMkLst>
            <pc:docMk/>
            <pc:sldMk cId="2221784654" sldId="1347"/>
            <ac:picMk id="10" creationId="{FC301EE6-E965-471C-9803-9A4413E57BBF}"/>
          </ac:picMkLst>
        </pc:picChg>
        <pc:picChg chg="del">
          <ac:chgData name="Josh Crest" userId="ea8595ec10bdab6b" providerId="LiveId" clId="{C5C567A5-FE48-4731-8E6D-6AA9EFF7A6C7}" dt="2021-04-22T19:17:07.368" v="1856" actId="478"/>
          <ac:picMkLst>
            <pc:docMk/>
            <pc:sldMk cId="2221784654" sldId="1347"/>
            <ac:picMk id="2054" creationId="{C667C1CD-BABA-462D-9732-47BE89D8E06D}"/>
          </ac:picMkLst>
        </pc:picChg>
        <pc:picChg chg="add mod">
          <ac:chgData name="Josh Crest" userId="ea8595ec10bdab6b" providerId="LiveId" clId="{C5C567A5-FE48-4731-8E6D-6AA9EFF7A6C7}" dt="2021-04-22T20:06:18.848" v="2212" actId="1076"/>
          <ac:picMkLst>
            <pc:docMk/>
            <pc:sldMk cId="2221784654" sldId="1347"/>
            <ac:picMk id="3074" creationId="{3A432FA4-7ECD-4F70-9E97-30A42166C511}"/>
          </ac:picMkLst>
        </pc:picChg>
      </pc:sldChg>
    </pc:docChg>
  </pc:docChgLst>
  <pc:docChgLst>
    <pc:chgData name="Josh Crest" userId="ea8595ec10bdab6b" providerId="LiveId" clId="{8DA7D2E4-88FC-41E0-BED9-72545641113A}"/>
    <pc:docChg chg="undo custSel addSld delSld modSld">
      <pc:chgData name="Josh Crest" userId="ea8595ec10bdab6b" providerId="LiveId" clId="{8DA7D2E4-88FC-41E0-BED9-72545641113A}" dt="2021-04-21T21:04:13.222" v="538" actId="1076"/>
      <pc:docMkLst>
        <pc:docMk/>
      </pc:docMkLst>
      <pc:sldChg chg="modSp mod">
        <pc:chgData name="Josh Crest" userId="ea8595ec10bdab6b" providerId="LiveId" clId="{8DA7D2E4-88FC-41E0-BED9-72545641113A}" dt="2021-04-21T20:24:23.397" v="82" actId="5793"/>
        <pc:sldMkLst>
          <pc:docMk/>
          <pc:sldMk cId="0" sldId="901"/>
        </pc:sldMkLst>
        <pc:spChg chg="mod">
          <ac:chgData name="Josh Crest" userId="ea8595ec10bdab6b" providerId="LiveId" clId="{8DA7D2E4-88FC-41E0-BED9-72545641113A}" dt="2021-04-21T20:23:46.027" v="18" actId="1076"/>
          <ac:spMkLst>
            <pc:docMk/>
            <pc:sldMk cId="0" sldId="901"/>
            <ac:spMk id="6" creationId="{00000000-0000-0000-0000-000000000000}"/>
          </ac:spMkLst>
        </pc:spChg>
        <pc:spChg chg="mod">
          <ac:chgData name="Josh Crest" userId="ea8595ec10bdab6b" providerId="LiveId" clId="{8DA7D2E4-88FC-41E0-BED9-72545641113A}" dt="2021-04-21T20:24:23.397" v="82" actId="5793"/>
          <ac:spMkLst>
            <pc:docMk/>
            <pc:sldMk cId="0" sldId="901"/>
            <ac:spMk id="16" creationId="{00000000-0000-0000-0000-000000000000}"/>
          </ac:spMkLst>
        </pc:spChg>
        <pc:spChg chg="mod">
          <ac:chgData name="Josh Crest" userId="ea8595ec10bdab6b" providerId="LiveId" clId="{8DA7D2E4-88FC-41E0-BED9-72545641113A}" dt="2021-04-21T20:23:33.678" v="15" actId="1076"/>
          <ac:spMkLst>
            <pc:docMk/>
            <pc:sldMk cId="0" sldId="901"/>
            <ac:spMk id="28" creationId="{00000000-0000-0000-0000-000000000000}"/>
          </ac:spMkLst>
        </pc:spChg>
      </pc:sldChg>
      <pc:sldChg chg="addSp delSp modSp mod">
        <pc:chgData name="Josh Crest" userId="ea8595ec10bdab6b" providerId="LiveId" clId="{8DA7D2E4-88FC-41E0-BED9-72545641113A}" dt="2021-04-21T20:28:17.692" v="118" actId="20577"/>
        <pc:sldMkLst>
          <pc:docMk/>
          <pc:sldMk cId="1960257089" sldId="1339"/>
        </pc:sldMkLst>
        <pc:spChg chg="mod">
          <ac:chgData name="Josh Crest" userId="ea8595ec10bdab6b" providerId="LiveId" clId="{8DA7D2E4-88FC-41E0-BED9-72545641113A}" dt="2021-04-21T20:28:17.692" v="118" actId="20577"/>
          <ac:spMkLst>
            <pc:docMk/>
            <pc:sldMk cId="1960257089" sldId="1339"/>
            <ac:spMk id="9" creationId="{C4D07E3F-2719-4C4A-B928-A73A49686699}"/>
          </ac:spMkLst>
        </pc:spChg>
        <pc:picChg chg="add del mod">
          <ac:chgData name="Josh Crest" userId="ea8595ec10bdab6b" providerId="LiveId" clId="{8DA7D2E4-88FC-41E0-BED9-72545641113A}" dt="2021-04-21T20:27:48.272" v="100" actId="931"/>
          <ac:picMkLst>
            <pc:docMk/>
            <pc:sldMk cId="1960257089" sldId="1339"/>
            <ac:picMk id="4" creationId="{AAC20DE4-9B70-44A7-9C29-3F7D7F019A67}"/>
          </ac:picMkLst>
        </pc:picChg>
        <pc:picChg chg="mod">
          <ac:chgData name="Josh Crest" userId="ea8595ec10bdab6b" providerId="LiveId" clId="{8DA7D2E4-88FC-41E0-BED9-72545641113A}" dt="2021-04-21T20:27:46.412" v="97" actId="14100"/>
          <ac:picMkLst>
            <pc:docMk/>
            <pc:sldMk cId="1960257089" sldId="1339"/>
            <ac:picMk id="5" creationId="{E6CFF66A-F052-4C40-8193-7849F9752331}"/>
          </ac:picMkLst>
        </pc:picChg>
        <pc:picChg chg="mod">
          <ac:chgData name="Josh Crest" userId="ea8595ec10bdab6b" providerId="LiveId" clId="{8DA7D2E4-88FC-41E0-BED9-72545641113A}" dt="2021-04-21T20:27:45.925" v="96" actId="1076"/>
          <ac:picMkLst>
            <pc:docMk/>
            <pc:sldMk cId="1960257089" sldId="1339"/>
            <ac:picMk id="8" creationId="{2D133BA2-7E35-4893-8093-BEC29B2FB052}"/>
          </ac:picMkLst>
        </pc:picChg>
      </pc:sldChg>
      <pc:sldChg chg="addSp delSp modSp mod">
        <pc:chgData name="Josh Crest" userId="ea8595ec10bdab6b" providerId="LiveId" clId="{8DA7D2E4-88FC-41E0-BED9-72545641113A}" dt="2021-04-21T21:04:13.222" v="538" actId="1076"/>
        <pc:sldMkLst>
          <pc:docMk/>
          <pc:sldMk cId="3363725536" sldId="1340"/>
        </pc:sldMkLst>
        <pc:spChg chg="mod">
          <ac:chgData name="Josh Crest" userId="ea8595ec10bdab6b" providerId="LiveId" clId="{8DA7D2E4-88FC-41E0-BED9-72545641113A}" dt="2021-04-21T21:01:56.714" v="531" actId="20577"/>
          <ac:spMkLst>
            <pc:docMk/>
            <pc:sldMk cId="3363725536" sldId="1340"/>
            <ac:spMk id="9" creationId="{C4D07E3F-2719-4C4A-B928-A73A49686699}"/>
          </ac:spMkLst>
        </pc:spChg>
        <pc:picChg chg="add del mod">
          <ac:chgData name="Josh Crest" userId="ea8595ec10bdab6b" providerId="LiveId" clId="{8DA7D2E4-88FC-41E0-BED9-72545641113A}" dt="2021-04-21T20:33:58.275" v="445" actId="478"/>
          <ac:picMkLst>
            <pc:docMk/>
            <pc:sldMk cId="3363725536" sldId="1340"/>
            <ac:picMk id="4" creationId="{CCDB4A5C-0EAD-438E-B24C-DA6E544A7BFF}"/>
          </ac:picMkLst>
        </pc:picChg>
        <pc:picChg chg="mod">
          <ac:chgData name="Josh Crest" userId="ea8595ec10bdab6b" providerId="LiveId" clId="{8DA7D2E4-88FC-41E0-BED9-72545641113A}" dt="2021-04-21T21:04:13.222" v="538" actId="1076"/>
          <ac:picMkLst>
            <pc:docMk/>
            <pc:sldMk cId="3363725536" sldId="1340"/>
            <ac:picMk id="7" creationId="{02D0A977-08D4-4380-9E50-97AE3C2EA743}"/>
          </ac:picMkLst>
        </pc:picChg>
        <pc:picChg chg="mod">
          <ac:chgData name="Josh Crest" userId="ea8595ec10bdab6b" providerId="LiveId" clId="{8DA7D2E4-88FC-41E0-BED9-72545641113A}" dt="2021-04-21T21:04:11.822" v="537" actId="1076"/>
          <ac:picMkLst>
            <pc:docMk/>
            <pc:sldMk cId="3363725536" sldId="1340"/>
            <ac:picMk id="8" creationId="{7A5B7293-F680-408D-A2B0-B266DD6EC3A9}"/>
          </ac:picMkLst>
        </pc:picChg>
      </pc:sldChg>
      <pc:sldChg chg="addSp delSp modSp add mod">
        <pc:chgData name="Josh Crest" userId="ea8595ec10bdab6b" providerId="LiveId" clId="{8DA7D2E4-88FC-41E0-BED9-72545641113A}" dt="2021-04-21T20:51:53.691" v="505" actId="1076"/>
        <pc:sldMkLst>
          <pc:docMk/>
          <pc:sldMk cId="1573591051" sldId="1341"/>
        </pc:sldMkLst>
        <pc:spChg chg="mod">
          <ac:chgData name="Josh Crest" userId="ea8595ec10bdab6b" providerId="LiveId" clId="{8DA7D2E4-88FC-41E0-BED9-72545641113A}" dt="2021-04-21T20:28:56.968" v="134" actId="20577"/>
          <ac:spMkLst>
            <pc:docMk/>
            <pc:sldMk cId="1573591051" sldId="1341"/>
            <ac:spMk id="2" creationId="{0200BBA3-E903-468B-928F-B6F5684DEF1D}"/>
          </ac:spMkLst>
        </pc:spChg>
        <pc:spChg chg="add mod">
          <ac:chgData name="Josh Crest" userId="ea8595ec10bdab6b" providerId="LiveId" clId="{8DA7D2E4-88FC-41E0-BED9-72545641113A}" dt="2021-04-21T20:47:45.996" v="484" actId="207"/>
          <ac:spMkLst>
            <pc:docMk/>
            <pc:sldMk cId="1573591051" sldId="1341"/>
            <ac:spMk id="3" creationId="{6AD2D5D7-88F9-40F4-9E14-3C2B1CBBC291}"/>
          </ac:spMkLst>
        </pc:spChg>
        <pc:spChg chg="mod">
          <ac:chgData name="Josh Crest" userId="ea8595ec10bdab6b" providerId="LiveId" clId="{8DA7D2E4-88FC-41E0-BED9-72545641113A}" dt="2021-04-21T20:33:37.882" v="439" actId="20577"/>
          <ac:spMkLst>
            <pc:docMk/>
            <pc:sldMk cId="1573591051" sldId="1341"/>
            <ac:spMk id="9" creationId="{C4D07E3F-2719-4C4A-B928-A73A49686699}"/>
          </ac:spMkLst>
        </pc:spChg>
        <pc:picChg chg="del">
          <ac:chgData name="Josh Crest" userId="ea8595ec10bdab6b" providerId="LiveId" clId="{8DA7D2E4-88FC-41E0-BED9-72545641113A}" dt="2021-04-21T20:28:47.054" v="120" actId="478"/>
          <ac:picMkLst>
            <pc:docMk/>
            <pc:sldMk cId="1573591051" sldId="1341"/>
            <ac:picMk id="5" creationId="{E6CFF66A-F052-4C40-8193-7849F9752331}"/>
          </ac:picMkLst>
        </pc:picChg>
        <pc:picChg chg="add del mod">
          <ac:chgData name="Josh Crest" userId="ea8595ec10bdab6b" providerId="LiveId" clId="{8DA7D2E4-88FC-41E0-BED9-72545641113A}" dt="2021-04-21T20:44:07.556" v="451" actId="478"/>
          <ac:picMkLst>
            <pc:docMk/>
            <pc:sldMk cId="1573591051" sldId="1341"/>
            <ac:picMk id="7" creationId="{C9A439CE-E7BC-496F-BAD3-61B458E67884}"/>
          </ac:picMkLst>
        </pc:picChg>
        <pc:picChg chg="del">
          <ac:chgData name="Josh Crest" userId="ea8595ec10bdab6b" providerId="LiveId" clId="{8DA7D2E4-88FC-41E0-BED9-72545641113A}" dt="2021-04-21T20:29:40.361" v="330" actId="478"/>
          <ac:picMkLst>
            <pc:docMk/>
            <pc:sldMk cId="1573591051" sldId="1341"/>
            <ac:picMk id="8" creationId="{2D133BA2-7E35-4893-8093-BEC29B2FB052}"/>
          </ac:picMkLst>
        </pc:picChg>
        <pc:picChg chg="add del mod">
          <ac:chgData name="Josh Crest" userId="ea8595ec10bdab6b" providerId="LiveId" clId="{8DA7D2E4-88FC-41E0-BED9-72545641113A}" dt="2021-04-21T20:48:09.325" v="486" actId="478"/>
          <ac:picMkLst>
            <pc:docMk/>
            <pc:sldMk cId="1573591051" sldId="1341"/>
            <ac:picMk id="10" creationId="{06839BD0-B66A-40D6-BDBF-6E33501692C0}"/>
          </ac:picMkLst>
        </pc:picChg>
        <pc:picChg chg="add del mod">
          <ac:chgData name="Josh Crest" userId="ea8595ec10bdab6b" providerId="LiveId" clId="{8DA7D2E4-88FC-41E0-BED9-72545641113A}" dt="2021-04-21T20:49:43.708" v="490" actId="478"/>
          <ac:picMkLst>
            <pc:docMk/>
            <pc:sldMk cId="1573591051" sldId="1341"/>
            <ac:picMk id="12" creationId="{D9934224-6203-42D7-9638-5EAACD6C95D3}"/>
          </ac:picMkLst>
        </pc:picChg>
        <pc:picChg chg="add mod">
          <ac:chgData name="Josh Crest" userId="ea8595ec10bdab6b" providerId="LiveId" clId="{8DA7D2E4-88FC-41E0-BED9-72545641113A}" dt="2021-04-21T20:51:53.691" v="505" actId="1076"/>
          <ac:picMkLst>
            <pc:docMk/>
            <pc:sldMk cId="1573591051" sldId="1341"/>
            <ac:picMk id="14" creationId="{CA9A3D02-7038-4863-8DB3-7F8B28514D93}"/>
          </ac:picMkLst>
        </pc:picChg>
        <pc:picChg chg="add mod">
          <ac:chgData name="Josh Crest" userId="ea8595ec10bdab6b" providerId="LiveId" clId="{8DA7D2E4-88FC-41E0-BED9-72545641113A}" dt="2021-04-21T20:51:33.298" v="499" actId="1076"/>
          <ac:picMkLst>
            <pc:docMk/>
            <pc:sldMk cId="1573591051" sldId="1341"/>
            <ac:picMk id="1026" creationId="{88C945AF-31AD-4207-9070-82C80E58B0FC}"/>
          </ac:picMkLst>
        </pc:picChg>
      </pc:sldChg>
      <pc:sldChg chg="add del">
        <pc:chgData name="Josh Crest" userId="ea8595ec10bdab6b" providerId="LiveId" clId="{8DA7D2E4-88FC-41E0-BED9-72545641113A}" dt="2021-04-21T20:33:46.342" v="441"/>
        <pc:sldMkLst>
          <pc:docMk/>
          <pc:sldMk cId="722935903" sldId="134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4/22/2021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clock, photo, hand, holding&#10;&#10;Description automatically generated">
            <a:extLst>
              <a:ext uri="{FF2B5EF4-FFF2-40B4-BE49-F238E27FC236}">
                <a16:creationId xmlns:a16="http://schemas.microsoft.com/office/drawing/2014/main" id="{B0B58DE0-6E1F-4C64-B5EB-6DF44A45C5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3" y="42615"/>
            <a:ext cx="914518" cy="9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emf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BCF3FEBD-A536-4D85-9279-E1037EB3B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4"/>
          <a:stretch/>
        </p:blipFill>
        <p:spPr bwMode="auto">
          <a:xfrm>
            <a:off x="1113830" y="0"/>
            <a:ext cx="7620000" cy="455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 bwMode="auto">
          <a:xfrm>
            <a:off x="0" y="1051581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526481"/>
            <a:ext cx="871696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Josh Crest and </a:t>
            </a:r>
            <a:r>
              <a:rPr lang="en-US" sz="1800" b="1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Jekan</a:t>
            </a:r>
            <a:r>
              <a:rPr lang="en-US" sz="18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Thangavelautham</a:t>
            </a:r>
            <a:endParaRPr lang="en-US" sz="1800" b="1" u="none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and Terrestrial Robotic Exploration (SpaceTREx)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Arizona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u="none" dirty="0">
              <a:solidFill>
                <a:srgbClr val="FFFFFF"/>
              </a:solidFill>
              <a:latin typeface="Garamond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197" y="4889391"/>
            <a:ext cx="883095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b="1" u="none" dirty="0">
                <a:latin typeface="Arial" panose="020B0604020202020204" pitchFamily="34" charset="0"/>
                <a:cs typeface="Arial" panose="020B0604020202020204" pitchFamily="34" charset="0"/>
              </a:rPr>
              <a:t>Pico Balloon Platform for Venusian Atmospheric Exploration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F40A636-479D-4997-8C9A-79EEF5A957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3C9E892B-B5D2-4EFB-A079-E6E80CB40D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1C951DF8-F8F0-49AC-81FA-2248168D3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3999" t="-76" r="12668" b="373"/>
          <a:stretch/>
        </p:blipFill>
        <p:spPr>
          <a:xfrm>
            <a:off x="2988588" y="1968609"/>
            <a:ext cx="2861357" cy="218503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8B1F948-FD41-4C77-A2AC-5E616E3D2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06" y="1950443"/>
            <a:ext cx="2210988" cy="220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earth pictures">
            <a:extLst>
              <a:ext uri="{FF2B5EF4-FFF2-40B4-BE49-F238E27FC236}">
                <a16:creationId xmlns:a16="http://schemas.microsoft.com/office/drawing/2014/main" id="{A99F9DCB-DD9C-4FEB-85AE-9DE3181D1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639" y="2780705"/>
            <a:ext cx="1386226" cy="143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4E0FA076-9E9F-49DB-B7D6-A5041CAD4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9" b="2530"/>
          <a:stretch/>
        </p:blipFill>
        <p:spPr bwMode="auto">
          <a:xfrm>
            <a:off x="6155413" y="1884215"/>
            <a:ext cx="1386226" cy="151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55" y="129864"/>
            <a:ext cx="1400175" cy="1115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03616-92D4-4291-A638-5236D9C2DDC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7939913" y="80689"/>
            <a:ext cx="1014876" cy="968355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47A51139-7AB4-496E-95A2-35E803F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894" y="1018097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5538C-100D-43AB-BB0A-3998C24E07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1141" y="542424"/>
            <a:ext cx="1323457" cy="765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8F6BB1-E4A9-4BAD-9BA4-E30CA49F755F}"/>
              </a:ext>
            </a:extLst>
          </p:cNvPr>
          <p:cNvSpPr txBox="1"/>
          <p:nvPr/>
        </p:nvSpPr>
        <p:spPr>
          <a:xfrm>
            <a:off x="6305826" y="0"/>
            <a:ext cx="154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none" dirty="0">
                <a:latin typeface="Arial Black" panose="020B0A04020102020204" pitchFamily="34" charset="0"/>
              </a:rPr>
              <a:t>MIRO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CBADB0C-8D78-4650-8F29-F716E578AA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28" y="151537"/>
            <a:ext cx="746778" cy="842695"/>
          </a:xfrm>
          <a:prstGeom prst="rect">
            <a:avLst/>
          </a:prstGeom>
        </p:spPr>
      </p:pic>
      <p:sp>
        <p:nvSpPr>
          <p:cNvPr id="21" name="TextBox 13">
            <a:extLst>
              <a:ext uri="{FF2B5EF4-FFF2-40B4-BE49-F238E27FC236}">
                <a16:creationId xmlns:a16="http://schemas.microsoft.com/office/drawing/2014/main" id="{60947F0F-E64B-499C-B88A-548C2C8E3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487" y="976758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 Grant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4495800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has expresses interest in revisiting Venus to perform life detection experiments</a:t>
            </a:r>
          </a:p>
          <a:p>
            <a:pPr>
              <a:buClrTx/>
            </a:pPr>
            <a:r>
              <a:rPr lang="en-US" sz="24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make current exploration costs high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Average surface temperature 450° C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Surface pressure ~90 atm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Sulfuric Acid Clouds</a:t>
            </a:r>
          </a:p>
          <a:p>
            <a:pPr>
              <a:buClrTx/>
            </a:pPr>
            <a:endParaRPr lang="en-US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Tx/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marL="0" indent="0">
              <a:buClrTx/>
              <a:buNone/>
            </a:pPr>
            <a:endParaRPr lang="en-US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dirty="0">
              <a:solidFill>
                <a:sysClr val="windowText" lastClr="000000"/>
              </a:solidFill>
            </a:endParaRPr>
          </a:p>
          <a:p>
            <a:pPr>
              <a:buClrTx/>
            </a:pPr>
            <a:endParaRPr lang="en-US" dirty="0"/>
          </a:p>
          <a:p>
            <a:pPr>
              <a:buClrTx/>
            </a:pPr>
            <a:endParaRPr lang="en-US" dirty="0">
              <a:solidFill>
                <a:sysClr val="windowText" lastClr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22B2ACB-9F0D-4241-85FB-B3EE1F4673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5007078"/>
                  </p:ext>
                </p:extLst>
              </p:nvPr>
            </p:nvGraphicFramePr>
            <p:xfrm>
              <a:off x="5541584" y="1500528"/>
              <a:ext cx="3231358" cy="45032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15679">
                      <a:extLst>
                        <a:ext uri="{9D8B030D-6E8A-4147-A177-3AD203B41FA5}">
                          <a16:colId xmlns:a16="http://schemas.microsoft.com/office/drawing/2014/main" val="2049411433"/>
                        </a:ext>
                      </a:extLst>
                    </a:gridCol>
                    <a:gridCol w="1615679">
                      <a:extLst>
                        <a:ext uri="{9D8B030D-6E8A-4147-A177-3AD203B41FA5}">
                          <a16:colId xmlns:a16="http://schemas.microsoft.com/office/drawing/2014/main" val="2364927920"/>
                        </a:ext>
                      </a:extLst>
                    </a:gridCol>
                  </a:tblGrid>
                  <a:tr h="70861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Comparison of Atmospheres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3363765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u="sng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Earth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u="sng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Venus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8067643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Atmospheric composition 99%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&amp;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Atmospheric composition 97%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𝐶𝑂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endParaRPr 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5944209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 vapor clouds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Sulfuric acid clouds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9318386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Dynamic wind conditions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Clouds in super-rotation from east to west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669202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22B2ACB-9F0D-4241-85FB-B3EE1F4673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5007078"/>
                  </p:ext>
                </p:extLst>
              </p:nvPr>
            </p:nvGraphicFramePr>
            <p:xfrm>
              <a:off x="5541584" y="1500528"/>
              <a:ext cx="3231358" cy="45032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15679">
                      <a:extLst>
                        <a:ext uri="{9D8B030D-6E8A-4147-A177-3AD203B41FA5}">
                          <a16:colId xmlns:a16="http://schemas.microsoft.com/office/drawing/2014/main" val="2049411433"/>
                        </a:ext>
                      </a:extLst>
                    </a:gridCol>
                    <a:gridCol w="1615679">
                      <a:extLst>
                        <a:ext uri="{9D8B030D-6E8A-4147-A177-3AD203B41FA5}">
                          <a16:colId xmlns:a16="http://schemas.microsoft.com/office/drawing/2014/main" val="2364927920"/>
                        </a:ext>
                      </a:extLst>
                    </a:gridCol>
                  </a:tblGrid>
                  <a:tr h="70861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Comparison of Atmospheres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3363765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u="sng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Earth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u="sng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Venus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8067643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6" t="-120000" r="-100376" b="-1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755" t="-120000" r="-755" b="-16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5944209"/>
                      </a:ext>
                    </a:extLst>
                  </a:tr>
                  <a:tr h="7086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 vapor clouds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Sulfuric acid clouds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9318386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Dynamic wind conditions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Clouds in super-rotation from east to west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669202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3434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Panspermia – origins of life could be interplanetary or interstellar 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originated on surface and migrated into the clouds</a:t>
            </a:r>
          </a:p>
          <a:p>
            <a:pPr>
              <a:buClrTx/>
            </a:pPr>
            <a:endParaRPr lang="en-US" sz="2400" b="0" u="none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C667C1CD-BABA-462D-9732-47BE89D8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019" y="4121717"/>
            <a:ext cx="3790950" cy="248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C8314B-2C91-467C-95C8-B09BFFA3B091}"/>
              </a:ext>
            </a:extLst>
          </p:cNvPr>
          <p:cNvSpPr txBox="1"/>
          <p:nvPr/>
        </p:nvSpPr>
        <p:spPr>
          <a:xfrm>
            <a:off x="5196019" y="6606728"/>
            <a:ext cx="2895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[S. Limaye et al (2018)]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A57FBD-2FB5-46F6-9BD8-D91C62132F16}"/>
              </a:ext>
            </a:extLst>
          </p:cNvPr>
          <p:cNvSpPr txBox="1"/>
          <p:nvPr/>
        </p:nvSpPr>
        <p:spPr>
          <a:xfrm>
            <a:off x="5196019" y="3630421"/>
            <a:ext cx="2895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[curiosmos.com]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301EE6-E965-471C-9803-9A4413E57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412" y="1500528"/>
            <a:ext cx="3795297" cy="210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Balloons?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3434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 exploration platform for Venus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Low-cost &amp; Low risk missions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 for Venus (Vega mission)</a:t>
            </a:r>
          </a:p>
          <a:p>
            <a:pPr marL="0" indent="0">
              <a:buClrTx/>
              <a:buNone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779720-9BFA-4C54-884C-443D1CCB8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841489"/>
            <a:ext cx="2340753" cy="3124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D28A43-2CA5-4032-A782-AA8CF6D9F5CA}"/>
              </a:ext>
            </a:extLst>
          </p:cNvPr>
          <p:cNvSpPr txBox="1"/>
          <p:nvPr/>
        </p:nvSpPr>
        <p:spPr>
          <a:xfrm>
            <a:off x="5959680" y="4965689"/>
            <a:ext cx="2895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[R. Lorenz et al (2018)] </a:t>
            </a:r>
          </a:p>
        </p:txBody>
      </p:sp>
    </p:spTree>
    <p:extLst>
      <p:ext uri="{BB962C8B-B14F-4D97-AF65-F5344CB8AC3E}">
        <p14:creationId xmlns:p14="http://schemas.microsoft.com/office/powerpoint/2010/main" val="781056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43000"/>
            <a:ext cx="8991600" cy="715057"/>
          </a:xfrm>
        </p:spPr>
        <p:txBody>
          <a:bodyPr/>
          <a:lstStyle/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NASA Roadmap for Scientific Ballooning 2020-2030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3434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Recommends increased funding for balloon payload research, super pressure balloons, downlink bandwidth.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Recommends to engage the National Space Grant program to support training of next generation of scientists and engineers</a:t>
            </a:r>
          </a:p>
          <a:p>
            <a:pPr marL="0" indent="0">
              <a:buClrTx/>
              <a:buNone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28A43-2CA5-4032-A782-AA8CF6D9F5CA}"/>
              </a:ext>
            </a:extLst>
          </p:cNvPr>
          <p:cNvSpPr txBox="1"/>
          <p:nvPr/>
        </p:nvSpPr>
        <p:spPr>
          <a:xfrm>
            <a:off x="5181600" y="4533840"/>
            <a:ext cx="3673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[Executive Summary: A Roadmap for Scientific Ballooning 2020-2030]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7BA18-7DCB-408A-B60B-46AF2BAA7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953" y="2800390"/>
            <a:ext cx="3611326" cy="174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0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Proposal: Pico-Balloon Platform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3434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the dynamics and composition of Venusian atmosphere &amp; perform life detection experiments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Teflon cloth balloon envelope &amp; helium lifting gas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Miniaturized scientific equipment</a:t>
            </a:r>
          </a:p>
          <a:p>
            <a:pPr marL="0" indent="0">
              <a:buClrTx/>
              <a:buNone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Tx/>
            </a:pPr>
            <a:endParaRPr lang="en-US" sz="2400" b="0" u="none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4C4EA5F4-BE02-4BE8-B3BB-A3FFB6EC86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999" t="-76" r="12668" b="373"/>
          <a:stretch/>
        </p:blipFill>
        <p:spPr>
          <a:xfrm>
            <a:off x="5405844" y="2586307"/>
            <a:ext cx="3160714" cy="24136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80657D-0257-4D0D-AFC9-F4EB561B8BF0}"/>
              </a:ext>
            </a:extLst>
          </p:cNvPr>
          <p:cNvSpPr txBox="1"/>
          <p:nvPr/>
        </p:nvSpPr>
        <p:spPr>
          <a:xfrm>
            <a:off x="5334000" y="5002041"/>
            <a:ext cx="2895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[JPL/NASA] </a:t>
            </a:r>
          </a:p>
        </p:txBody>
      </p:sp>
    </p:spTree>
    <p:extLst>
      <p:ext uri="{BB962C8B-B14F-4D97-AF65-F5344CB8AC3E}">
        <p14:creationId xmlns:p14="http://schemas.microsoft.com/office/powerpoint/2010/main" val="298287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endParaRPr lang="en-US" dirty="0">
              <a:solidFill>
                <a:sysClr val="windowText" lastClr="000000"/>
              </a:solidFill>
            </a:endParaRPr>
          </a:p>
          <a:p>
            <a:pPr>
              <a:buClrTx/>
            </a:pPr>
            <a:endParaRPr lang="en-US" dirty="0"/>
          </a:p>
          <a:p>
            <a:pPr>
              <a:buClrTx/>
            </a:pPr>
            <a:endParaRPr lang="en-US" dirty="0">
              <a:solidFill>
                <a:sysClr val="windowText" lastClr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3434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pico-balloon platform that can be used for terrestrial atmospheric exploration 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situ measurement device for earth’s jet streams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satellites observe the jet streams from a distance   </a:t>
            </a:r>
          </a:p>
          <a:p>
            <a:pPr>
              <a:buClrTx/>
            </a:pPr>
            <a:endParaRPr lang="en-US" sz="2400" b="0" u="none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C96D5E-AD7E-4574-BC3D-045A07D3F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652" y="1371600"/>
            <a:ext cx="3276600" cy="48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5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Prototype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4800600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Transmits via amateur radio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 Relay's location, altitude, temperature, pressure, speed, and direction </a:t>
            </a:r>
          </a:p>
          <a:p>
            <a:pPr marL="0" indent="0">
              <a:buClrTx/>
              <a:buNone/>
            </a:pPr>
            <a:r>
              <a:rPr lang="en-US" sz="100" b="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LightAPRS</a:t>
            </a: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-W balloon tracker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50cm APRS TX wire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5m WSPR ground wire &amp; TX wire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SBS-13 Balloon envelope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2.5V 3.3F super capacitors x2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50 mA @ 4.8V </a:t>
            </a:r>
            <a:r>
              <a:rPr lang="en-US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Powerfilm</a:t>
            </a: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 solar panel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15 lb. fishing line</a:t>
            </a:r>
          </a:p>
          <a:p>
            <a:pPr marL="0" indent="0">
              <a:buClrTx/>
              <a:buNone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9678F-CCDE-4328-928D-9FAA478F3CA5}"/>
              </a:ext>
            </a:extLst>
          </p:cNvPr>
          <p:cNvSpPr txBox="1"/>
          <p:nvPr/>
        </p:nvSpPr>
        <p:spPr>
          <a:xfrm>
            <a:off x="457200" y="6165235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APRS: Automatic Packet Reporting System</a:t>
            </a:r>
          </a:p>
          <a:p>
            <a:r>
              <a:rPr lang="en-US" sz="16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WSPR: Weak Signal Propagation Reporter 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98CC03F-A597-4A72-9869-6B56648A8D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8975" y="3632247"/>
            <a:ext cx="3229000" cy="2421750"/>
          </a:xfrm>
          <a:prstGeom prst="rect">
            <a:avLst/>
          </a:prstGeom>
        </p:spPr>
      </p:pic>
      <p:pic>
        <p:nvPicPr>
          <p:cNvPr id="5" name="Picture 4" descr="A picture containing text, stone&#10;&#10;Description automatically generated">
            <a:extLst>
              <a:ext uri="{FF2B5EF4-FFF2-40B4-BE49-F238E27FC236}">
                <a16:creationId xmlns:a16="http://schemas.microsoft.com/office/drawing/2014/main" id="{F85114C4-098D-40A3-9FDC-C73B0A7390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3400" y="1779928"/>
            <a:ext cx="2235200" cy="1676400"/>
          </a:xfrm>
          <a:prstGeom prst="rect">
            <a:avLst/>
          </a:prstGeom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DE588B8-2BBB-4949-A52E-EB29DC5D3058}"/>
              </a:ext>
            </a:extLst>
          </p:cNvPr>
          <p:cNvSpPr/>
          <p:nvPr/>
        </p:nvSpPr>
        <p:spPr bwMode="auto">
          <a:xfrm>
            <a:off x="6370506" y="5994648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u="non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1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A654F565-7999-4556-9CCF-FED3B2549FA1}"/>
              </a:ext>
            </a:extLst>
          </p:cNvPr>
          <p:cNvSpPr/>
          <p:nvPr/>
        </p:nvSpPr>
        <p:spPr bwMode="auto">
          <a:xfrm>
            <a:off x="7239000" y="6092057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u="none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1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01DB65A1-5FE3-4D7E-BD0C-9ABB13382CDA}"/>
              </a:ext>
            </a:extLst>
          </p:cNvPr>
          <p:cNvSpPr/>
          <p:nvPr/>
        </p:nvSpPr>
        <p:spPr bwMode="auto">
          <a:xfrm>
            <a:off x="7467600" y="5526227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1C5C9C18-B74A-4FF1-B362-6BF458751F9A}"/>
              </a:ext>
            </a:extLst>
          </p:cNvPr>
          <p:cNvSpPr/>
          <p:nvPr/>
        </p:nvSpPr>
        <p:spPr bwMode="auto">
          <a:xfrm>
            <a:off x="5552339" y="3399975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u="non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1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91598AA-1F5E-4544-94B0-75980DEB3D31}"/>
              </a:ext>
            </a:extLst>
          </p:cNvPr>
          <p:cNvSpPr/>
          <p:nvPr/>
        </p:nvSpPr>
        <p:spPr bwMode="auto">
          <a:xfrm>
            <a:off x="7077493" y="2285133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8F6DA3C2-4CA1-419B-8734-7245795B98E8}"/>
              </a:ext>
            </a:extLst>
          </p:cNvPr>
          <p:cNvSpPr/>
          <p:nvPr/>
        </p:nvSpPr>
        <p:spPr bwMode="auto">
          <a:xfrm>
            <a:off x="7400507" y="4785564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E0DB662E-F5BC-402B-AE17-7CFE34E6CB5E}"/>
              </a:ext>
            </a:extLst>
          </p:cNvPr>
          <p:cNvSpPr/>
          <p:nvPr/>
        </p:nvSpPr>
        <p:spPr bwMode="auto">
          <a:xfrm>
            <a:off x="6736824" y="3735728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61F3D27E-DC23-4411-AE16-531A17DAC74B}"/>
              </a:ext>
            </a:extLst>
          </p:cNvPr>
          <p:cNvSpPr/>
          <p:nvPr/>
        </p:nvSpPr>
        <p:spPr bwMode="auto">
          <a:xfrm>
            <a:off x="6307950" y="3025970"/>
            <a:ext cx="323014" cy="341173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787580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Flight 1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3789176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Total payload weight: 37.5 grams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6.5 grams free lift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Target altitude 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35,000 - 40,000 ft.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247 hours flight time 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Max speed 289 MPH</a:t>
            </a: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252AFF74-5836-45C0-BE9C-6E609828AA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76" y="1327449"/>
            <a:ext cx="4703569" cy="37050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EDBD12-21A8-4A27-8629-EC2C6FD49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718" y="4089764"/>
            <a:ext cx="4693886" cy="234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0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Flight 2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3789176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4 pico-balloons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Payload weight </a:t>
            </a:r>
          </a:p>
          <a:p>
            <a:pPr marL="0" indent="0">
              <a:buClrTx/>
              <a:buNone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     ~22 grams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Testing different balloon envelope materials (mylar and SBS-13)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6.5 grams free lift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Target altitude 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35,000 - 40,000 ft.</a:t>
            </a:r>
          </a:p>
          <a:p>
            <a:pPr marL="0" indent="0">
              <a:buClrTx/>
              <a:buNone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FF66A-F052-4C40-8193-7849F9752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376" y="1451506"/>
            <a:ext cx="4825863" cy="2243215"/>
          </a:xfrm>
          <a:prstGeom prst="rect">
            <a:avLst/>
          </a:prstGeom>
        </p:spPr>
      </p:pic>
      <p:pic>
        <p:nvPicPr>
          <p:cNvPr id="8" name="Picture 7" descr="A group of people standing outside&#10;&#10;Description automatically generated with medium confidence">
            <a:extLst>
              <a:ext uri="{FF2B5EF4-FFF2-40B4-BE49-F238E27FC236}">
                <a16:creationId xmlns:a16="http://schemas.microsoft.com/office/drawing/2014/main" id="{2D133BA2-7E35-4893-8093-BEC29B2FB0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26" y="3810000"/>
            <a:ext cx="3540531" cy="265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57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Flight 2 - Results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3789176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Circumnavigated in 13 days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Total flight time 14 days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Over 30,000 km traveled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Concluded SBS-13 more reliable than mylar </a:t>
            </a: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C945AF-31AD-4207-9070-82C80E58B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37" y="1666885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2D5D7-88F9-40F4-9E14-3C2B1CBBC291}"/>
              </a:ext>
            </a:extLst>
          </p:cNvPr>
          <p:cNvSpPr txBox="1"/>
          <p:nvPr/>
        </p:nvSpPr>
        <p:spPr>
          <a:xfrm>
            <a:off x="7086600" y="6238213"/>
            <a:ext cx="19867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none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9A3D02-7038-4863-8DB3-7F8B2851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287" y="4509094"/>
            <a:ext cx="5423713" cy="172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91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Necessary Development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FBB4A30-9EF4-43DB-8970-F284D323E64B}"/>
              </a:ext>
            </a:extLst>
          </p:cNvPr>
          <p:cNvSpPr txBox="1">
            <a:spLocks/>
          </p:cNvSpPr>
          <p:nvPr/>
        </p:nvSpPr>
        <p:spPr bwMode="auto">
          <a:xfrm>
            <a:off x="609600" y="2097769"/>
            <a:ext cx="4572000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Miniaturized life detection equipment in development by Prof. Linda Powers  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Teflon balloon envelope and payload coating to survive sulfuric acid</a:t>
            </a:r>
          </a:p>
          <a:p>
            <a:pPr>
              <a:buClrTx/>
            </a:pPr>
            <a:r>
              <a:rPr lang="en-US" sz="2400" b="0" u="none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communication method to link swarms of Pico-balloons</a:t>
            </a:r>
          </a:p>
          <a:p>
            <a:pPr>
              <a:buClrTx/>
            </a:pPr>
            <a:endParaRPr lang="en-US" sz="2400" b="0" u="none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ClrTx/>
              <a:buNone/>
            </a:pPr>
            <a:endParaRPr lang="en-US" u="none" kern="0" dirty="0"/>
          </a:p>
          <a:p>
            <a:pPr>
              <a:buClrTx/>
            </a:pPr>
            <a:endParaRPr lang="en-US" u="none" kern="0" dirty="0">
              <a:solidFill>
                <a:sysClr val="windowText" lastClr="000000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pic>
        <p:nvPicPr>
          <p:cNvPr id="3074" name="Picture 2" descr="Image result for innovation">
            <a:extLst>
              <a:ext uri="{FF2B5EF4-FFF2-40B4-BE49-F238E27FC236}">
                <a16:creationId xmlns:a16="http://schemas.microsoft.com/office/drawing/2014/main" id="{3A432FA4-7ECD-4F70-9E97-30A42166C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000" y="2667000"/>
            <a:ext cx="3542525" cy="202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E96893-2D51-4B94-8A17-3BD3FE9B1229}"/>
              </a:ext>
            </a:extLst>
          </p:cNvPr>
          <p:cNvSpPr txBox="1"/>
          <p:nvPr/>
        </p:nvSpPr>
        <p:spPr>
          <a:xfrm>
            <a:off x="5334000" y="4683978"/>
            <a:ext cx="2895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non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[biovoicenews.com] </a:t>
            </a:r>
          </a:p>
        </p:txBody>
      </p:sp>
    </p:spTree>
    <p:extLst>
      <p:ext uri="{BB962C8B-B14F-4D97-AF65-F5344CB8AC3E}">
        <p14:creationId xmlns:p14="http://schemas.microsoft.com/office/powerpoint/2010/main" val="222178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5105400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Successfully created a pico-balloon platform for terrestrial atmospheric exploration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In situ measurements of the jet streams 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Can be expanded to fly on Venus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Swarms of pico-balloons could be launched to form a constellation around Venus.</a:t>
            </a:r>
          </a:p>
          <a:p>
            <a:pPr>
              <a:buClrTx/>
            </a:pP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Long duration in situ detectors identifying regions with the highest potential for life.   </a:t>
            </a: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2D0A977-08D4-4380-9E50-97AE3C2EA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61" b="2530"/>
          <a:stretch/>
        </p:blipFill>
        <p:spPr bwMode="auto">
          <a:xfrm>
            <a:off x="6596925" y="4642442"/>
            <a:ext cx="1997988" cy="193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A5B7293-F680-408D-A2B0-B266DD6EC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43419" y="1143000"/>
            <a:ext cx="1905000" cy="338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72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458200" cy="4463414"/>
          </a:xfrm>
        </p:spPr>
        <p:txBody>
          <a:bodyPr/>
          <a:lstStyle/>
          <a:p>
            <a:pPr>
              <a:buClrTx/>
            </a:pPr>
            <a:r>
              <a:rPr lang="en-US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Jekan</a:t>
            </a: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Thangavelautham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Mentor</a:t>
            </a:r>
          </a:p>
          <a:p>
            <a:pPr>
              <a:buClrTx/>
            </a:pPr>
            <a:r>
              <a:rPr lang="en-US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Tristian Schuler – Graduate Student</a:t>
            </a:r>
          </a:p>
          <a:p>
            <a:pPr>
              <a:buClrTx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Layne Crawford – Administrative Program Manager Asteroids laboratory</a:t>
            </a:r>
          </a:p>
          <a:p>
            <a:pPr>
              <a:buClrTx/>
            </a:pPr>
            <a:r>
              <a:rPr lang="en-US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Coe – Manager, Arizona/NASA Space Grant Program</a:t>
            </a:r>
          </a:p>
          <a:p>
            <a:pPr>
              <a:buClrTx/>
            </a:pPr>
            <a:r>
              <a:rPr lang="en-US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</a:t>
            </a:r>
            <a:r>
              <a:rPr lang="en-US" sz="24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Debbins</a:t>
            </a:r>
            <a:r>
              <a:rPr lang="en-US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Undergraduate researcher</a:t>
            </a:r>
          </a:p>
          <a:p>
            <a:pPr marL="0" indent="0">
              <a:buClrTx/>
              <a:buNone/>
            </a:pPr>
            <a:endParaRPr lang="en-US" sz="2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dirty="0">
              <a:solidFill>
                <a:srgbClr val="000000"/>
              </a:solidFill>
              <a:latin typeface="Garamond-Bold"/>
            </a:endParaRPr>
          </a:p>
          <a:p>
            <a:pPr>
              <a:buClrTx/>
            </a:pPr>
            <a:endParaRPr lang="en-US" b="1" i="0" dirty="0">
              <a:solidFill>
                <a:srgbClr val="000000"/>
              </a:solidFill>
              <a:effectLst/>
              <a:latin typeface="Garamond-Bold"/>
            </a:endParaRPr>
          </a:p>
          <a:p>
            <a:pPr>
              <a:buClrTx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977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276600"/>
            <a:ext cx="8382000" cy="715057"/>
          </a:xfrm>
        </p:spPr>
        <p:txBody>
          <a:bodyPr/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0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E20E7E-EA7B-4F24-88ED-2776C9DD1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6536"/>
            <a:ext cx="1213663" cy="96915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D07E3F-2719-4C4A-B928-A73A49686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Ford, Kevin. (1997). Optimizing Aerobot Exploration of Venus. </a:t>
            </a:r>
          </a:p>
          <a:p>
            <a:pPr lvl="1"/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Limaye, Sanjay &amp; Mogul, Rakesh &amp; Smith, David &amp; Ansari,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Słowik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Grzegorz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Vaishampayan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Parag. (2018). Venus' Spectral Signatures and the Potential for Life in the Clouds. Astrobiology. 18. 10.1089/ast.2017.1783. </a:t>
            </a:r>
          </a:p>
          <a:p>
            <a:pPr lvl="1"/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Greaves, Jane &amp; Richards, Anita &amp; Bains, William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Rimmer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Paul &amp; Sagawa, Hideo &amp; Clements, David &amp; Seager, Sara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Petkowski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Janusz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Sousa-Silva, Clara &amp; Ranjan,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Sukrit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Drabek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-Maunder, Emily &amp; Fraser, Helen &amp; Cartwright, Annabel &amp; Mueller-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Wodarg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Ingo &amp; Zhan,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Zhuchang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Friberg, Per &amp; Coulson, Iain &amp; Lee,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E'lisa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Hoge, Jim. (2020). Phosphine Gas in the Cloud Decks of Venus. </a:t>
            </a:r>
          </a:p>
          <a:p>
            <a:pPr lvl="1"/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11th Lighter-than-Air Systems Technology Conference, Clearwater, Florida, May 16, 1995</a:t>
            </a:r>
          </a:p>
          <a:p>
            <a:pPr lvl="1"/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Lorenz, R. D., Crisp, D., &amp; Huber, L. (2018). Venus atmospheric structure and dynamics from the VEGA lander and balloons: New results and PDS archive. </a:t>
            </a:r>
            <a:r>
              <a:rPr lang="en-US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ICARUS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277–283. https://doi-org.ezproxy2.library.arizona.edu/10.1016/j.icarus.2017.12.044</a:t>
            </a:r>
          </a:p>
          <a:p>
            <a:pPr lvl="1"/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Seager, Sara &amp; </a:t>
            </a:r>
            <a:r>
              <a:rPr lang="en-US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Petkowski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Janusz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Gao, Peter &amp; Bains, William &amp; Bryan, Noelle &amp; Ranjan, </a:t>
            </a:r>
            <a:r>
              <a:rPr lang="en-US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Sukrit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Greaves, Jane. (2020). The Venusian Lower Atmosphere Haze as a Depot for Desiccated Microbial Life: A Proposed Life Cycle for Persistence of the Venusian Aerial Biosphere. Astrobiology. 10.1089/ast.2020.2244. </a:t>
            </a:r>
          </a:p>
          <a:p>
            <a:pPr lvl="1"/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Gorham, Peter &amp; Christopher, Walker &amp; Jones, William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Kierans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Carolyn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Vieregg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Abigail &amp; Anderson, James &amp; Young, Elliot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Chakabarti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Supriya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Millan, Robyn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Bernasconi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Pietro &amp;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Guzik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Gregory. (2019). A Roadmap For Scientific Ballooning 2020-2030. </a:t>
            </a:r>
          </a:p>
          <a:p>
            <a:pPr lvl="1"/>
            <a:endParaRPr lang="en-US" sz="1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022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85854</TotalTime>
  <Words>917</Words>
  <Application>Microsoft Office PowerPoint</Application>
  <PresentationFormat>On-screen Show (4:3)</PresentationFormat>
  <Paragraphs>139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Cambria Math</vt:lpstr>
      <vt:lpstr>Garamond</vt:lpstr>
      <vt:lpstr>Garamond-Bold</vt:lpstr>
      <vt:lpstr>Impact</vt:lpstr>
      <vt:lpstr>Times New Roman</vt:lpstr>
      <vt:lpstr>Wingdings</vt:lpstr>
      <vt:lpstr>1_Stream</vt:lpstr>
      <vt:lpstr>2_Stream</vt:lpstr>
      <vt:lpstr>PowerPoint Presentation</vt:lpstr>
      <vt:lpstr>Introduction</vt:lpstr>
      <vt:lpstr>Introduction</vt:lpstr>
      <vt:lpstr>Why Balloons?</vt:lpstr>
      <vt:lpstr>NASA Roadmap for Scientific Ballooning 2020-2030</vt:lpstr>
      <vt:lpstr>Proposal: Pico-Balloon Platform</vt:lpstr>
      <vt:lpstr>Objective</vt:lpstr>
      <vt:lpstr>Prototype </vt:lpstr>
      <vt:lpstr>Flight 1</vt:lpstr>
      <vt:lpstr>Flight 2</vt:lpstr>
      <vt:lpstr>Flight 2 - Results</vt:lpstr>
      <vt:lpstr>Necessary Development</vt:lpstr>
      <vt:lpstr>Conclusions</vt:lpstr>
      <vt:lpstr>Acknowledgements</vt:lpstr>
      <vt:lpstr>Thank you</vt:lpstr>
      <vt:lpstr>References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Josh Crest</cp:lastModifiedBy>
  <cp:revision>877</cp:revision>
  <dcterms:created xsi:type="dcterms:W3CDTF">2008-05-21T01:02:12Z</dcterms:created>
  <dcterms:modified xsi:type="dcterms:W3CDTF">2021-04-22T20:18:12Z</dcterms:modified>
</cp:coreProperties>
</file>