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42" r:id="rId4"/>
    <p:sldId id="259" r:id="rId5"/>
    <p:sldId id="260" r:id="rId6"/>
    <p:sldId id="343" r:id="rId7"/>
    <p:sldId id="344" r:id="rId8"/>
    <p:sldId id="346" r:id="rId9"/>
    <p:sldId id="345" r:id="rId10"/>
    <p:sldId id="347" r:id="rId11"/>
    <p:sldId id="352" r:id="rId12"/>
    <p:sldId id="360" r:id="rId13"/>
    <p:sldId id="351" r:id="rId14"/>
    <p:sldId id="354" r:id="rId15"/>
    <p:sldId id="348" r:id="rId16"/>
    <p:sldId id="355" r:id="rId17"/>
    <p:sldId id="356" r:id="rId18"/>
    <p:sldId id="357" r:id="rId19"/>
    <p:sldId id="349" r:id="rId20"/>
    <p:sldId id="358" r:id="rId21"/>
    <p:sldId id="35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erson, Steven Dominic - (sdanderson)" initials="ASD-(" lastIdx="1" clrIdx="0">
    <p:extLst>
      <p:ext uri="{19B8F6BF-5375-455C-9EA6-DF929625EA0E}">
        <p15:presenceInfo xmlns:p15="http://schemas.microsoft.com/office/powerpoint/2012/main" userId="Anderson, Steven Dominic - (sdanderson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4F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86082" autoAdjust="0"/>
  </p:normalViewPr>
  <p:slideViewPr>
    <p:cSldViewPr snapToGrid="0">
      <p:cViewPr varScale="1">
        <p:scale>
          <a:sx n="58" d="100"/>
          <a:sy n="58" d="100"/>
        </p:scale>
        <p:origin x="9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venda\Documents\Tree%20of%20Life\THESIS\mechanicalcomparison\fullcha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venda\Documents\Tree%20of%20Life\THESIS\flexibledesigns\flexib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venda\Documents\Tree%20of%20Life\STK_accessperiods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S-Parameter (Mechanical Concepts)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'S11 comparison'!$B$1</c:f>
              <c:strCache>
                <c:ptCount val="1"/>
                <c:pt idx="0">
                  <c:v>Formed Spring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comparison'!$B$2:$B$202</c:f>
              <c:numCache>
                <c:formatCode>General</c:formatCode>
                <c:ptCount val="201"/>
                <c:pt idx="0">
                  <c:v>-15.8341256417384</c:v>
                </c:pt>
                <c:pt idx="1">
                  <c:v>-16.292795884222201</c:v>
                </c:pt>
                <c:pt idx="2">
                  <c:v>-16.742903688599402</c:v>
                </c:pt>
                <c:pt idx="3">
                  <c:v>-17.1672926924915</c:v>
                </c:pt>
                <c:pt idx="4">
                  <c:v>-17.5415376099632</c:v>
                </c:pt>
                <c:pt idx="5">
                  <c:v>-17.834197674006901</c:v>
                </c:pt>
                <c:pt idx="6">
                  <c:v>-18.009859910504201</c:v>
                </c:pt>
                <c:pt idx="7">
                  <c:v>-18.035878249146599</c:v>
                </c:pt>
                <c:pt idx="8">
                  <c:v>-17.891496301859402</c:v>
                </c:pt>
                <c:pt idx="9">
                  <c:v>-17.575115322401199</c:v>
                </c:pt>
                <c:pt idx="10">
                  <c:v>-17.105153221475199</c:v>
                </c:pt>
                <c:pt idx="11">
                  <c:v>-16.5139061699713</c:v>
                </c:pt>
                <c:pt idx="12">
                  <c:v>-15.8384048774367</c:v>
                </c:pt>
                <c:pt idx="13">
                  <c:v>-15.112929756527</c:v>
                </c:pt>
                <c:pt idx="14">
                  <c:v>-14.365182691518401</c:v>
                </c:pt>
                <c:pt idx="15">
                  <c:v>-13.6155506806028</c:v>
                </c:pt>
                <c:pt idx="16">
                  <c:v>-12.878037079894399</c:v>
                </c:pt>
                <c:pt idx="17">
                  <c:v>-12.161722468256499</c:v>
                </c:pt>
                <c:pt idx="18">
                  <c:v>-11.472156336291</c:v>
                </c:pt>
                <c:pt idx="19">
                  <c:v>-10.812467428336699</c:v>
                </c:pt>
                <c:pt idx="20">
                  <c:v>-10.1841739718872</c:v>
                </c:pt>
                <c:pt idx="21">
                  <c:v>-9.5877455827854305</c:v>
                </c:pt>
                <c:pt idx="22">
                  <c:v>-9.0229810161300303</c:v>
                </c:pt>
                <c:pt idx="23">
                  <c:v>-8.4892570236298308</c:v>
                </c:pt>
                <c:pt idx="24">
                  <c:v>-7.9856899943206896</c:v>
                </c:pt>
                <c:pt idx="25">
                  <c:v>-7.5112398458869398</c:v>
                </c:pt>
                <c:pt idx="26">
                  <c:v>-7.0647762792451996</c:v>
                </c:pt>
                <c:pt idx="27">
                  <c:v>-6.6451208399113098</c:v>
                </c:pt>
                <c:pt idx="28">
                  <c:v>-6.2510736460766099</c:v>
                </c:pt>
                <c:pt idx="29">
                  <c:v>-5.8814305532927698</c:v>
                </c:pt>
                <c:pt idx="30">
                  <c:v>-5.5349944641156501</c:v>
                </c:pt>
                <c:pt idx="31">
                  <c:v>-5.2105831246850496</c:v>
                </c:pt>
                <c:pt idx="32">
                  <c:v>-4.9070348504013497</c:v>
                </c:pt>
                <c:pt idx="33">
                  <c:v>-4.6232130359233503</c:v>
                </c:pt>
                <c:pt idx="34">
                  <c:v>-4.3580099279837698</c:v>
                </c:pt>
                <c:pt idx="35">
                  <c:v>-4.11034990416365</c:v>
                </c:pt>
                <c:pt idx="36">
                  <c:v>-3.8791923602120399</c:v>
                </c:pt>
                <c:pt idx="37">
                  <c:v>-3.6635342308451602</c:v>
                </c:pt>
                <c:pt idx="38">
                  <c:v>-3.4624121321406101</c:v>
                </c:pt>
                <c:pt idx="39">
                  <c:v>-3.27490410229733</c:v>
                </c:pt>
                <c:pt idx="40">
                  <c:v>-3.10013092101345</c:v>
                </c:pt>
                <c:pt idx="41">
                  <c:v>-2.9372569987664501</c:v>
                </c:pt>
                <c:pt idx="42">
                  <c:v>-2.7854908410496102</c:v>
                </c:pt>
                <c:pt idx="43">
                  <c:v>-2.6440851060988302</c:v>
                </c:pt>
                <c:pt idx="44">
                  <c:v>-2.51233628611033</c:v>
                </c:pt>
                <c:pt idx="45">
                  <c:v>-2.38958405057853</c:v>
                </c:pt>
                <c:pt idx="46">
                  <c:v>-2.2752102959739799</c:v>
                </c:pt>
                <c:pt idx="47">
                  <c:v>-2.1686379487093399</c:v>
                </c:pt>
                <c:pt idx="48">
                  <c:v>-2.0693295686075199</c:v>
                </c:pt>
                <c:pt idx="49">
                  <c:v>-1.97678579837826</c:v>
                </c:pt>
                <c:pt idx="50">
                  <c:v>-1.8905437014355999</c:v>
                </c:pt>
                <c:pt idx="51">
                  <c:v>-1.8101750262115499</c:v>
                </c:pt>
                <c:pt idx="52">
                  <c:v>-1.73528443034215</c:v>
                </c:pt>
                <c:pt idx="53">
                  <c:v>-1.66550769303827</c:v>
                </c:pt>
                <c:pt idx="54">
                  <c:v>-1.6005099388463899</c:v>
                </c:pt>
                <c:pt idx="55">
                  <c:v>-1.5399838910177099</c:v>
                </c:pt>
                <c:pt idx="56">
                  <c:v>-1.4836481679393001</c:v>
                </c:pt>
                <c:pt idx="57">
                  <c:v>-1.4312456315855799</c:v>
                </c:pt>
                <c:pt idx="58">
                  <c:v>-1.3825417927260699</c:v>
                </c:pt>
                <c:pt idx="59">
                  <c:v>-1.33732327365171</c:v>
                </c:pt>
                <c:pt idx="60">
                  <c:v>-1.29539632540649</c:v>
                </c:pt>
                <c:pt idx="61">
                  <c:v>-1.2565853928758199</c:v>
                </c:pt>
                <c:pt idx="62">
                  <c:v>-1.22073171752488</c:v>
                </c:pt>
                <c:pt idx="63">
                  <c:v>-1.1876919640455501</c:v>
                </c:pt>
                <c:pt idx="64">
                  <c:v>-1.15733685362773</c:v>
                </c:pt>
                <c:pt idx="65">
                  <c:v>-1.1295497830235099</c:v>
                </c:pt>
                <c:pt idx="66">
                  <c:v>-1.1042254050831899</c:v>
                </c:pt>
                <c:pt idx="67">
                  <c:v>-1.08126814315528</c:v>
                </c:pt>
                <c:pt idx="68">
                  <c:v>-1.0605906089195101</c:v>
                </c:pt>
                <c:pt idx="69">
                  <c:v>-1.0421118912771099</c:v>
                </c:pt>
                <c:pt idx="70">
                  <c:v>-1.02575568346927</c:v>
                </c:pt>
                <c:pt idx="71">
                  <c:v>-1.01144821748238</c:v>
                </c:pt>
                <c:pt idx="72">
                  <c:v>-0.99911598014499903</c:v>
                </c:pt>
                <c:pt idx="73">
                  <c:v>-0.98868319550928796</c:v>
                </c:pt>
                <c:pt idx="74">
                  <c:v>-0.98006907472780103</c:v>
                </c:pt>
                <c:pt idx="75">
                  <c:v>-0.97318485933008603</c:v>
                </c:pt>
                <c:pt idx="76">
                  <c:v>-0.96793071797798502</c:v>
                </c:pt>
                <c:pt idx="77">
                  <c:v>-0.96419260113723704</c:v>
                </c:pt>
                <c:pt idx="78">
                  <c:v>-0.96183921197037303</c:v>
                </c:pt>
                <c:pt idx="79">
                  <c:v>-0.96071931224567697</c:v>
                </c:pt>
                <c:pt idx="80">
                  <c:v>-0.96065964318226704</c:v>
                </c:pt>
                <c:pt idx="81">
                  <c:v>-0.96146379315666397</c:v>
                </c:pt>
                <c:pt idx="82">
                  <c:v>-0.96291237350188297</c:v>
                </c:pt>
                <c:pt idx="83">
                  <c:v>-0.96476485391529099</c:v>
                </c:pt>
                <c:pt idx="84">
                  <c:v>-0.96676334388273799</c:v>
                </c:pt>
                <c:pt idx="85">
                  <c:v>-0.96863847404326098</c:v>
                </c:pt>
                <c:pt idx="86">
                  <c:v>-0.97011732967340003</c:v>
                </c:pt>
                <c:pt idx="87">
                  <c:v>-0.97093313117500102</c:v>
                </c:pt>
                <c:pt idx="88">
                  <c:v>-0.97083607593426202</c:v>
                </c:pt>
                <c:pt idx="89">
                  <c:v>-0.96960450113878105</c:v>
                </c:pt>
                <c:pt idx="90">
                  <c:v>-0.96705535513073604</c:v>
                </c:pt>
                <c:pt idx="91">
                  <c:v>-0.96305292646277496</c:v>
                </c:pt>
                <c:pt idx="92">
                  <c:v>-0.95751490333553102</c:v>
                </c:pt>
                <c:pt idx="93">
                  <c:v>-0.95041511503610399</c:v>
                </c:pt>
                <c:pt idx="94">
                  <c:v>-0.94178269735254205</c:v>
                </c:pt>
                <c:pt idx="95">
                  <c:v>-0.93169785362148005</c:v>
                </c:pt>
                <c:pt idx="96">
                  <c:v>-0.92028477096642103</c:v>
                </c:pt>
                <c:pt idx="97">
                  <c:v>-0.90770252920802996</c:v>
                </c:pt>
                <c:pt idx="98">
                  <c:v>-0.89413496943098203</c:v>
                </c:pt>
                <c:pt idx="99">
                  <c:v>-0.879780467876494</c:v>
                </c:pt>
                <c:pt idx="100">
                  <c:v>-0.86484241733434097</c:v>
                </c:pt>
                <c:pt idx="101">
                  <c:v>-0.84952099949411797</c:v>
                </c:pt>
                <c:pt idx="102">
                  <c:v>-0.83400658828841201</c:v>
                </c:pt>
                <c:pt idx="103">
                  <c:v>-0.81847489827815301</c:v>
                </c:pt>
                <c:pt idx="104">
                  <c:v>-0.80308381099612902</c:v>
                </c:pt>
                <c:pt idx="105">
                  <c:v>-0.78797168761210201</c:v>
                </c:pt>
                <c:pt idx="106">
                  <c:v>-0.77325690731470398</c:v>
                </c:pt>
                <c:pt idx="107">
                  <c:v>-0.75903834831133599</c:v>
                </c:pt>
                <c:pt idx="108">
                  <c:v>-0.74539653965327801</c:v>
                </c:pt>
                <c:pt idx="109">
                  <c:v>-0.73239524441524695</c:v>
                </c:pt>
                <c:pt idx="110">
                  <c:v>-0.72008327727330701</c:v>
                </c:pt>
                <c:pt idx="111">
                  <c:v>-0.70849640422426696</c:v>
                </c:pt>
                <c:pt idx="112">
                  <c:v>-0.697659213888978</c:v>
                </c:pt>
                <c:pt idx="113">
                  <c:v>-0.68758688572609905</c:v>
                </c:pt>
                <c:pt idx="114">
                  <c:v>-0.67828680948388098</c:v>
                </c:pt>
                <c:pt idx="115">
                  <c:v>-0.66976003241045501</c:v>
                </c:pt>
                <c:pt idx="116">
                  <c:v>-0.66200252685185701</c:v>
                </c:pt>
                <c:pt idx="117">
                  <c:v>-0.65500628190450405</c:v>
                </c:pt>
                <c:pt idx="118">
                  <c:v>-0.64876022982328696</c:v>
                </c:pt>
                <c:pt idx="119">
                  <c:v>-0.64325102190624495</c:v>
                </c:pt>
                <c:pt idx="120">
                  <c:v>-0.63846367042587404</c:v>
                </c:pt>
                <c:pt idx="121">
                  <c:v>-0.63438207353668197</c:v>
                </c:pt>
                <c:pt idx="122">
                  <c:v>-0.63098943948237396</c:v>
                </c:pt>
                <c:pt idx="123">
                  <c:v>-0.62826862524286298</c:v>
                </c:pt>
                <c:pt idx="124">
                  <c:v>-0.62620240327755605</c:v>
                </c:pt>
                <c:pt idx="125">
                  <c:v>-0.62477366842611504</c:v>
                </c:pt>
                <c:pt idx="126">
                  <c:v>-0.62396559544486596</c:v>
                </c:pt>
                <c:pt idx="127">
                  <c:v>-0.623761756161891</c:v>
                </c:pt>
                <c:pt idx="128">
                  <c:v>-0.62414620386764597</c:v>
                </c:pt>
                <c:pt idx="129">
                  <c:v>-0.62510353134052699</c:v>
                </c:pt>
                <c:pt idx="130">
                  <c:v>-0.62661890784056495</c:v>
                </c:pt>
                <c:pt idx="131">
                  <c:v>-0.62867809948486297</c:v>
                </c:pt>
                <c:pt idx="132">
                  <c:v>-0.63126747663372396</c:v>
                </c:pt>
                <c:pt idx="133">
                  <c:v>-0.63437401125340698</c:v>
                </c:pt>
                <c:pt idx="134">
                  <c:v>-0.63798526666557698</c:v>
                </c:pt>
                <c:pt idx="135">
                  <c:v>-0.64208938163047402</c:v>
                </c:pt>
                <c:pt idx="136">
                  <c:v>-0.64667505032761297</c:v>
                </c:pt>
                <c:pt idx="137">
                  <c:v>-0.65173149948184705</c:v>
                </c:pt>
                <c:pt idx="138">
                  <c:v>-0.65724846362385902</c:v>
                </c:pt>
                <c:pt idx="139">
                  <c:v>-0.66321615926260802</c:v>
                </c:pt>
                <c:pt idx="140">
                  <c:v>-0.66962525857564303</c:v>
                </c:pt>
                <c:pt idx="141">
                  <c:v>-0.67646686308382198</c:v>
                </c:pt>
                <c:pt idx="142">
                  <c:v>-0.68373247766501699</c:v>
                </c:pt>
                <c:pt idx="143">
                  <c:v>-0.69141398517126396</c:v>
                </c:pt>
                <c:pt idx="144">
                  <c:v>-0.69950362184197001</c:v>
                </c:pt>
                <c:pt idx="145">
                  <c:v>-0.70799395364861195</c:v>
                </c:pt>
                <c:pt idx="146">
                  <c:v>-0.71687785366124201</c:v>
                </c:pt>
                <c:pt idx="147">
                  <c:v>-0.72614848049174896</c:v>
                </c:pt>
                <c:pt idx="148">
                  <c:v>-0.73579925784129896</c:v>
                </c:pt>
                <c:pt idx="149">
                  <c:v>-0.74582385515814897</c:v>
                </c:pt>
                <c:pt idx="150">
                  <c:v>-0.75621616939604597</c:v>
                </c:pt>
                <c:pt idx="151">
                  <c:v>-0.76697030785127795</c:v>
                </c:pt>
                <c:pt idx="152">
                  <c:v>-0.77808057204777403</c:v>
                </c:pt>
                <c:pt idx="153">
                  <c:v>-0.78954144263336801</c:v>
                </c:pt>
                <c:pt idx="154">
                  <c:v>-0.80134756524624695</c:v>
                </c:pt>
                <c:pt idx="155">
                  <c:v>-0.81349373730795405</c:v>
                </c:pt>
                <c:pt idx="156">
                  <c:v>-0.825974895697974</c:v>
                </c:pt>
                <c:pt idx="157">
                  <c:v>-0.83878610526452702</c:v>
                </c:pt>
                <c:pt idx="158">
                  <c:v>-0.851922548126548</c:v>
                </c:pt>
                <c:pt idx="159">
                  <c:v>-0.86537951372263699</c:v>
                </c:pt>
                <c:pt idx="160">
                  <c:v>-0.879152389563987</c:v>
                </c:pt>
                <c:pt idx="161">
                  <c:v>-0.89323665264991203</c:v>
                </c:pt>
                <c:pt idx="162">
                  <c:v>-0.90762786150617902</c:v>
                </c:pt>
                <c:pt idx="163">
                  <c:v>-0.922321648808335</c:v>
                </c:pt>
                <c:pt idx="164">
                  <c:v>-0.93731371455395296</c:v>
                </c:pt>
                <c:pt idx="165">
                  <c:v>-0.952599819749677</c:v>
                </c:pt>
                <c:pt idx="166">
                  <c:v>-0.968175780580942</c:v>
                </c:pt>
                <c:pt idx="167">
                  <c:v>-0.98403746303392403</c:v>
                </c:pt>
                <c:pt idx="168">
                  <c:v>-1.0001807779412599</c:v>
                </c:pt>
                <c:pt idx="169">
                  <c:v>-1.01660167642463</c:v>
                </c:pt>
                <c:pt idx="170">
                  <c:v>-1.0332961457091501</c:v>
                </c:pt>
                <c:pt idx="171">
                  <c:v>-1.05026020528594</c:v>
                </c:pt>
                <c:pt idx="172">
                  <c:v>-1.0674899034008101</c:v>
                </c:pt>
                <c:pt idx="173">
                  <c:v>-1.0849813138484601</c:v>
                </c:pt>
                <c:pt idx="174">
                  <c:v>-1.1027305330528101</c:v>
                </c:pt>
                <c:pt idx="175">
                  <c:v>-1.12073367741537</c:v>
                </c:pt>
                <c:pt idx="176">
                  <c:v>-1.13898688091484</c:v>
                </c:pt>
                <c:pt idx="177">
                  <c:v>-1.15748629294204</c:v>
                </c:pt>
                <c:pt idx="178">
                  <c:v>-1.17622807635546</c:v>
                </c:pt>
                <c:pt idx="179">
                  <c:v>-1.19520840574348</c:v>
                </c:pt>
                <c:pt idx="180">
                  <c:v>-1.21442346588042</c:v>
                </c:pt>
                <c:pt idx="181">
                  <c:v>-1.2338694503643099</c:v>
                </c:pt>
                <c:pt idx="182">
                  <c:v>-1.25354256042485</c:v>
                </c:pt>
                <c:pt idx="183">
                  <c:v>-1.2734390038910901</c:v>
                </c:pt>
                <c:pt idx="184">
                  <c:v>-1.29355499430885</c:v>
                </c:pt>
                <c:pt idx="185">
                  <c:v>-1.3138867501982701</c:v>
                </c:pt>
                <c:pt idx="186">
                  <c:v>-1.3344304944430201</c:v>
                </c:pt>
                <c:pt idx="187">
                  <c:v>-1.3551824538026001</c:v>
                </c:pt>
                <c:pt idx="188">
                  <c:v>-1.37613885854013</c:v>
                </c:pt>
                <c:pt idx="189">
                  <c:v>-1.3972959421582301</c:v>
                </c:pt>
                <c:pt idx="190">
                  <c:v>-1.4186499412359901</c:v>
                </c:pt>
                <c:pt idx="191">
                  <c:v>-1.4401970953607199</c:v>
                </c:pt>
                <c:pt idx="192">
                  <c:v>-1.46193364714805</c:v>
                </c:pt>
                <c:pt idx="193">
                  <c:v>-1.4838558423447701</c:v>
                </c:pt>
                <c:pt idx="194">
                  <c:v>-1.50595993000882</c:v>
                </c:pt>
                <c:pt idx="195">
                  <c:v>-1.52824216276112</c:v>
                </c:pt>
                <c:pt idx="196">
                  <c:v>-1.5506987971045001</c:v>
                </c:pt>
                <c:pt idx="197">
                  <c:v>-1.57332609380472</c:v>
                </c:pt>
                <c:pt idx="198">
                  <c:v>-1.5961203183294299</c:v>
                </c:pt>
                <c:pt idx="199">
                  <c:v>-1.6190777413405799</c:v>
                </c:pt>
                <c:pt idx="200">
                  <c:v>-1.64219463923637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8B-4D75-9AAB-25E5045C88BF}"/>
            </c:ext>
          </c:extLst>
        </c:ser>
        <c:ser>
          <c:idx val="2"/>
          <c:order val="1"/>
          <c:tx>
            <c:strRef>
              <c:f>'S11 comparison'!$C$1</c:f>
              <c:strCache>
                <c:ptCount val="1"/>
                <c:pt idx="0">
                  <c:v>Original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comparison'!$C$2:$C$202</c:f>
              <c:numCache>
                <c:formatCode>General</c:formatCode>
                <c:ptCount val="201"/>
                <c:pt idx="0">
                  <c:v>-0.61012131866576602</c:v>
                </c:pt>
                <c:pt idx="1">
                  <c:v>-0.62535340485244195</c:v>
                </c:pt>
                <c:pt idx="2">
                  <c:v>-0.64101449056288196</c:v>
                </c:pt>
                <c:pt idx="3">
                  <c:v>-0.657121409145908</c:v>
                </c:pt>
                <c:pt idx="4">
                  <c:v>-0.67369174503473095</c:v>
                </c:pt>
                <c:pt idx="5">
                  <c:v>-0.69074387253103897</c:v>
                </c:pt>
                <c:pt idx="6">
                  <c:v>-0.70829699681824099</c:v>
                </c:pt>
                <c:pt idx="7">
                  <c:v>-0.72637119734467903</c:v>
                </c:pt>
                <c:pt idx="8">
                  <c:v>-0.74498747372709495</c:v>
                </c:pt>
                <c:pt idx="9">
                  <c:v>-0.76416779433502002</c:v>
                </c:pt>
                <c:pt idx="10">
                  <c:v>-0.78393514772782102</c:v>
                </c:pt>
                <c:pt idx="11">
                  <c:v>-0.80431359712794803</c:v>
                </c:pt>
                <c:pt idx="12">
                  <c:v>-0.82532833812678696</c:v>
                </c:pt>
                <c:pt idx="13">
                  <c:v>-0.84700575983316995</c:v>
                </c:pt>
                <c:pt idx="14">
                  <c:v>-0.86937350968947402</c:v>
                </c:pt>
                <c:pt idx="15">
                  <c:v>-0.89246056219597603</c:v>
                </c:pt>
                <c:pt idx="16">
                  <c:v>-0.91629729180144603</c:v>
                </c:pt>
                <c:pt idx="17">
                  <c:v>-0.94091555023630402</c:v>
                </c:pt>
                <c:pt idx="18">
                  <c:v>-0.96634874858455699</c:v>
                </c:pt>
                <c:pt idx="19">
                  <c:v>-0.99263194441235303</c:v>
                </c:pt>
                <c:pt idx="20">
                  <c:v>-1.0198019342940801</c:v>
                </c:pt>
                <c:pt idx="21">
                  <c:v>-1.04789735210212</c:v>
                </c:pt>
                <c:pt idx="22">
                  <c:v>-1.0769587734535799</c:v>
                </c:pt>
                <c:pt idx="23">
                  <c:v>-1.1070288267366799</c:v>
                </c:pt>
                <c:pt idx="24">
                  <c:v>-1.13815231117167</c:v>
                </c:pt>
                <c:pt idx="25">
                  <c:v>-1.17037632239566</c:v>
                </c:pt>
                <c:pt idx="26">
                  <c:v>-1.2037503860987699</c:v>
                </c:pt>
                <c:pt idx="27">
                  <c:v>-1.2383266002801201</c:v>
                </c:pt>
                <c:pt idx="28">
                  <c:v>-1.27415978673732</c:v>
                </c:pt>
                <c:pt idx="29">
                  <c:v>-1.3113076524523399</c:v>
                </c:pt>
                <c:pt idx="30">
                  <c:v>-1.34983096159051</c:v>
                </c:pt>
                <c:pt idx="31">
                  <c:v>-1.3897937188893099</c:v>
                </c:pt>
                <c:pt idx="32">
                  <c:v>-1.4312633652781299</c:v>
                </c:pt>
                <c:pt idx="33">
                  <c:v>-1.4743109866434101</c:v>
                </c:pt>
                <c:pt idx="34">
                  <c:v>-1.5190115367328201</c:v>
                </c:pt>
                <c:pt idx="35">
                  <c:v>-1.5654440752813701</c:v>
                </c:pt>
                <c:pt idx="36">
                  <c:v>-1.6136920225413101</c:v>
                </c:pt>
                <c:pt idx="37">
                  <c:v>-1.6638434315083199</c:v>
                </c:pt>
                <c:pt idx="38">
                  <c:v>-1.7159912792607499</c:v>
                </c:pt>
                <c:pt idx="39">
                  <c:v>-1.7702337789683</c:v>
                </c:pt>
                <c:pt idx="40">
                  <c:v>-1.82667471428467</c:v>
                </c:pt>
                <c:pt idx="41">
                  <c:v>-1.8854237980175399</c:v>
                </c:pt>
                <c:pt idx="42">
                  <c:v>-1.9465970571732401</c:v>
                </c:pt>
                <c:pt idx="43">
                  <c:v>-2.01031724670657</c:v>
                </c:pt>
                <c:pt idx="44">
                  <c:v>-2.0767142945730899</c:v>
                </c:pt>
                <c:pt idx="45">
                  <c:v>-2.1459257809896899</c:v>
                </c:pt>
                <c:pt idx="46">
                  <c:v>-2.2180974551645001</c:v>
                </c:pt>
                <c:pt idx="47">
                  <c:v>-2.2933837931708898</c:v>
                </c:pt>
                <c:pt idx="48">
                  <c:v>-2.3719486011214999</c:v>
                </c:pt>
                <c:pt idx="49">
                  <c:v>-2.4539656683611701</c:v>
                </c:pt>
                <c:pt idx="50">
                  <c:v>-2.53961947605884</c:v>
                </c:pt>
                <c:pt idx="51">
                  <c:v>-2.62910596735686</c:v>
                </c:pt>
                <c:pt idx="52">
                  <c:v>-2.7226333861569798</c:v>
                </c:pt>
                <c:pt idx="53">
                  <c:v>-2.8204231927142702</c:v>
                </c:pt>
                <c:pt idx="54">
                  <c:v>-2.9227110655111002</c:v>
                </c:pt>
                <c:pt idx="55">
                  <c:v>-3.0297480004358102</c:v>
                </c:pt>
                <c:pt idx="56">
                  <c:v>-3.1418015201534502</c:v>
                </c:pt>
                <c:pt idx="57">
                  <c:v>-3.25915700879405</c:v>
                </c:pt>
                <c:pt idx="58">
                  <c:v>-3.38211918978647</c:v>
                </c:pt>
                <c:pt idx="59">
                  <c:v>-3.5110137679368498</c:v>
                </c:pt>
                <c:pt idx="60">
                  <c:v>-3.6461892608265698</c:v>
                </c:pt>
                <c:pt idx="61">
                  <c:v>-3.7880190494528101</c:v>
                </c:pt>
                <c:pt idx="62">
                  <c:v>-3.9369036839710798</c:v>
                </c:pt>
                <c:pt idx="63">
                  <c:v>-4.0932734876954999</c:v>
                </c:pt>
                <c:pt idx="64">
                  <c:v>-4.2575915115200997</c:v>
                </c:pt>
                <c:pt idx="65">
                  <c:v>-4.4303569020943296</c:v>
                </c:pt>
                <c:pt idx="66">
                  <c:v>-4.6121087610054001</c:v>
                </c:pt>
                <c:pt idx="67">
                  <c:v>-4.8034305896563101</c:v>
                </c:pt>
                <c:pt idx="68">
                  <c:v>-5.0049554364946598</c:v>
                </c:pt>
                <c:pt idx="69">
                  <c:v>-5.2173718910888098</c:v>
                </c:pt>
                <c:pt idx="70">
                  <c:v>-5.4414311050713904</c:v>
                </c:pt>
                <c:pt idx="71">
                  <c:v>-5.6779550656184297</c:v>
                </c:pt>
                <c:pt idx="72">
                  <c:v>-5.9278464062496097</c:v>
                </c:pt>
                <c:pt idx="73">
                  <c:v>-6.19210011693787</c:v>
                </c:pt>
                <c:pt idx="74">
                  <c:v>-6.4718176172578898</c:v>
                </c:pt>
                <c:pt idx="75">
                  <c:v>-6.7682237917044903</c:v>
                </c:pt>
                <c:pt idx="76">
                  <c:v>-7.0826877684378404</c:v>
                </c:pt>
                <c:pt idx="77">
                  <c:v>-7.41674847052112</c:v>
                </c:pt>
                <c:pt idx="78">
                  <c:v>-7.77214631013688</c:v>
                </c:pt>
                <c:pt idx="79">
                  <c:v>-8.15086287308716</c:v>
                </c:pt>
                <c:pt idx="80">
                  <c:v>-8.5551711167031801</c:v>
                </c:pt>
                <c:pt idx="81">
                  <c:v>-8.9876995777463602</c:v>
                </c:pt>
                <c:pt idx="82">
                  <c:v>-9.4515155140547193</c:v>
                </c:pt>
                <c:pt idx="83">
                  <c:v>-9.9502340371623408</c:v>
                </c:pt>
                <c:pt idx="84">
                  <c:v>-10.488163551811301</c:v>
                </c:pt>
                <c:pt idx="85">
                  <c:v>-11.070502916221599</c:v>
                </c:pt>
                <c:pt idx="86">
                  <c:v>-11.7036139288593</c:v>
                </c:pt>
                <c:pt idx="87">
                  <c:v>-12.3954063146141</c:v>
                </c:pt>
                <c:pt idx="88">
                  <c:v>-13.1558956374635</c:v>
                </c:pt>
                <c:pt idx="89">
                  <c:v>-13.9980360240053</c:v>
                </c:pt>
                <c:pt idx="90">
                  <c:v>-14.939006937748299</c:v>
                </c:pt>
                <c:pt idx="91">
                  <c:v>-16.002285495383202</c:v>
                </c:pt>
                <c:pt idx="92">
                  <c:v>-17.221155063745801</c:v>
                </c:pt>
                <c:pt idx="93">
                  <c:v>-18.645023242036501</c:v>
                </c:pt>
                <c:pt idx="94">
                  <c:v>-20.351715576416701</c:v>
                </c:pt>
                <c:pt idx="95">
                  <c:v>-22.4738959421855</c:v>
                </c:pt>
                <c:pt idx="96">
                  <c:v>-25.2635494472737</c:v>
                </c:pt>
                <c:pt idx="97">
                  <c:v>-29.271929037917399</c:v>
                </c:pt>
                <c:pt idx="98">
                  <c:v>-35.590657374277399</c:v>
                </c:pt>
                <c:pt idx="99">
                  <c:v>-35.998255902557297</c:v>
                </c:pt>
                <c:pt idx="100">
                  <c:v>-29.592167045263299</c:v>
                </c:pt>
                <c:pt idx="101">
                  <c:v>-25.523428274757499</c:v>
                </c:pt>
                <c:pt idx="102">
                  <c:v>-22.718838664911001</c:v>
                </c:pt>
                <c:pt idx="103">
                  <c:v>-20.601027072600498</c:v>
                </c:pt>
                <c:pt idx="104">
                  <c:v>-18.908044099436701</c:v>
                </c:pt>
                <c:pt idx="105">
                  <c:v>-17.5028939991162</c:v>
                </c:pt>
                <c:pt idx="106">
                  <c:v>-16.305585019367498</c:v>
                </c:pt>
                <c:pt idx="107">
                  <c:v>-15.265500851219601</c:v>
                </c:pt>
                <c:pt idx="108">
                  <c:v>-14.3486235332782</c:v>
                </c:pt>
                <c:pt idx="109">
                  <c:v>-13.5309983225302</c:v>
                </c:pt>
                <c:pt idx="110">
                  <c:v>-12.7951181418616</c:v>
                </c:pt>
                <c:pt idx="111">
                  <c:v>-12.1277945414102</c:v>
                </c:pt>
                <c:pt idx="112">
                  <c:v>-11.5188389593851</c:v>
                </c:pt>
                <c:pt idx="113">
                  <c:v>-10.960211036906999</c:v>
                </c:pt>
                <c:pt idx="114">
                  <c:v>-10.4454489414656</c:v>
                </c:pt>
                <c:pt idx="115">
                  <c:v>-9.9692767794333594</c:v>
                </c:pt>
                <c:pt idx="116">
                  <c:v>-9.52732700593155</c:v>
                </c:pt>
                <c:pt idx="117">
                  <c:v>-9.1159397084601892</c:v>
                </c:pt>
                <c:pt idx="118">
                  <c:v>-8.7320145966917693</c:v>
                </c:pt>
                <c:pt idx="119">
                  <c:v>-8.3728999427660895</c:v>
                </c:pt>
                <c:pt idx="120">
                  <c:v>-8.0363079431552098</c:v>
                </c:pt>
                <c:pt idx="121">
                  <c:v>-7.7202493094362303</c:v>
                </c:pt>
                <c:pt idx="122">
                  <c:v>-7.4229820766849102</c:v>
                </c:pt>
                <c:pt idx="123">
                  <c:v>-7.1429710755743496</c:v>
                </c:pt>
                <c:pt idx="124">
                  <c:v>-6.8788555070816697</c:v>
                </c:pt>
                <c:pt idx="125">
                  <c:v>-6.6294227471048899</c:v>
                </c:pt>
                <c:pt idx="126">
                  <c:v>-6.3935869933569096</c:v>
                </c:pt>
                <c:pt idx="127">
                  <c:v>-6.17037171375698</c:v>
                </c:pt>
                <c:pt idx="128">
                  <c:v>-5.9588951069330198</c:v>
                </c:pt>
                <c:pt idx="129">
                  <c:v>-5.75835796992898</c:v>
                </c:pt>
                <c:pt idx="130">
                  <c:v>-5.5680335051495398</c:v>
                </c:pt>
                <c:pt idx="131">
                  <c:v>-5.3872587013036801</c:v>
                </c:pt>
                <c:pt idx="132">
                  <c:v>-5.2154270009361197</c:v>
                </c:pt>
                <c:pt idx="133">
                  <c:v>-5.05198202663769</c:v>
                </c:pt>
                <c:pt idx="134">
                  <c:v>-4.89641218390432</c:v>
                </c:pt>
                <c:pt idx="135">
                  <c:v>-4.7482459942728497</c:v>
                </c:pt>
                <c:pt idx="136">
                  <c:v>-4.6070480402797802</c:v>
                </c:pt>
                <c:pt idx="137">
                  <c:v>-4.4724154258023399</c:v>
                </c:pt>
                <c:pt idx="138">
                  <c:v>-4.3439746728102699</c:v>
                </c:pt>
                <c:pt idx="139">
                  <c:v>-4.2213789895070901</c:v>
                </c:pt>
                <c:pt idx="140">
                  <c:v>-4.1043058560431298</c:v>
                </c:pt>
                <c:pt idx="141">
                  <c:v>-3.9924548830320199</c:v>
                </c:pt>
                <c:pt idx="142">
                  <c:v>-3.8855459054483901</c:v>
                </c:pt>
                <c:pt idx="143">
                  <c:v>-3.7833172804797601</c:v>
                </c:pt>
                <c:pt idx="144">
                  <c:v>-3.6855243628196801</c:v>
                </c:pt>
                <c:pt idx="145">
                  <c:v>-3.5919381349377901</c:v>
                </c:pt>
                <c:pt idx="146">
                  <c:v>-3.50234397321133</c:v>
                </c:pt>
                <c:pt idx="147">
                  <c:v>-3.41654053358564</c:v>
                </c:pt>
                <c:pt idx="148">
                  <c:v>-3.3343387427527098</c:v>
                </c:pt>
                <c:pt idx="149">
                  <c:v>-3.2555608827816802</c:v>
                </c:pt>
                <c:pt idx="150">
                  <c:v>-3.1800397587712599</c:v>
                </c:pt>
                <c:pt idx="151">
                  <c:v>-3.1076179404746802</c:v>
                </c:pt>
                <c:pt idx="152">
                  <c:v>-3.0381470700180402</c:v>
                </c:pt>
                <c:pt idx="153">
                  <c:v>-2.9714872288284502</c:v>
                </c:pt>
                <c:pt idx="154">
                  <c:v>-2.9075063577377498</c:v>
                </c:pt>
                <c:pt idx="155">
                  <c:v>-2.84607972495541</c:v>
                </c:pt>
                <c:pt idx="156">
                  <c:v>-2.7870894372300898</c:v>
                </c:pt>
                <c:pt idx="157">
                  <c:v>-2.7304239900585299</c:v>
                </c:pt>
                <c:pt idx="158">
                  <c:v>-2.67597785326786</c:v>
                </c:pt>
                <c:pt idx="159">
                  <c:v>-2.6236510887024198</c:v>
                </c:pt>
                <c:pt idx="160">
                  <c:v>-2.5733489970997798</c:v>
                </c:pt>
                <c:pt idx="161">
                  <c:v>-2.5249817915490098</c:v>
                </c:pt>
                <c:pt idx="162">
                  <c:v>-2.47846429519449</c:v>
                </c:pt>
                <c:pt idx="163">
                  <c:v>-2.4337156610866799</c:v>
                </c:pt>
                <c:pt idx="164">
                  <c:v>-2.3906591122905398</c:v>
                </c:pt>
                <c:pt idx="165">
                  <c:v>-2.3492217005475702</c:v>
                </c:pt>
                <c:pt idx="166">
                  <c:v>-2.30933408195177</c:v>
                </c:pt>
                <c:pt idx="167">
                  <c:v>-2.27093030824562</c:v>
                </c:pt>
                <c:pt idx="168">
                  <c:v>-2.2339476324723</c:v>
                </c:pt>
                <c:pt idx="169">
                  <c:v>-2.19832632783648</c:v>
                </c:pt>
                <c:pt idx="170">
                  <c:v>-2.1640095187298098</c:v>
                </c:pt>
                <c:pt idx="171">
                  <c:v>-2.1309430229706101</c:v>
                </c:pt>
                <c:pt idx="172">
                  <c:v>-2.0990752043911902</c:v>
                </c:pt>
                <c:pt idx="173">
                  <c:v>-2.06835683498129</c:v>
                </c:pt>
                <c:pt idx="174">
                  <c:v>-2.0387409658648301</c:v>
                </c:pt>
                <c:pt idx="175">
                  <c:v>-2.01018280644811</c:v>
                </c:pt>
                <c:pt idx="176">
                  <c:v>-1.98263961113391</c:v>
                </c:pt>
                <c:pt idx="177">
                  <c:v>-1.95607057304599</c:v>
                </c:pt>
                <c:pt idx="178">
                  <c:v>-1.93043672425476</c:v>
                </c:pt>
                <c:pt idx="179">
                  <c:v>-1.9057008420363299</c:v>
                </c:pt>
                <c:pt idx="180">
                  <c:v>-1.88182736073527</c:v>
                </c:pt>
                <c:pt idx="181">
                  <c:v>-1.85878228883591</c:v>
                </c:pt>
                <c:pt idx="182">
                  <c:v>-1.83653313087878</c:v>
                </c:pt>
                <c:pt idx="183">
                  <c:v>-1.81504881388726</c:v>
                </c:pt>
                <c:pt idx="184">
                  <c:v>-1.7942996179961499</c:v>
                </c:pt>
                <c:pt idx="185">
                  <c:v>-1.77425711099782</c:v>
                </c:pt>
                <c:pt idx="186">
                  <c:v>-1.75489408654365</c:v>
                </c:pt>
                <c:pt idx="187">
                  <c:v>-1.7361845057585701</c:v>
                </c:pt>
                <c:pt idx="188">
                  <c:v>-1.7181034420452399</c:v>
                </c:pt>
                <c:pt idx="189">
                  <c:v>-1.7006270288709899</c:v>
                </c:pt>
                <c:pt idx="190">
                  <c:v>-1.68373241034666</c:v>
                </c:pt>
                <c:pt idx="191">
                  <c:v>-1.6673976944201501</c:v>
                </c:pt>
                <c:pt idx="192">
                  <c:v>-1.6516019085213201</c:v>
                </c:pt>
                <c:pt idx="193">
                  <c:v>-1.63632495750616</c:v>
                </c:pt>
                <c:pt idx="194">
                  <c:v>-1.6215475837598201</c:v>
                </c:pt>
                <c:pt idx="195">
                  <c:v>-1.6072513293278501</c:v>
                </c:pt>
                <c:pt idx="196">
                  <c:v>-1.59341849995456</c:v>
                </c:pt>
                <c:pt idx="197">
                  <c:v>-1.5800321309159799</c:v>
                </c:pt>
                <c:pt idx="198">
                  <c:v>-1.5670759545426101</c:v>
                </c:pt>
                <c:pt idx="199">
                  <c:v>-1.55453436933478</c:v>
                </c:pt>
                <c:pt idx="200">
                  <c:v>-1.5423924105798801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8B-4D75-9AAB-25E5045C88BF}"/>
            </c:ext>
          </c:extLst>
        </c:ser>
        <c:ser>
          <c:idx val="3"/>
          <c:order val="2"/>
          <c:tx>
            <c:strRef>
              <c:f>'S11 comparison'!$D$1</c:f>
              <c:strCache>
                <c:ptCount val="1"/>
                <c:pt idx="0">
                  <c:v>Sectional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comparison'!$D$2:$D$202</c:f>
              <c:numCache>
                <c:formatCode>General</c:formatCode>
                <c:ptCount val="201"/>
                <c:pt idx="0">
                  <c:v>-0.59678949047605601</c:v>
                </c:pt>
                <c:pt idx="1">
                  <c:v>-0.61049389810522503</c:v>
                </c:pt>
                <c:pt idx="2">
                  <c:v>-0.62469316992211499</c:v>
                </c:pt>
                <c:pt idx="3">
                  <c:v>-0.63940625633024895</c:v>
                </c:pt>
                <c:pt idx="4">
                  <c:v>-0.65465290699456702</c:v>
                </c:pt>
                <c:pt idx="5">
                  <c:v>-0.67045371395468201</c:v>
                </c:pt>
                <c:pt idx="6">
                  <c:v>-0.68683015744605302</c:v>
                </c:pt>
                <c:pt idx="7">
                  <c:v>-0.703804654613991</c:v>
                </c:pt>
                <c:pt idx="8">
                  <c:v>-0.72140061131885203</c:v>
                </c:pt>
                <c:pt idx="9">
                  <c:v>-0.73964247724562404</c:v>
                </c:pt>
                <c:pt idx="10">
                  <c:v>-0.75855580454683202</c:v>
                </c:pt>
                <c:pt idx="11">
                  <c:v>-0.77816731026492703</c:v>
                </c:pt>
                <c:pt idx="12">
                  <c:v>-0.79850494279880102</c:v>
                </c:pt>
                <c:pt idx="13">
                  <c:v>-0.81959795269924895</c:v>
                </c:pt>
                <c:pt idx="14">
                  <c:v>-0.84147696809988104</c:v>
                </c:pt>
                <c:pt idx="15">
                  <c:v>-0.86417407511358701</c:v>
                </c:pt>
                <c:pt idx="16">
                  <c:v>-0.88772290355033801</c:v>
                </c:pt>
                <c:pt idx="17">
                  <c:v>-0.91215871833974804</c:v>
                </c:pt>
                <c:pt idx="18">
                  <c:v>-0.93751851707213196</c:v>
                </c:pt>
                <c:pt idx="19">
                  <c:v>-0.96384113410455097</c:v>
                </c:pt>
                <c:pt idx="20">
                  <c:v>-0.99116735171405002</c:v>
                </c:pt>
                <c:pt idx="21">
                  <c:v>-1.01954001881928</c:v>
                </c:pt>
                <c:pt idx="22">
                  <c:v>-1.04900417783408</c:v>
                </c:pt>
                <c:pt idx="23">
                  <c:v>-1.07960720026293</c:v>
                </c:pt>
                <c:pt idx="24">
                  <c:v>-1.11139893169885</c:v>
                </c:pt>
                <c:pt idx="25">
                  <c:v>-1.1444318469397801</c:v>
                </c:pt>
                <c:pt idx="26">
                  <c:v>-1.1787612160001799</c:v>
                </c:pt>
                <c:pt idx="27">
                  <c:v>-1.2144452818612801</c:v>
                </c:pt>
                <c:pt idx="28">
                  <c:v>-1.25154545087686</c:v>
                </c:pt>
                <c:pt idx="29">
                  <c:v>-1.2901264968319499</c:v>
                </c:pt>
                <c:pt idx="30">
                  <c:v>-1.3302567797412399</c:v>
                </c:pt>
                <c:pt idx="31">
                  <c:v>-1.3720084805723101</c:v>
                </c:pt>
                <c:pt idx="32">
                  <c:v>-1.41545785318823</c:v>
                </c:pt>
                <c:pt idx="33">
                  <c:v>-1.46068549492515</c:v>
                </c:pt>
                <c:pt idx="34">
                  <c:v>-1.5077766373558701</c:v>
                </c:pt>
                <c:pt idx="35">
                  <c:v>-1.55682145894109</c:v>
                </c:pt>
                <c:pt idx="36">
                  <c:v>-1.6079154214393101</c:v>
                </c:pt>
                <c:pt idx="37">
                  <c:v>-1.6611596321358799</c:v>
                </c:pt>
                <c:pt idx="38">
                  <c:v>-1.7166612341660601</c:v>
                </c:pt>
                <c:pt idx="39">
                  <c:v>-1.77453382744888</c:v>
                </c:pt>
                <c:pt idx="40">
                  <c:v>-1.8348979230231901</c:v>
                </c:pt>
                <c:pt idx="41">
                  <c:v>-1.8978814338907399</c:v>
                </c:pt>
                <c:pt idx="42">
                  <c:v>-1.9636202058285299</c:v>
                </c:pt>
                <c:pt idx="43">
                  <c:v>-2.0322585920443399</c:v>
                </c:pt>
                <c:pt idx="44">
                  <c:v>-2.10395007602285</c:v>
                </c:pt>
                <c:pt idx="45">
                  <c:v>-2.1788579474588601</c:v>
                </c:pt>
                <c:pt idx="46">
                  <c:v>-2.2571560368117698</c:v>
                </c:pt>
                <c:pt idx="47">
                  <c:v>-2.3390295147608402</c:v>
                </c:pt>
                <c:pt idx="48">
                  <c:v>-2.4246757637140202</c:v>
                </c:pt>
                <c:pt idx="49">
                  <c:v>-2.5143053295523399</c:v>
                </c:pt>
                <c:pt idx="50">
                  <c:v>-2.60814296300883</c:v>
                </c:pt>
                <c:pt idx="51">
                  <c:v>-2.7064287615266598</c:v>
                </c:pt>
                <c:pt idx="52">
                  <c:v>-2.8094194241663102</c:v>
                </c:pt>
                <c:pt idx="53">
                  <c:v>-2.9173896341980599</c:v>
                </c:pt>
                <c:pt idx="54">
                  <c:v>-3.0306335865030101</c:v>
                </c:pt>
                <c:pt idx="55">
                  <c:v>-3.1494666799105202</c:v>
                </c:pt>
                <c:pt idx="56">
                  <c:v>-3.27422739824683</c:v>
                </c:pt>
                <c:pt idx="57">
                  <c:v>-3.4052794083135201</c:v>
                </c:pt>
                <c:pt idx="58">
                  <c:v>-3.54301390845488</c:v>
                </c:pt>
                <c:pt idx="59">
                  <c:v>-3.6878522680619699</c:v>
                </c:pt>
                <c:pt idx="60">
                  <c:v>-3.8402490066227899</c:v>
                </c:pt>
                <c:pt idx="61">
                  <c:v>-4.00069517118125</c:v>
                </c:pt>
                <c:pt idx="62">
                  <c:v>-4.1697221838542102</c:v>
                </c:pt>
                <c:pt idx="63">
                  <c:v>-4.3479062470868897</c:v>
                </c:pt>
                <c:pt idx="64">
                  <c:v>-4.5358734145339001</c:v>
                </c:pt>
                <c:pt idx="65">
                  <c:v>-4.7343054610748103</c:v>
                </c:pt>
                <c:pt idx="66">
                  <c:v>-4.9439467181648604</c:v>
                </c:pt>
                <c:pt idx="67">
                  <c:v>-5.1656120827127303</c:v>
                </c:pt>
                <c:pt idx="68">
                  <c:v>-5.4001964620116798</c:v>
                </c:pt>
                <c:pt idx="69">
                  <c:v>-5.6486859881034404</c:v>
                </c:pt>
                <c:pt idx="70">
                  <c:v>-5.9121714281430604</c:v>
                </c:pt>
                <c:pt idx="71">
                  <c:v>-6.1918643410295404</c:v>
                </c:pt>
                <c:pt idx="72">
                  <c:v>-6.4891166964160796</c:v>
                </c:pt>
                <c:pt idx="73">
                  <c:v>-6.8054448970104904</c:v>
                </c:pt>
                <c:pt idx="74">
                  <c:v>-7.1425594534089898</c:v>
                </c:pt>
                <c:pt idx="75">
                  <c:v>-7.5024019891051497</c:v>
                </c:pt>
                <c:pt idx="76">
                  <c:v>-7.8871918569765098</c:v>
                </c:pt>
                <c:pt idx="77">
                  <c:v>-8.2994855123528808</c:v>
                </c:pt>
                <c:pt idx="78">
                  <c:v>-8.7422530448166</c:v>
                </c:pt>
                <c:pt idx="79">
                  <c:v>-9.2189781343590393</c:v>
                </c:pt>
                <c:pt idx="80">
                  <c:v>-9.7337905169069305</c:v>
                </c:pt>
                <c:pt idx="81">
                  <c:v>-10.2916444073485</c:v>
                </c:pt>
                <c:pt idx="82">
                  <c:v>-10.8985632521428</c:v>
                </c:pt>
                <c:pt idx="83">
                  <c:v>-11.561982484818101</c:v>
                </c:pt>
                <c:pt idx="84">
                  <c:v>-12.2912409966701</c:v>
                </c:pt>
                <c:pt idx="85">
                  <c:v>-13.0983052807454</c:v>
                </c:pt>
                <c:pt idx="86">
                  <c:v>-13.998870682887601</c:v>
                </c:pt>
                <c:pt idx="87">
                  <c:v>-15.0140994791757</c:v>
                </c:pt>
                <c:pt idx="88">
                  <c:v>-16.173487432178302</c:v>
                </c:pt>
                <c:pt idx="89">
                  <c:v>-17.519846744643601</c:v>
                </c:pt>
                <c:pt idx="90">
                  <c:v>-19.118530474476501</c:v>
                </c:pt>
                <c:pt idx="91">
                  <c:v>-21.075810183131601</c:v>
                </c:pt>
                <c:pt idx="92">
                  <c:v>-23.578281246780598</c:v>
                </c:pt>
                <c:pt idx="93">
                  <c:v>-26.975870137282701</c:v>
                </c:pt>
                <c:pt idx="94">
                  <c:v>-31.7408182931933</c:v>
                </c:pt>
                <c:pt idx="95">
                  <c:v>-34.242059352374902</c:v>
                </c:pt>
                <c:pt idx="96">
                  <c:v>-29.509843281101102</c:v>
                </c:pt>
                <c:pt idx="97">
                  <c:v>-25.398536053111702</c:v>
                </c:pt>
                <c:pt idx="98">
                  <c:v>-22.476975272345999</c:v>
                </c:pt>
                <c:pt idx="99">
                  <c:v>-20.269310126218301</c:v>
                </c:pt>
                <c:pt idx="100">
                  <c:v>-18.510844950899902</c:v>
                </c:pt>
                <c:pt idx="101">
                  <c:v>-17.057220754570501</c:v>
                </c:pt>
                <c:pt idx="102">
                  <c:v>-15.8232737125072</c:v>
                </c:pt>
                <c:pt idx="103">
                  <c:v>-14.7550498868444</c:v>
                </c:pt>
                <c:pt idx="104">
                  <c:v>-13.816352422453599</c:v>
                </c:pt>
                <c:pt idx="105">
                  <c:v>-12.9817603685536</c:v>
                </c:pt>
                <c:pt idx="106">
                  <c:v>-12.2327467358673</c:v>
                </c:pt>
                <c:pt idx="107">
                  <c:v>-11.5553905439304</c:v>
                </c:pt>
                <c:pt idx="108">
                  <c:v>-10.9389611762266</c:v>
                </c:pt>
                <c:pt idx="109">
                  <c:v>-10.3750059704953</c:v>
                </c:pt>
                <c:pt idx="110">
                  <c:v>-9.8567414458370504</c:v>
                </c:pt>
                <c:pt idx="111">
                  <c:v>-9.3786349021679598</c:v>
                </c:pt>
                <c:pt idx="112">
                  <c:v>-8.9361093938355705</c:v>
                </c:pt>
                <c:pt idx="113">
                  <c:v>-8.5253309912482198</c:v>
                </c:pt>
                <c:pt idx="114">
                  <c:v>-8.1430523272662398</c:v>
                </c:pt>
                <c:pt idx="115">
                  <c:v>-7.7864955073831199</c:v>
                </c:pt>
                <c:pt idx="116">
                  <c:v>-7.4532630983046904</c:v>
                </c:pt>
                <c:pt idx="117">
                  <c:v>-7.1412695011173701</c:v>
                </c:pt>
                <c:pt idx="118">
                  <c:v>-6.8486873595980402</c:v>
                </c:pt>
                <c:pt idx="119">
                  <c:v>-6.5739052177722099</c:v>
                </c:pt>
                <c:pt idx="120">
                  <c:v>-6.3154937041328498</c:v>
                </c:pt>
                <c:pt idx="121">
                  <c:v>-6.0721782559300301</c:v>
                </c:pt>
                <c:pt idx="122">
                  <c:v>-5.8428169146559297</c:v>
                </c:pt>
                <c:pt idx="123">
                  <c:v>-5.6263820934150397</c:v>
                </c:pt>
                <c:pt idx="124">
                  <c:v>-5.4219454842646497</c:v>
                </c:pt>
                <c:pt idx="125">
                  <c:v>-5.2286654694912702</c:v>
                </c:pt>
                <c:pt idx="126">
                  <c:v>-5.0457765459292299</c:v>
                </c:pt>
                <c:pt idx="127">
                  <c:v>-4.8725803801080696</c:v>
                </c:pt>
                <c:pt idx="128">
                  <c:v>-4.7084381941924001</c:v>
                </c:pt>
                <c:pt idx="129">
                  <c:v>-4.5527642453767898</c:v>
                </c:pt>
                <c:pt idx="130">
                  <c:v>-4.4050202096391002</c:v>
                </c:pt>
                <c:pt idx="131">
                  <c:v>-4.2647103181640302</c:v>
                </c:pt>
                <c:pt idx="132">
                  <c:v>-4.1313771239684396</c:v>
                </c:pt>
                <c:pt idx="133">
                  <c:v>-4.0045977992415596</c:v>
                </c:pt>
                <c:pt idx="134">
                  <c:v>-3.8839808821047499</c:v>
                </c:pt>
                <c:pt idx="135">
                  <c:v>-3.76916340598315</c:v>
                </c:pt>
                <c:pt idx="136">
                  <c:v>-3.6598083563872099</c:v>
                </c:pt>
                <c:pt idx="137">
                  <c:v>-3.5556024092491199</c:v>
                </c:pt>
                <c:pt idx="138">
                  <c:v>-3.4562539125282599</c:v>
                </c:pt>
                <c:pt idx="139">
                  <c:v>-3.3614910789598702</c:v>
                </c:pt>
                <c:pt idx="140">
                  <c:v>-3.2710603628584498</c:v>
                </c:pt>
                <c:pt idx="141">
                  <c:v>-3.18472499802767</c:v>
                </c:pt>
                <c:pt idx="142">
                  <c:v>-3.1022636772458201</c:v>
                </c:pt>
                <c:pt idx="143">
                  <c:v>-3.02346935663049</c:v>
                </c:pt>
                <c:pt idx="144">
                  <c:v>-2.94814817054657</c:v>
                </c:pt>
                <c:pt idx="145">
                  <c:v>-2.87611844469737</c:v>
                </c:pt>
                <c:pt idx="146">
                  <c:v>-2.80720979669749</c:v>
                </c:pt>
                <c:pt idx="147">
                  <c:v>-2.7412623148266499</c:v>
                </c:pt>
                <c:pt idx="148">
                  <c:v>-2.6781258068498102</c:v>
                </c:pt>
                <c:pt idx="149">
                  <c:v>-2.6176591117974799</c:v>
                </c:pt>
                <c:pt idx="150">
                  <c:v>-2.5597294684622698</c:v>
                </c:pt>
                <c:pt idx="151">
                  <c:v>-2.50421193510623</c:v>
                </c:pt>
                <c:pt idx="152">
                  <c:v>-2.4509888555093902</c:v>
                </c:pt>
                <c:pt idx="153">
                  <c:v>-2.39994936703892</c:v>
                </c:pt>
                <c:pt idx="154">
                  <c:v>-2.3509889468947001</c:v>
                </c:pt>
                <c:pt idx="155">
                  <c:v>-2.3040089931011698</c:v>
                </c:pt>
                <c:pt idx="156">
                  <c:v>-2.2589164371769002</c:v>
                </c:pt>
                <c:pt idx="157">
                  <c:v>-2.21562338573009</c:v>
                </c:pt>
                <c:pt idx="158">
                  <c:v>-2.1740467885065899</c:v>
                </c:pt>
                <c:pt idx="159">
                  <c:v>-2.13410813066197</c:v>
                </c:pt>
                <c:pt idx="160">
                  <c:v>-2.0957331472463698</c:v>
                </c:pt>
                <c:pt idx="161">
                  <c:v>-2.0588515580826798</c:v>
                </c:pt>
                <c:pt idx="162">
                  <c:v>-2.0233968213896198</c:v>
                </c:pt>
                <c:pt idx="163">
                  <c:v>-1.98930590465326</c:v>
                </c:pt>
                <c:pt idx="164">
                  <c:v>-1.9565190713865901</c:v>
                </c:pt>
                <c:pt idx="165">
                  <c:v>-1.9249796825385801</c:v>
                </c:pt>
                <c:pt idx="166">
                  <c:v>-1.8946340114229201</c:v>
                </c:pt>
                <c:pt idx="167">
                  <c:v>-1.8654310711353099</c:v>
                </c:pt>
                <c:pt idx="168">
                  <c:v>-1.83732245351621</c:v>
                </c:pt>
                <c:pt idx="169">
                  <c:v>-1.8102621787961</c:v>
                </c:pt>
                <c:pt idx="170">
                  <c:v>-1.78420655513212</c:v>
                </c:pt>
                <c:pt idx="171">
                  <c:v>-1.7591140473106399</c:v>
                </c:pt>
                <c:pt idx="172">
                  <c:v>-1.7349451539493601</c:v>
                </c:pt>
                <c:pt idx="173">
                  <c:v>-1.71166229258641</c:v>
                </c:pt>
                <c:pt idx="174">
                  <c:v>-1.6892296920930101</c:v>
                </c:pt>
                <c:pt idx="175">
                  <c:v>-1.6676132918906701</c:v>
                </c:pt>
                <c:pt idx="176">
                  <c:v>-1.6467806474947499</c:v>
                </c:pt>
                <c:pt idx="177">
                  <c:v>-1.6267008419431701</c:v>
                </c:pt>
                <c:pt idx="178">
                  <c:v>-1.6073444027032</c:v>
                </c:pt>
                <c:pt idx="179">
                  <c:v>-1.5886832236800501</c:v>
                </c:pt>
                <c:pt idx="180">
                  <c:v>-1.57069049197966</c:v>
                </c:pt>
                <c:pt idx="181">
                  <c:v>-1.55334061910403</c:v>
                </c:pt>
                <c:pt idx="182">
                  <c:v>-1.5366091762813801</c:v>
                </c:pt>
                <c:pt idx="183">
                  <c:v>-1.5204728336554501</c:v>
                </c:pt>
                <c:pt idx="184">
                  <c:v>-1.5049093030782701</c:v>
                </c:pt>
                <c:pt idx="185">
                  <c:v>-1.4898972842696101</c:v>
                </c:pt>
                <c:pt idx="186">
                  <c:v>-1.4754164141230599</c:v>
                </c:pt>
                <c:pt idx="187">
                  <c:v>-1.4614472189547101</c:v>
                </c:pt>
                <c:pt idx="188">
                  <c:v>-1.44797106950483</c:v>
                </c:pt>
                <c:pt idx="189">
                  <c:v>-1.4349701385163101</c:v>
                </c:pt>
                <c:pt idx="190">
                  <c:v>-1.4224273607259199</c:v>
                </c:pt>
                <c:pt idx="191">
                  <c:v>-1.41032639511618</c:v>
                </c:pt>
                <c:pt idx="192">
                  <c:v>-1.3986515892857301</c:v>
                </c:pt>
                <c:pt idx="193">
                  <c:v>-1.38738794580615</c:v>
                </c:pt>
                <c:pt idx="194">
                  <c:v>-1.37652109044227</c:v>
                </c:pt>
                <c:pt idx="195">
                  <c:v>-1.3660372421209901</c:v>
                </c:pt>
                <c:pt idx="196">
                  <c:v>-1.3559231845417601</c:v>
                </c:pt>
                <c:pt idx="197">
                  <c:v>-1.3461662393289899</c:v>
                </c:pt>
                <c:pt idx="198">
                  <c:v>-1.33675424063297</c:v>
                </c:pt>
                <c:pt idx="199">
                  <c:v>-1.3276755110925</c:v>
                </c:pt>
                <c:pt idx="200">
                  <c:v>-1.31891883907798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8B-4D75-9AAB-25E5045C88BF}"/>
            </c:ext>
          </c:extLst>
        </c:ser>
        <c:ser>
          <c:idx val="4"/>
          <c:order val="3"/>
          <c:tx>
            <c:strRef>
              <c:f>'S11 comparison'!$E$1</c:f>
              <c:strCache>
                <c:ptCount val="1"/>
                <c:pt idx="0">
                  <c:v>Slider Open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comparison'!$E$2:$E$202</c:f>
              <c:numCache>
                <c:formatCode>General</c:formatCode>
                <c:ptCount val="201"/>
                <c:pt idx="0">
                  <c:v>-2.00787916550876</c:v>
                </c:pt>
                <c:pt idx="1">
                  <c:v>-2.0499065450877598</c:v>
                </c:pt>
                <c:pt idx="2">
                  <c:v>-2.0937987407700902</c:v>
                </c:pt>
                <c:pt idx="3">
                  <c:v>-2.1396802655665299</c:v>
                </c:pt>
                <c:pt idx="4">
                  <c:v>-2.1876857066630202</c:v>
                </c:pt>
                <c:pt idx="5">
                  <c:v>-2.23796067875961</c:v>
                </c:pt>
                <c:pt idx="6">
                  <c:v>-2.2906628792800201</c:v>
                </c:pt>
                <c:pt idx="7">
                  <c:v>-2.3459632573353302</c:v>
                </c:pt>
                <c:pt idx="8">
                  <c:v>-2.4040473097867299</c:v>
                </c:pt>
                <c:pt idx="9">
                  <c:v>-2.46511651939276</c:v>
                </c:pt>
                <c:pt idx="10">
                  <c:v>-2.5293899518676599</c:v>
                </c:pt>
                <c:pt idx="11">
                  <c:v>-2.59710603073923</c:v>
                </c:pt>
                <c:pt idx="12">
                  <c:v>-2.6685245111998799</c:v>
                </c:pt>
                <c:pt idx="13">
                  <c:v>-2.74392867671413</c:v>
                </c:pt>
                <c:pt idx="14">
                  <c:v>-2.8236277850006202</c:v>
                </c:pt>
                <c:pt idx="15">
                  <c:v>-2.9079597931657699</c:v>
                </c:pt>
                <c:pt idx="16">
                  <c:v>-2.9972943952381201</c:v>
                </c:pt>
                <c:pt idx="17">
                  <c:v>-3.0920364091422301</c:v>
                </c:pt>
                <c:pt idx="18">
                  <c:v>-3.1926295542415302</c:v>
                </c:pt>
                <c:pt idx="19">
                  <c:v>-3.2995606649278502</c:v>
                </c:pt>
                <c:pt idx="20">
                  <c:v>-3.41336439025882</c:v>
                </c:pt>
                <c:pt idx="21">
                  <c:v>-3.5346284341886798</c:v>
                </c:pt>
                <c:pt idx="22">
                  <c:v>-3.6639993952476999</c:v>
                </c:pt>
                <c:pt idx="23">
                  <c:v>-3.8021892681808498</c:v>
                </c:pt>
                <c:pt idx="24">
                  <c:v>-3.94998267238029</c:v>
                </c:pt>
                <c:pt idx="25">
                  <c:v>-4.1082448718542004</c:v>
                </c:pt>
                <c:pt idx="26">
                  <c:v>-4.2779306472435303</c:v>
                </c:pt>
                <c:pt idx="27">
                  <c:v>-4.46009406926522</c:v>
                </c:pt>
                <c:pt idx="28">
                  <c:v>-4.6558992005104196</c:v>
                </c:pt>
                <c:pt idx="29">
                  <c:v>-4.8666317116373001</c:v>
                </c:pt>
                <c:pt idx="30">
                  <c:v>-5.0937113271392001</c:v>
                </c:pt>
                <c:pt idx="31">
                  <c:v>-5.3387048962218397</c:v>
                </c:pt>
                <c:pt idx="32">
                  <c:v>-5.6033396849720702</c:v>
                </c:pt>
                <c:pt idx="33">
                  <c:v>-5.88951615578166</c:v>
                </c:pt>
                <c:pt idx="34">
                  <c:v>-6.1993189536185396</c:v>
                </c:pt>
                <c:pt idx="35">
                  <c:v>-6.5350239131421199</c:v>
                </c:pt>
                <c:pt idx="36">
                  <c:v>-6.8990973944451799</c:v>
                </c:pt>
                <c:pt idx="37">
                  <c:v>-7.2941817396569997</c:v>
                </c:pt>
                <c:pt idx="38">
                  <c:v>-7.7230564255057299</c:v>
                </c:pt>
                <c:pt idx="39">
                  <c:v>-8.1885574025257295</c:v>
                </c:pt>
                <c:pt idx="40">
                  <c:v>-8.6934252295281595</c:v>
                </c:pt>
                <c:pt idx="41">
                  <c:v>-9.2400328551972208</c:v>
                </c:pt>
                <c:pt idx="42">
                  <c:v>-9.8299117641624196</c:v>
                </c:pt>
                <c:pt idx="43">
                  <c:v>-10.462945424611901</c:v>
                </c:pt>
                <c:pt idx="44">
                  <c:v>-11.1360298966712</c:v>
                </c:pt>
                <c:pt idx="45">
                  <c:v>-11.8409309342626</c:v>
                </c:pt>
                <c:pt idx="46">
                  <c:v>-12.5610770778035</c:v>
                </c:pt>
                <c:pt idx="47">
                  <c:v>-13.2673605320169</c:v>
                </c:pt>
                <c:pt idx="48">
                  <c:v>-13.914166528977701</c:v>
                </c:pt>
                <c:pt idx="49">
                  <c:v>-14.439251708570101</c:v>
                </c:pt>
                <c:pt idx="50">
                  <c:v>-14.773426015998799</c:v>
                </c:pt>
                <c:pt idx="51">
                  <c:v>-14.862865197233299</c:v>
                </c:pt>
                <c:pt idx="52">
                  <c:v>-14.693989856457501</c:v>
                </c:pt>
                <c:pt idx="53">
                  <c:v>-14.300783314031801</c:v>
                </c:pt>
                <c:pt idx="54">
                  <c:v>-13.7475255663987</c:v>
                </c:pt>
                <c:pt idx="55">
                  <c:v>-13.1027763512209</c:v>
                </c:pt>
                <c:pt idx="56">
                  <c:v>-12.4223048223535</c:v>
                </c:pt>
                <c:pt idx="57">
                  <c:v>-11.744446629533501</c:v>
                </c:pt>
                <c:pt idx="58">
                  <c:v>-11.092545714820499</c:v>
                </c:pt>
                <c:pt idx="59">
                  <c:v>-10.4792966014139</c:v>
                </c:pt>
                <c:pt idx="60">
                  <c:v>-9.9105617312683094</c:v>
                </c:pt>
                <c:pt idx="61">
                  <c:v>-9.3880866198554394</c:v>
                </c:pt>
                <c:pt idx="62">
                  <c:v>-8.9112516486215707</c:v>
                </c:pt>
                <c:pt idx="63">
                  <c:v>-8.4781452920814697</c:v>
                </c:pt>
                <c:pt idx="64">
                  <c:v>-8.0862008982727005</c:v>
                </c:pt>
                <c:pt idx="65">
                  <c:v>-7.7325645115244104</c:v>
                </c:pt>
                <c:pt idx="66">
                  <c:v>-7.4143002204366999</c:v>
                </c:pt>
                <c:pt idx="67">
                  <c:v>-7.1284981725657799</c:v>
                </c:pt>
                <c:pt idx="68">
                  <c:v>-6.8723244857683499</c:v>
                </c:pt>
                <c:pt idx="69">
                  <c:v>-6.6430366643862699</c:v>
                </c:pt>
                <c:pt idx="70">
                  <c:v>-6.4379789360917297</c:v>
                </c:pt>
                <c:pt idx="71">
                  <c:v>-6.2545666446892501</c:v>
                </c:pt>
                <c:pt idx="72">
                  <c:v>-6.09026591160222</c:v>
                </c:pt>
                <c:pt idx="73">
                  <c:v>-5.9425732648496696</c:v>
                </c:pt>
                <c:pt idx="74">
                  <c:v>-5.8089992284202703</c:v>
                </c:pt>
                <c:pt idx="75">
                  <c:v>-5.6870595499871301</c:v>
                </c:pt>
                <c:pt idx="76">
                  <c:v>-5.5742774889296101</c:v>
                </c:pt>
                <c:pt idx="77">
                  <c:v>-5.4682000962401496</c:v>
                </c:pt>
                <c:pt idx="78">
                  <c:v>-5.3664304378181802</c:v>
                </c:pt>
                <c:pt idx="79">
                  <c:v>-5.2666760686757899</c:v>
                </c:pt>
                <c:pt idx="80">
                  <c:v>-5.1668117405782601</c:v>
                </c:pt>
                <c:pt idx="81">
                  <c:v>-5.0649515408683401</c:v>
                </c:pt>
                <c:pt idx="82">
                  <c:v>-4.9595229134548902</c:v>
                </c:pt>
                <c:pt idx="83">
                  <c:v>-4.8493330181407099</c:v>
                </c:pt>
                <c:pt idx="84">
                  <c:v>-4.7336173834061199</c:v>
                </c:pt>
                <c:pt idx="85">
                  <c:v>-4.6120622885286604</c:v>
                </c:pt>
                <c:pt idx="86">
                  <c:v>-4.4847957444263402</c:v>
                </c:pt>
                <c:pt idx="87">
                  <c:v>-4.35234668272523</c:v>
                </c:pt>
                <c:pt idx="88">
                  <c:v>-4.2155769010006097</c:v>
                </c:pt>
                <c:pt idx="89">
                  <c:v>-4.0755942492015098</c:v>
                </c:pt>
                <c:pt idx="90">
                  <c:v>-3.9336576070158</c:v>
                </c:pt>
                <c:pt idx="91">
                  <c:v>-3.7910841235847799</c:v>
                </c:pt>
                <c:pt idx="92">
                  <c:v>-3.6491673105914502</c:v>
                </c:pt>
                <c:pt idx="93">
                  <c:v>-3.5091116350623102</c:v>
                </c:pt>
                <c:pt idx="94">
                  <c:v>-3.3719860765956402</c:v>
                </c:pt>
                <c:pt idx="95">
                  <c:v>-3.23869635671192</c:v>
                </c:pt>
                <c:pt idx="96">
                  <c:v>-3.1099735864301898</c:v>
                </c:pt>
                <c:pt idx="97">
                  <c:v>-2.9863759965485301</c:v>
                </c:pt>
                <c:pt idx="98">
                  <c:v>-2.8683000952547899</c:v>
                </c:pt>
                <c:pt idx="99">
                  <c:v>-2.7559978230584101</c:v>
                </c:pt>
                <c:pt idx="100">
                  <c:v>-2.6495968161549599</c:v>
                </c:pt>
                <c:pt idx="101">
                  <c:v>-2.5491215551643802</c:v>
                </c:pt>
                <c:pt idx="102">
                  <c:v>-2.4545138337227899</c:v>
                </c:pt>
                <c:pt idx="103">
                  <c:v>-2.3656515540158098</c:v>
                </c:pt>
                <c:pt idx="104">
                  <c:v>-2.2823653115593601</c:v>
                </c:pt>
                <c:pt idx="105">
                  <c:v>-2.2044525663403101</c:v>
                </c:pt>
                <c:pt idx="106">
                  <c:v>-2.13168942530287</c:v>
                </c:pt>
                <c:pt idx="107">
                  <c:v>-2.0638402026003702</c:v>
                </c:pt>
                <c:pt idx="108">
                  <c:v>-2.0006650005269102</c:v>
                </c:pt>
                <c:pt idx="109">
                  <c:v>-1.9419255848542201</c:v>
                </c:pt>
                <c:pt idx="110">
                  <c:v>-1.8873898291016</c:v>
                </c:pt>
                <c:pt idx="111">
                  <c:v>-1.8368349849499199</c:v>
                </c:pt>
                <c:pt idx="112">
                  <c:v>-1.79005000907828</c:v>
                </c:pt>
                <c:pt idx="113">
                  <c:v>-1.7468371458990299</c:v>
                </c:pt>
                <c:pt idx="114">
                  <c:v>-1.70701293463506</c:v>
                </c:pt>
                <c:pt idx="115">
                  <c:v>-1.6704087800498799</c:v>
                </c:pt>
                <c:pt idx="116">
                  <c:v>-1.63687119998596</c:v>
                </c:pt>
                <c:pt idx="117">
                  <c:v>-1.6062618400873001</c:v>
                </c:pt>
                <c:pt idx="118">
                  <c:v>-1.57845732664827</c:v>
                </c:pt>
                <c:pt idx="119">
                  <c:v>-1.5533490121670701</c:v>
                </c:pt>
                <c:pt idx="120">
                  <c:v>-1.5308426544842999</c:v>
                </c:pt>
                <c:pt idx="121">
                  <c:v>-1.51085805889554</c:v>
                </c:pt>
                <c:pt idx="122">
                  <c:v>-1.49332870287108</c:v>
                </c:pt>
                <c:pt idx="123">
                  <c:v>-1.4782013545331101</c:v>
                </c:pt>
                <c:pt idx="124">
                  <c:v>-1.4654356883881601</c:v>
                </c:pt>
                <c:pt idx="125">
                  <c:v>-1.4550038945628501</c:v>
                </c:pt>
                <c:pt idx="126">
                  <c:v>-1.44689027053324</c:v>
                </c:pt>
                <c:pt idx="127">
                  <c:v>-1.4410907766686101</c:v>
                </c:pt>
                <c:pt idx="128">
                  <c:v>-1.43761252843212</c:v>
                </c:pt>
                <c:pt idx="129">
                  <c:v>-1.4364731884050299</c:v>
                </c:pt>
                <c:pt idx="130">
                  <c:v>-1.43770021005925</c:v>
                </c:pt>
                <c:pt idx="131">
                  <c:v>-1.4413298720726599</c:v>
                </c:pt>
                <c:pt idx="132">
                  <c:v>-1.4474060267365201</c:v>
                </c:pt>
                <c:pt idx="133">
                  <c:v>-1.45597846859684</c:v>
                </c:pt>
                <c:pt idx="134">
                  <c:v>-1.4671008101585801</c:v>
                </c:pt>
                <c:pt idx="135">
                  <c:v>-1.48082773101693</c:v>
                </c:pt>
                <c:pt idx="136">
                  <c:v>-1.49721144667962</c:v>
                </c:pt>
                <c:pt idx="137">
                  <c:v>-1.5162972262429</c:v>
                </c:pt>
                <c:pt idx="138">
                  <c:v>-1.5381177781830999</c:v>
                </c:pt>
                <c:pt idx="139">
                  <c:v>-1.5626863270967499</c:v>
                </c:pt>
                <c:pt idx="140">
                  <c:v>-1.5899882300863799</c:v>
                </c:pt>
                <c:pt idx="141">
                  <c:v>-1.6199710413033199</c:v>
                </c:pt>
                <c:pt idx="142">
                  <c:v>-1.65253304118841</c:v>
                </c:pt>
                <c:pt idx="143">
                  <c:v>-1.6875104188747001</c:v>
                </c:pt>
                <c:pt idx="144">
                  <c:v>-1.72466354629943</c:v>
                </c:pt>
                <c:pt idx="145">
                  <c:v>-1.7636631185273499</c:v>
                </c:pt>
                <c:pt idx="146">
                  <c:v>-1.80407734979997</c:v>
                </c:pt>
                <c:pt idx="147">
                  <c:v>-1.8453618770445901</c:v>
                </c:pt>
                <c:pt idx="148">
                  <c:v>-1.8868544639179301</c:v>
                </c:pt>
                <c:pt idx="149">
                  <c:v>-1.9277769070864199</c:v>
                </c:pt>
                <c:pt idx="150">
                  <c:v>-1.9672465701845301</c:v>
                </c:pt>
                <c:pt idx="151">
                  <c:v>-2.0042995404045398</c:v>
                </c:pt>
                <c:pt idx="152">
                  <c:v>-2.0379263808667099</c:v>
                </c:pt>
                <c:pt idx="153">
                  <c:v>-2.0671198066133001</c:v>
                </c:pt>
                <c:pt idx="154">
                  <c:v>-2.0909314920793398</c:v>
                </c:pt>
                <c:pt idx="155">
                  <c:v>-2.10853299425826</c:v>
                </c:pt>
                <c:pt idx="156">
                  <c:v>-2.11927400327186</c:v>
                </c:pt>
                <c:pt idx="157">
                  <c:v>-2.12273040679155</c:v>
                </c:pt>
                <c:pt idx="158">
                  <c:v>-2.1187353953007899</c:v>
                </c:pt>
                <c:pt idx="159">
                  <c:v>-2.1073890745479802</c:v>
                </c:pt>
                <c:pt idx="160">
                  <c:v>-2.08904535318498</c:v>
                </c:pt>
                <c:pt idx="161">
                  <c:v>-2.06427844135015</c:v>
                </c:pt>
                <c:pt idx="162">
                  <c:v>-2.0338342476202098</c:v>
                </c:pt>
                <c:pt idx="163">
                  <c:v>-1.99857364101964</c:v>
                </c:pt>
                <c:pt idx="164">
                  <c:v>-1.95941472400931</c:v>
                </c:pt>
                <c:pt idx="165">
                  <c:v>-1.9172801552585499</c:v>
                </c:pt>
                <c:pt idx="166">
                  <c:v>-1.87305367009137</c:v>
                </c:pt>
                <c:pt idx="167">
                  <c:v>-1.82754784439995</c:v>
                </c:pt>
                <c:pt idx="168">
                  <c:v>-1.7814832956378399</c:v>
                </c:pt>
                <c:pt idx="169">
                  <c:v>-1.7354781734112299</c:v>
                </c:pt>
                <c:pt idx="170">
                  <c:v>-1.6900460264861801</c:v>
                </c:pt>
                <c:pt idx="171">
                  <c:v>-1.6455998683415001</c:v>
                </c:pt>
                <c:pt idx="172">
                  <c:v>-1.6024603586185899</c:v>
                </c:pt>
                <c:pt idx="173">
                  <c:v>-1.56086632329333</c:v>
                </c:pt>
                <c:pt idx="174">
                  <c:v>-1.520986228173</c:v>
                </c:pt>
                <c:pt idx="175">
                  <c:v>-1.4829296127398</c:v>
                </c:pt>
                <c:pt idx="176">
                  <c:v>-1.44675783540076</c:v>
                </c:pt>
                <c:pt idx="177">
                  <c:v>-1.4124937561236499</c:v>
                </c:pt>
                <c:pt idx="178">
                  <c:v>-1.38013018603024</c:v>
                </c:pt>
                <c:pt idx="179">
                  <c:v>-1.3496370737571499</c:v>
                </c:pt>
                <c:pt idx="180">
                  <c:v>-1.32096748747013</c:v>
                </c:pt>
                <c:pt idx="181">
                  <c:v>-1.29406250204538</c:v>
                </c:pt>
                <c:pt idx="182">
                  <c:v>-1.26885512442207</c:v>
                </c:pt>
                <c:pt idx="183">
                  <c:v>-1.24527339563127</c:v>
                </c:pt>
                <c:pt idx="184">
                  <c:v>-1.2232428024275299</c:v>
                </c:pt>
                <c:pt idx="185">
                  <c:v>-1.2026881197236601</c:v>
                </c:pt>
                <c:pt idx="186">
                  <c:v>-1.18353479049832</c:v>
                </c:pt>
                <c:pt idx="187">
                  <c:v>-1.16570993465107</c:v>
                </c:pt>
                <c:pt idx="188">
                  <c:v>-1.1491430637009299</c:v>
                </c:pt>
                <c:pt idx="189">
                  <c:v>-1.13376656495102</c:v>
                </c:pt>
                <c:pt idx="190">
                  <c:v>-1.1195160070772101</c:v>
                </c:pt>
                <c:pt idx="191">
                  <c:v>-1.10633030910538</c:v>
                </c:pt>
                <c:pt idx="192">
                  <c:v>-1.09415180634272</c:v>
                </c:pt>
                <c:pt idx="193">
                  <c:v>-1.0829262398746999</c:v>
                </c:pt>
                <c:pt idx="194">
                  <c:v>-1.0726026905495001</c:v>
                </c:pt>
                <c:pt idx="195">
                  <c:v>-1.0631334737643301</c:v>
                </c:pt>
                <c:pt idx="196">
                  <c:v>-1.05447400766517</c:v>
                </c:pt>
                <c:pt idx="197">
                  <c:v>-1.0465826644213101</c:v>
                </c:pt>
                <c:pt idx="198">
                  <c:v>-1.0394206118968501</c:v>
                </c:pt>
                <c:pt idx="199">
                  <c:v>-1.0329516512021499</c:v>
                </c:pt>
                <c:pt idx="200">
                  <c:v>-1.02714205416729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8B-4D75-9AAB-25E5045C88BF}"/>
            </c:ext>
          </c:extLst>
        </c:ser>
        <c:ser>
          <c:idx val="5"/>
          <c:order val="4"/>
          <c:tx>
            <c:strRef>
              <c:f>'S11 comparison'!$F$1</c:f>
              <c:strCache>
                <c:ptCount val="1"/>
                <c:pt idx="0">
                  <c:v>Slotted Assembly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comparison'!$F$2:$F$202</c:f>
              <c:numCache>
                <c:formatCode>General</c:formatCode>
                <c:ptCount val="201"/>
                <c:pt idx="0">
                  <c:v>-0.77329747491282097</c:v>
                </c:pt>
                <c:pt idx="1">
                  <c:v>-0.78592966767856098</c:v>
                </c:pt>
                <c:pt idx="2">
                  <c:v>-0.79855132829630904</c:v>
                </c:pt>
                <c:pt idx="3">
                  <c:v>-0.81117577955146303</c:v>
                </c:pt>
                <c:pt idx="4">
                  <c:v>-0.82381858356106297</c:v>
                </c:pt>
                <c:pt idx="5">
                  <c:v>-0.83649758647514105</c:v>
                </c:pt>
                <c:pt idx="6">
                  <c:v>-0.84923294493421098</c:v>
                </c:pt>
                <c:pt idx="7">
                  <c:v>-0.86204713487842699</c:v>
                </c:pt>
                <c:pt idx="8">
                  <c:v>-0.87496494392754098</c:v>
                </c:pt>
                <c:pt idx="9">
                  <c:v>-0.88801344915675895</c:v>
                </c:pt>
                <c:pt idx="10">
                  <c:v>-0.90122198265824205</c:v>
                </c:pt>
                <c:pt idx="11">
                  <c:v>-0.91462208778113596</c:v>
                </c:pt>
                <c:pt idx="12">
                  <c:v>-0.92824746936789504</c:v>
                </c:pt>
                <c:pt idx="13">
                  <c:v>-0.94213394163895103</c:v>
                </c:pt>
                <c:pt idx="14">
                  <c:v>-0.95631937761582197</c:v>
                </c:pt>
                <c:pt idx="15">
                  <c:v>-0.97084366411283696</c:v>
                </c:pt>
                <c:pt idx="16">
                  <c:v>-0.98574866637585801</c:v>
                </c:pt>
                <c:pt idx="17">
                  <c:v>-1.0010782064116901</c:v>
                </c:pt>
                <c:pt idx="18">
                  <c:v>-1.0168780589495101</c:v>
                </c:pt>
                <c:pt idx="19">
                  <c:v>-1.0331959688225201</c:v>
                </c:pt>
                <c:pt idx="20">
                  <c:v>-1.05008169337464</c:v>
                </c:pt>
                <c:pt idx="21">
                  <c:v>-1.0675870733035999</c:v>
                </c:pt>
                <c:pt idx="22">
                  <c:v>-1.0857661351699699</c:v>
                </c:pt>
                <c:pt idx="23">
                  <c:v>-1.10467522865093</c:v>
                </c:pt>
                <c:pt idx="24">
                  <c:v>-1.1243732015169801</c:v>
                </c:pt>
                <c:pt idx="25">
                  <c:v>-1.1449216152762201</c:v>
                </c:pt>
                <c:pt idx="26">
                  <c:v>-1.16638500447858</c:v>
                </c:pt>
                <c:pt idx="27">
                  <c:v>-1.1888311828142999</c:v>
                </c:pt>
                <c:pt idx="28">
                  <c:v>-1.21233159938825</c:v>
                </c:pt>
                <c:pt idx="29">
                  <c:v>-1.2369617489128899</c:v>
                </c:pt>
                <c:pt idx="30">
                  <c:v>-1.26280164004722</c:v>
                </c:pt>
                <c:pt idx="31">
                  <c:v>-1.2899363267236701</c:v>
                </c:pt>
                <c:pt idx="32">
                  <c:v>-1.3184565080592101</c:v>
                </c:pt>
                <c:pt idx="33">
                  <c:v>-1.34845920334779</c:v>
                </c:pt>
                <c:pt idx="34">
                  <c:v>-1.3800485096899799</c:v>
                </c:pt>
                <c:pt idx="35">
                  <c:v>-1.4133364510428399</c:v>
                </c:pt>
                <c:pt idx="36">
                  <c:v>-1.4484439288817199</c:v>
                </c:pt>
                <c:pt idx="37">
                  <c:v>-1.48550178627132</c:v>
                </c:pt>
                <c:pt idx="38">
                  <c:v>-1.5246519989619201</c:v>
                </c:pt>
                <c:pt idx="39">
                  <c:v>-1.56604900917787</c:v>
                </c:pt>
                <c:pt idx="40">
                  <c:v>-1.60986122006694</c:v>
                </c:pt>
                <c:pt idx="41">
                  <c:v>-1.65627267135109</c:v>
                </c:pt>
                <c:pt idx="42">
                  <c:v>-1.70548491957907</c:v>
                </c:pt>
                <c:pt idx="43">
                  <c:v>-1.7577191495411499</c:v>
                </c:pt>
                <c:pt idx="44">
                  <c:v>-1.8132185468736901</c:v>
                </c:pt>
                <c:pt idx="45">
                  <c:v>-1.8722509656492501</c:v>
                </c:pt>
                <c:pt idx="46">
                  <c:v>-1.9351119287932499</c:v>
                </c:pt>
                <c:pt idx="47">
                  <c:v>-2.0021280034417299</c:v>
                </c:pt>
                <c:pt idx="48">
                  <c:v>-2.07366059777031</c:v>
                </c:pt>
                <c:pt idx="49">
                  <c:v>-2.1501102302478201</c:v>
                </c:pt>
                <c:pt idx="50">
                  <c:v>-2.2319213264984099</c:v>
                </c:pt>
                <c:pt idx="51">
                  <c:v>-2.31958760270826</c:v>
                </c:pt>
                <c:pt idx="52">
                  <c:v>-2.4136580973941699</c:v>
                </c:pt>
                <c:pt idx="53">
                  <c:v>-2.51474391483791</c:v>
                </c:pt>
                <c:pt idx="54">
                  <c:v>-2.62352574290483</c:v>
                </c:pt>
                <c:pt idx="55">
                  <c:v>-2.74076220446053</c:v>
                </c:pt>
                <c:pt idx="56">
                  <c:v>-2.8672990941590402</c:v>
                </c:pt>
                <c:pt idx="57">
                  <c:v>-3.0040795398384801</c:v>
                </c:pt>
                <c:pt idx="58">
                  <c:v>-3.1521551089046098</c:v>
                </c:pt>
                <c:pt idx="59">
                  <c:v>-3.3126978537788299</c:v>
                </c:pt>
                <c:pt idx="60">
                  <c:v>-3.4870132559850902</c:v>
                </c:pt>
                <c:pt idx="61">
                  <c:v>-3.6765539858290399</c:v>
                </c:pt>
                <c:pt idx="62">
                  <c:v>-3.88293434548814</c:v>
                </c:pt>
                <c:pt idx="63">
                  <c:v>-4.1079452118075803</c:v>
                </c:pt>
                <c:pt idx="64">
                  <c:v>-4.3535692491748499</c:v>
                </c:pt>
                <c:pt idx="65">
                  <c:v>-4.6219961361083302</c:v>
                </c:pt>
                <c:pt idx="66">
                  <c:v>-4.9156375628590796</c:v>
                </c:pt>
                <c:pt idx="67">
                  <c:v>-5.2371418424847098</c:v>
                </c:pt>
                <c:pt idx="68">
                  <c:v>-5.5894081776754696</c:v>
                </c:pt>
                <c:pt idx="69">
                  <c:v>-5.9756009972266497</c:v>
                </c:pt>
                <c:pt idx="70">
                  <c:v>-6.3991653920579497</c:v>
                </c:pt>
                <c:pt idx="71">
                  <c:v>-6.8638456306845699</c:v>
                </c:pt>
                <c:pt idx="72">
                  <c:v>-7.37371012791876</c:v>
                </c:pt>
                <c:pt idx="73">
                  <c:v>-7.93318821712786</c:v>
                </c:pt>
                <c:pt idx="74">
                  <c:v>-8.5471268242653995</c:v>
                </c:pt>
                <c:pt idx="75">
                  <c:v>-9.2208789435087901</c:v>
                </c:pt>
                <c:pt idx="76">
                  <c:v>-9.9604411272330502</c:v>
                </c:pt>
                <c:pt idx="77">
                  <c:v>-10.772664794876301</c:v>
                </c:pt>
                <c:pt idx="78">
                  <c:v>-11.6655773080195</c:v>
                </c:pt>
                <c:pt idx="79">
                  <c:v>-12.6488654307907</c:v>
                </c:pt>
                <c:pt idx="80">
                  <c:v>-13.734598590704101</c:v>
                </c:pt>
                <c:pt idx="81">
                  <c:v>-14.938303803561899</c:v>
                </c:pt>
                <c:pt idx="82">
                  <c:v>-16.280539972381799</c:v>
                </c:pt>
                <c:pt idx="83">
                  <c:v>-17.789099677865899</c:v>
                </c:pt>
                <c:pt idx="84">
                  <c:v>-19.5016146915737</c:v>
                </c:pt>
                <c:pt idx="85">
                  <c:v>-21.466371305422101</c:v>
                </c:pt>
                <c:pt idx="86">
                  <c:v>-23.729477680512201</c:v>
                </c:pt>
                <c:pt idx="87">
                  <c:v>-26.251723949792499</c:v>
                </c:pt>
                <c:pt idx="88">
                  <c:v>-28.555839922622201</c:v>
                </c:pt>
                <c:pt idx="89">
                  <c:v>-29.250245376662299</c:v>
                </c:pt>
                <c:pt idx="90">
                  <c:v>-27.808091980480398</c:v>
                </c:pt>
                <c:pt idx="91">
                  <c:v>-25.637198521715199</c:v>
                </c:pt>
                <c:pt idx="92">
                  <c:v>-23.593299054089599</c:v>
                </c:pt>
                <c:pt idx="93">
                  <c:v>-21.825352918935099</c:v>
                </c:pt>
                <c:pt idx="94">
                  <c:v>-20.299158726494099</c:v>
                </c:pt>
                <c:pt idx="95">
                  <c:v>-18.9601665271591</c:v>
                </c:pt>
                <c:pt idx="96">
                  <c:v>-17.763888395195099</c:v>
                </c:pt>
                <c:pt idx="97">
                  <c:v>-16.678073958691499</c:v>
                </c:pt>
                <c:pt idx="98">
                  <c:v>-15.6800840020469</c:v>
                </c:pt>
                <c:pt idx="99">
                  <c:v>-14.754075448395501</c:v>
                </c:pt>
                <c:pt idx="100">
                  <c:v>-13.8929204194606</c:v>
                </c:pt>
                <c:pt idx="101">
                  <c:v>-13.0839489256694</c:v>
                </c:pt>
                <c:pt idx="102">
                  <c:v>-12.320819126438399</c:v>
                </c:pt>
                <c:pt idx="103">
                  <c:v>-11.6032106960806</c:v>
                </c:pt>
                <c:pt idx="104">
                  <c:v>-10.9274377302355</c:v>
                </c:pt>
                <c:pt idx="105">
                  <c:v>-10.2910170260875</c:v>
                </c:pt>
                <c:pt idx="106">
                  <c:v>-9.6919449924459702</c:v>
                </c:pt>
                <c:pt idx="107">
                  <c:v>-9.1284769674186403</c:v>
                </c:pt>
                <c:pt idx="108">
                  <c:v>-8.5990145772545805</c:v>
                </c:pt>
                <c:pt idx="109">
                  <c:v>-8.1020412843698395</c:v>
                </c:pt>
                <c:pt idx="110">
                  <c:v>-7.63608575605054</c:v>
                </c:pt>
                <c:pt idx="111">
                  <c:v>-7.1997025263314498</c:v>
                </c:pt>
                <c:pt idx="112">
                  <c:v>-6.79146355175914</c:v>
                </c:pt>
                <c:pt idx="113">
                  <c:v>-6.40995653653935</c:v>
                </c:pt>
                <c:pt idx="114">
                  <c:v>-6.0537873079122999</c:v>
                </c:pt>
                <c:pt idx="115">
                  <c:v>-5.7215844324674299</c:v>
                </c:pt>
                <c:pt idx="116">
                  <c:v>-5.4120048673644101</c:v>
                </c:pt>
                <c:pt idx="117">
                  <c:v>-5.1237398476301497</c:v>
                </c:pt>
                <c:pt idx="118">
                  <c:v>-4.85552049045282</c:v>
                </c:pt>
                <c:pt idx="119">
                  <c:v>-4.6061227929386499</c:v>
                </c:pt>
                <c:pt idx="120">
                  <c:v>-4.3743718384423698</c:v>
                </c:pt>
                <c:pt idx="121">
                  <c:v>-4.1591451255855301</c:v>
                </c:pt>
                <c:pt idx="122">
                  <c:v>-3.9593750044886402</c:v>
                </c:pt>
                <c:pt idx="123">
                  <c:v>-3.7740502538416201</c:v>
                </c:pt>
                <c:pt idx="124">
                  <c:v>-3.6022168652722999</c:v>
                </c:pt>
                <c:pt idx="125">
                  <c:v>-3.4429781217560902</c:v>
                </c:pt>
                <c:pt idx="126">
                  <c:v>-3.29549406744664</c:v>
                </c:pt>
                <c:pt idx="127">
                  <c:v>-3.1589804696521302</c:v>
                </c:pt>
                <c:pt idx="128">
                  <c:v>-3.0327073716933199</c:v>
                </c:pt>
                <c:pt idx="129">
                  <c:v>-2.91599732967263</c:v>
                </c:pt>
                <c:pt idx="130">
                  <c:v>-2.8082234180781098</c:v>
                </c:pt>
                <c:pt idx="131">
                  <c:v>-2.70880707968989</c:v>
                </c:pt>
                <c:pt idx="132">
                  <c:v>-2.6172158852501299</c:v>
                </c:pt>
                <c:pt idx="133">
                  <c:v>-2.5329612583905701</c:v>
                </c:pt>
                <c:pt idx="134">
                  <c:v>-2.4555962117879999</c:v>
                </c:pt>
                <c:pt idx="135">
                  <c:v>-2.3847131316919001</c:v>
                </c:pt>
                <c:pt idx="136">
                  <c:v>-2.3199416399727202</c:v>
                </c:pt>
                <c:pt idx="137">
                  <c:v>-2.2609465557130899</c:v>
                </c:pt>
                <c:pt idx="138">
                  <c:v>-2.20742597207397</c:v>
                </c:pt>
                <c:pt idx="139">
                  <c:v>-2.1591094586296098</c:v>
                </c:pt>
                <c:pt idx="140">
                  <c:v>-2.1157563944516</c:v>
                </c:pt>
                <c:pt idx="141">
                  <c:v>-2.0771544327793801</c:v>
                </c:pt>
                <c:pt idx="142">
                  <c:v>-2.0431180939606599</c:v>
                </c:pt>
                <c:pt idx="143">
                  <c:v>-2.01348747927605</c:v>
                </c:pt>
                <c:pt idx="144">
                  <c:v>-1.9881270940501401</c:v>
                </c:pt>
                <c:pt idx="145">
                  <c:v>-1.9669247638385201</c:v>
                </c:pt>
                <c:pt idx="146">
                  <c:v>-1.94979062217871</c:v>
                </c:pt>
                <c:pt idx="147">
                  <c:v>-1.93665614207159</c:v>
                </c:pt>
                <c:pt idx="148">
                  <c:v>-1.92747317564404</c:v>
                </c:pt>
                <c:pt idx="149">
                  <c:v>-1.92221295690688</c:v>
                </c:pt>
                <c:pt idx="150">
                  <c:v>-1.9208650106879801</c:v>
                </c:pt>
                <c:pt idx="151">
                  <c:v>-1.92343589617078</c:v>
                </c:pt>
                <c:pt idx="152">
                  <c:v>-1.92994769546709</c:v>
                </c:pt>
                <c:pt idx="153">
                  <c:v>-1.9404361357975499</c:v>
                </c:pt>
                <c:pt idx="154">
                  <c:v>-1.9549482077578699</c:v>
                </c:pt>
                <c:pt idx="155">
                  <c:v>-1.97353911170069</c:v>
                </c:pt>
                <c:pt idx="156">
                  <c:v>-1.9962683298482899</c:v>
                </c:pt>
                <c:pt idx="157">
                  <c:v>-2.0231945846148598</c:v>
                </c:pt>
                <c:pt idx="158">
                  <c:v>-2.0543694063768099</c:v>
                </c:pt>
                <c:pt idx="159">
                  <c:v>-2.0898290012888698</c:v>
                </c:pt>
                <c:pt idx="160">
                  <c:v>-2.1295840894242302</c:v>
                </c:pt>
                <c:pt idx="161">
                  <c:v>-2.17360738738568</c:v>
                </c:pt>
                <c:pt idx="162">
                  <c:v>-2.2218184547937199</c:v>
                </c:pt>
                <c:pt idx="163">
                  <c:v>-2.2740657341919901</c:v>
                </c:pt>
                <c:pt idx="164">
                  <c:v>-2.33010581877575</c:v>
                </c:pt>
                <c:pt idx="165">
                  <c:v>-2.3895803163562599</c:v>
                </c:pt>
                <c:pt idx="166">
                  <c:v>-2.4519911748248702</c:v>
                </c:pt>
                <c:pt idx="167">
                  <c:v>-2.5166760163634501</c:v>
                </c:pt>
                <c:pt idx="168">
                  <c:v>-2.5827858876833898</c:v>
                </c:pt>
                <c:pt idx="169">
                  <c:v>-2.64926880956379</c:v>
                </c:pt>
                <c:pt idx="170">
                  <c:v>-2.7148634538006999</c:v>
                </c:pt>
                <c:pt idx="171">
                  <c:v>-2.77810793318389</c:v>
                </c:pt>
                <c:pt idx="172">
                  <c:v>-2.8373686963016</c:v>
                </c:pt>
                <c:pt idx="173">
                  <c:v>-2.89089345573956</c:v>
                </c:pt>
                <c:pt idx="174">
                  <c:v>-2.9368896029723</c:v>
                </c:pt>
                <c:pt idx="175">
                  <c:v>-2.9736256115682802</c:v>
                </c:pt>
                <c:pt idx="176">
                  <c:v>-2.9995479347517602</c:v>
                </c:pt>
                <c:pt idx="177">
                  <c:v>-3.0134009053557098</c:v>
                </c:pt>
                <c:pt idx="178">
                  <c:v>-3.0143336538299299</c:v>
                </c:pt>
                <c:pt idx="179">
                  <c:v>-3.00197757980012</c:v>
                </c:pt>
                <c:pt idx="180">
                  <c:v>-2.9764812760557602</c:v>
                </c:pt>
                <c:pt idx="181">
                  <c:v>-2.9384966154962999</c:v>
                </c:pt>
                <c:pt idx="182">
                  <c:v>-2.8891182916233298</c:v>
                </c:pt>
                <c:pt idx="183">
                  <c:v>-2.8297870622581902</c:v>
                </c:pt>
                <c:pt idx="184">
                  <c:v>-2.7621721406363999</c:v>
                </c:pt>
                <c:pt idx="185">
                  <c:v>-2.6880495336525501</c:v>
                </c:pt>
                <c:pt idx="186">
                  <c:v>-2.6091909095994201</c:v>
                </c:pt>
                <c:pt idx="187">
                  <c:v>-2.5272730523839</c:v>
                </c:pt>
                <c:pt idx="188">
                  <c:v>-2.4438127250438999</c:v>
                </c:pt>
                <c:pt idx="189">
                  <c:v>-2.3601271490574001</c:v>
                </c:pt>
                <c:pt idx="190">
                  <c:v>-2.2773170504109901</c:v>
                </c:pt>
                <c:pt idx="191">
                  <c:v>-2.1962674880711299</c:v>
                </c:pt>
                <c:pt idx="192">
                  <c:v>-2.1176612269749602</c:v>
                </c:pt>
                <c:pt idx="193">
                  <c:v>-2.0419998352008299</c:v>
                </c:pt>
                <c:pt idx="194">
                  <c:v>-1.96962856292452</c:v>
                </c:pt>
                <c:pt idx="195">
                  <c:v>-1.9007620800032801</c:v>
                </c:pt>
                <c:pt idx="196">
                  <c:v>-1.83550910642827</c:v>
                </c:pt>
                <c:pt idx="197">
                  <c:v>-1.77389476349471</c:v>
                </c:pt>
                <c:pt idx="198">
                  <c:v>-1.71588007294065</c:v>
                </c:pt>
                <c:pt idx="199">
                  <c:v>-1.6613784482588201</c:v>
                </c:pt>
                <c:pt idx="200">
                  <c:v>-1.61026928830587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8B-4D75-9AAB-25E5045C8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5216143"/>
        <c:axId val="789590191"/>
      </c:lineChart>
      <c:catAx>
        <c:axId val="7052161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Frequency (MHz)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9590191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789590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dB(S1,1))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5216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S-Parameter (Tree Growth)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'S11 comparison'!$B$1</c:f>
              <c:strCache>
                <c:ptCount val="1"/>
                <c:pt idx="0">
                  <c:v>0° Flex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comparison'!$B$2:$B$202</c:f>
              <c:numCache>
                <c:formatCode>General</c:formatCode>
                <c:ptCount val="201"/>
                <c:pt idx="0">
                  <c:v>-5.1880711553106096</c:v>
                </c:pt>
                <c:pt idx="1">
                  <c:v>-5.3471449709916801</c:v>
                </c:pt>
                <c:pt idx="2">
                  <c:v>-5.5145542804060597</c:v>
                </c:pt>
                <c:pt idx="3">
                  <c:v>-5.6909123227496199</c:v>
                </c:pt>
                <c:pt idx="4">
                  <c:v>-5.8768909650964698</c:v>
                </c:pt>
                <c:pt idx="5">
                  <c:v>-6.0732279325915899</c:v>
                </c:pt>
                <c:pt idx="6">
                  <c:v>-6.2807351869466599</c:v>
                </c:pt>
                <c:pt idx="7">
                  <c:v>-6.5003086819849401</c:v>
                </c:pt>
                <c:pt idx="8">
                  <c:v>-6.7329397793644503</c:v>
                </c:pt>
                <c:pt idx="9">
                  <c:v>-6.9797286765870101</c:v>
                </c:pt>
                <c:pt idx="10">
                  <c:v>-7.2419002871383702</c:v>
                </c:pt>
                <c:pt idx="11">
                  <c:v>-7.5208231243888202</c:v>
                </c:pt>
                <c:pt idx="12">
                  <c:v>-7.8180318833035196</c:v>
                </c:pt>
                <c:pt idx="13">
                  <c:v>-8.1352545949785604</c:v>
                </c:pt>
                <c:pt idx="14">
                  <c:v>-8.4744454573705799</c:v>
                </c:pt>
                <c:pt idx="15">
                  <c:v>-8.8378247296495296</c:v>
                </c:pt>
                <c:pt idx="16">
                  <c:v>-9.2279274213906906</c:v>
                </c:pt>
                <c:pt idx="17">
                  <c:v>-9.6476629018705893</c:v>
                </c:pt>
                <c:pt idx="18">
                  <c:v>-10.1003879550824</c:v>
                </c:pt>
                <c:pt idx="19">
                  <c:v>-10.5899960866547</c:v>
                </c:pt>
                <c:pt idx="20">
                  <c:v>-11.1210257339159</c:v>
                </c:pt>
                <c:pt idx="21">
                  <c:v>-11.6987886895838</c:v>
                </c:pt>
                <c:pt idx="22">
                  <c:v>-12.3295157723961</c:v>
                </c:pt>
                <c:pt idx="23">
                  <c:v>-13.020505483174301</c:v>
                </c:pt>
                <c:pt idx="24">
                  <c:v>-13.7802334716012</c:v>
                </c:pt>
                <c:pt idx="25">
                  <c:v>-14.618313222004801</c:v>
                </c:pt>
                <c:pt idx="26">
                  <c:v>-15.5450362909377</c:v>
                </c:pt>
                <c:pt idx="27">
                  <c:v>-16.569831160953001</c:v>
                </c:pt>
                <c:pt idx="28">
                  <c:v>-17.6970589302801</c:v>
                </c:pt>
                <c:pt idx="29">
                  <c:v>-18.915529897615102</c:v>
                </c:pt>
                <c:pt idx="30">
                  <c:v>-20.174652841286001</c:v>
                </c:pt>
                <c:pt idx="31">
                  <c:v>-21.340116850234701</c:v>
                </c:pt>
                <c:pt idx="32">
                  <c:v>-22.153085533120201</c:v>
                </c:pt>
                <c:pt idx="33">
                  <c:v>-22.3102570531716</c:v>
                </c:pt>
                <c:pt idx="34">
                  <c:v>-21.727398369911398</c:v>
                </c:pt>
                <c:pt idx="35">
                  <c:v>-20.636411267734399</c:v>
                </c:pt>
                <c:pt idx="36">
                  <c:v>-19.341921041042799</c:v>
                </c:pt>
                <c:pt idx="37">
                  <c:v>-18.0375774160552</c:v>
                </c:pt>
                <c:pt idx="38">
                  <c:v>-16.808358602716499</c:v>
                </c:pt>
                <c:pt idx="39">
                  <c:v>-15.6807609002331</c:v>
                </c:pt>
                <c:pt idx="40">
                  <c:v>-14.6563391676154</c:v>
                </c:pt>
                <c:pt idx="41">
                  <c:v>-13.727584028383401</c:v>
                </c:pt>
                <c:pt idx="42">
                  <c:v>-12.8845426692735</c:v>
                </c:pt>
                <c:pt idx="43">
                  <c:v>-12.1173666918489</c:v>
                </c:pt>
                <c:pt idx="44">
                  <c:v>-11.417175708688299</c:v>
                </c:pt>
                <c:pt idx="45">
                  <c:v>-10.776250593298199</c:v>
                </c:pt>
                <c:pt idx="46">
                  <c:v>-10.1879759354402</c:v>
                </c:pt>
                <c:pt idx="47">
                  <c:v>-9.6467027794239506</c:v>
                </c:pt>
                <c:pt idx="48">
                  <c:v>-9.1475993590647509</c:v>
                </c:pt>
                <c:pt idx="49">
                  <c:v>-8.6865145890129405</c:v>
                </c:pt>
                <c:pt idx="50">
                  <c:v>-8.2598614336205305</c:v>
                </c:pt>
                <c:pt idx="51">
                  <c:v>-7.8645203190675197</c:v>
                </c:pt>
                <c:pt idx="52">
                  <c:v>-7.4977603004641802</c:v>
                </c:pt>
                <c:pt idx="53">
                  <c:v>-7.1571751005617097</c:v>
                </c:pt>
                <c:pt idx="54">
                  <c:v>-6.8406312653582404</c:v>
                </c:pt>
                <c:pt idx="55">
                  <c:v>-6.5462260505333196</c:v>
                </c:pt>
                <c:pt idx="56">
                  <c:v>-6.2722530615327203</c:v>
                </c:pt>
                <c:pt idx="57">
                  <c:v>-6.0171740432035801</c:v>
                </c:pt>
                <c:pt idx="58">
                  <c:v>-5.7795955290307397</c:v>
                </c:pt>
                <c:pt idx="59">
                  <c:v>-5.55824931377186</c:v>
                </c:pt>
                <c:pt idx="60">
                  <c:v>-5.3519759130653002</c:v>
                </c:pt>
                <c:pt idx="61">
                  <c:v>-5.1597103279716903</c:v>
                </c:pt>
                <c:pt idx="62">
                  <c:v>-4.9804695499982499</c:v>
                </c:pt>
                <c:pt idx="63">
                  <c:v>-4.8133413311855104</c:v>
                </c:pt>
                <c:pt idx="64">
                  <c:v>-4.6574738128527899</c:v>
                </c:pt>
                <c:pt idx="65">
                  <c:v>-4.51206566598945</c:v>
                </c:pt>
                <c:pt idx="66">
                  <c:v>-4.3763564608598902</c:v>
                </c:pt>
                <c:pt idx="67">
                  <c:v>-4.2496170764482804</c:v>
                </c:pt>
                <c:pt idx="68">
                  <c:v>-4.1311401193546597</c:v>
                </c:pt>
                <c:pt idx="69">
                  <c:v>-4.0202306050468701</c:v>
                </c:pt>
                <c:pt idx="70">
                  <c:v>-3.9161976455722001</c:v>
                </c:pt>
                <c:pt idx="71">
                  <c:v>-3.8183486872761199</c:v>
                </c:pt>
                <c:pt idx="72">
                  <c:v>-3.7259890216393501</c:v>
                </c:pt>
                <c:pt idx="73">
                  <c:v>-3.63843077048897</c:v>
                </c:pt>
                <c:pt idx="74">
                  <c:v>-3.5550168339255599</c:v>
                </c:pt>
                <c:pt idx="75">
                  <c:v>-3.4751651212024401</c:v>
                </c:pt>
                <c:pt idx="76">
                  <c:v>-3.3984345275012</c:v>
                </c:pt>
                <c:pt idx="77">
                  <c:v>-3.3246041468354601</c:v>
                </c:pt>
                <c:pt idx="78">
                  <c:v>-3.2537413397497899</c:v>
                </c:pt>
                <c:pt idx="79">
                  <c:v>-3.18621978257505</c:v>
                </c:pt>
                <c:pt idx="80">
                  <c:v>-3.1226507398121401</c:v>
                </c:pt>
                <c:pt idx="81">
                  <c:v>-3.0637219991195002</c:v>
                </c:pt>
                <c:pt idx="82">
                  <c:v>-3.0099893912907301</c:v>
                </c:pt>
                <c:pt idx="83">
                  <c:v>-2.9616996506768798</c:v>
                </c:pt>
                <c:pt idx="84">
                  <c:v>-2.9187093347698001</c:v>
                </c:pt>
                <c:pt idx="85">
                  <c:v>-2.88051203391595</c:v>
                </c:pt>
                <c:pt idx="86">
                  <c:v>-2.8463368448208599</c:v>
                </c:pt>
                <c:pt idx="87">
                  <c:v>-2.8152656185896001</c:v>
                </c:pt>
                <c:pt idx="88">
                  <c:v>-2.78633158575545</c:v>
                </c:pt>
                <c:pt idx="89">
                  <c:v>-2.75858628388348</c:v>
                </c:pt>
                <c:pt idx="90">
                  <c:v>-2.7311391677398702</c:v>
                </c:pt>
                <c:pt idx="91">
                  <c:v>-2.7031810787469999</c:v>
                </c:pt>
                <c:pt idx="92">
                  <c:v>-2.6740021458145402</c:v>
                </c:pt>
                <c:pt idx="93">
                  <c:v>-2.64301085676661</c:v>
                </c:pt>
                <c:pt idx="94">
                  <c:v>-2.60975659313001</c:v>
                </c:pt>
                <c:pt idx="95">
                  <c:v>-2.5739540210369198</c:v>
                </c:pt>
                <c:pt idx="96">
                  <c:v>-2.53550486885905</c:v>
                </c:pt>
                <c:pt idx="97">
                  <c:v>-2.4945111512843301</c:v>
                </c:pt>
                <c:pt idx="98">
                  <c:v>-2.45127413556673</c:v>
                </c:pt>
                <c:pt idx="99">
                  <c:v>-2.4062753760602198</c:v>
                </c:pt>
                <c:pt idx="100">
                  <c:v>-2.3601395831301399</c:v>
                </c:pt>
                <c:pt idx="101">
                  <c:v>-2.3135830244634201</c:v>
                </c:pt>
                <c:pt idx="102">
                  <c:v>-2.2673543768231301</c:v>
                </c:pt>
                <c:pt idx="103">
                  <c:v>-2.2221764365566101</c:v>
                </c:pt>
                <c:pt idx="104">
                  <c:v>-2.1786964642259901</c:v>
                </c:pt>
                <c:pt idx="105">
                  <c:v>-2.13745055575506</c:v>
                </c:pt>
                <c:pt idx="106">
                  <c:v>-2.0988442115776902</c:v>
                </c:pt>
                <c:pt idx="107">
                  <c:v>-2.0631482289897698</c:v>
                </c:pt>
                <c:pt idx="108">
                  <c:v>-2.0305068927674799</c:v>
                </c:pt>
                <c:pt idx="109">
                  <c:v>-2.0009544456972899</c:v>
                </c:pt>
                <c:pt idx="110">
                  <c:v>-1.97443584492661</c:v>
                </c:pt>
                <c:pt idx="111">
                  <c:v>-1.95082849879412</c:v>
                </c:pt>
                <c:pt idx="112">
                  <c:v>-1.92996265113478</c:v>
                </c:pt>
                <c:pt idx="113">
                  <c:v>-1.9116390437723501</c:v>
                </c:pt>
                <c:pt idx="114">
                  <c:v>-1.8956432763710001</c:v>
                </c:pt>
                <c:pt idx="115">
                  <c:v>-1.8817568382071601</c:v>
                </c:pt>
                <c:pt idx="116">
                  <c:v>-1.8697651216719799</c:v>
                </c:pt>
                <c:pt idx="117">
                  <c:v>-1.8594628890603699</c:v>
                </c:pt>
                <c:pt idx="118">
                  <c:v>-1.85065770667893</c:v>
                </c:pt>
                <c:pt idx="119">
                  <c:v>-1.84317183112783</c:v>
                </c:pt>
                <c:pt idx="120">
                  <c:v>-1.83684296749103</c:v>
                </c:pt>
                <c:pt idx="121">
                  <c:v>-1.83152424183715</c:v>
                </c:pt>
                <c:pt idx="122">
                  <c:v>-1.82708365489146</c:v>
                </c:pt>
                <c:pt idx="123">
                  <c:v>-1.82340321706699</c:v>
                </c:pt>
                <c:pt idx="124">
                  <c:v>-1.82037790987468</c:v>
                </c:pt>
                <c:pt idx="125">
                  <c:v>-1.8179145751454799</c:v>
                </c:pt>
                <c:pt idx="126">
                  <c:v>-1.8159308002802099</c:v>
                </c:pt>
                <c:pt idx="127">
                  <c:v>-1.81435384318686</c:v>
                </c:pt>
                <c:pt idx="128">
                  <c:v>-1.81311962290934</c:v>
                </c:pt>
                <c:pt idx="129">
                  <c:v>-1.81217178960396</c:v>
                </c:pt>
                <c:pt idx="130">
                  <c:v>-1.8114608791423199</c:v>
                </c:pt>
                <c:pt idx="131">
                  <c:v>-1.8109435521409101</c:v>
                </c:pt>
                <c:pt idx="132">
                  <c:v>-1.81058191381017</c:v>
                </c:pt>
                <c:pt idx="133">
                  <c:v>-1.81034290905541</c:v>
                </c:pt>
                <c:pt idx="134">
                  <c:v>-1.8101977862890599</c:v>
                </c:pt>
                <c:pt idx="135">
                  <c:v>-1.8101216230958299</c:v>
                </c:pt>
                <c:pt idx="136">
                  <c:v>-1.8100929069929801</c:v>
                </c:pt>
                <c:pt idx="137">
                  <c:v>-1.81009316488253</c:v>
                </c:pt>
                <c:pt idx="138">
                  <c:v>-1.81010663528716</c:v>
                </c:pt>
                <c:pt idx="139">
                  <c:v>-1.81011997802181</c:v>
                </c:pt>
                <c:pt idx="140">
                  <c:v>-1.8101220165282099</c:v>
                </c:pt>
                <c:pt idx="141">
                  <c:v>-1.81010350865963</c:v>
                </c:pt>
                <c:pt idx="142">
                  <c:v>-1.81005694222901</c:v>
                </c:pt>
                <c:pt idx="143">
                  <c:v>-1.80997635211615</c:v>
                </c:pt>
                <c:pt idx="144">
                  <c:v>-1.8098571561639001</c:v>
                </c:pt>
                <c:pt idx="145">
                  <c:v>-1.8096960074797299</c:v>
                </c:pt>
                <c:pt idx="146">
                  <c:v>-1.80949066109825</c:v>
                </c:pt>
                <c:pt idx="147">
                  <c:v>-1.8092398532567899</c:v>
                </c:pt>
                <c:pt idx="148">
                  <c:v>-1.80894319179172</c:v>
                </c:pt>
                <c:pt idx="149">
                  <c:v>-1.80860105638402</c:v>
                </c:pt>
                <c:pt idx="150">
                  <c:v>-1.8082145075707501</c:v>
                </c:pt>
                <c:pt idx="151">
                  <c:v>-1.8077852035991899</c:v>
                </c:pt>
                <c:pt idx="152">
                  <c:v>-1.8073153243365301</c:v>
                </c:pt>
                <c:pt idx="153">
                  <c:v>-1.8068075015618501</c:v>
                </c:pt>
                <c:pt idx="154">
                  <c:v>-1.8062647550635</c:v>
                </c:pt>
                <c:pt idx="155">
                  <c:v>-1.8056904340448801</c:v>
                </c:pt>
                <c:pt idx="156">
                  <c:v>-1.80508816340834</c:v>
                </c:pt>
                <c:pt idx="157">
                  <c:v>-1.80446179454236</c:v>
                </c:pt>
                <c:pt idx="158">
                  <c:v>-1.8038153602825799</c:v>
                </c:pt>
                <c:pt idx="159">
                  <c:v>-1.80315303375485</c:v>
                </c:pt>
                <c:pt idx="160">
                  <c:v>-1.80247909083934</c:v>
                </c:pt>
                <c:pt idx="161">
                  <c:v>-1.80179787602001</c:v>
                </c:pt>
                <c:pt idx="162">
                  <c:v>-1.8011137714041501</c:v>
                </c:pt>
                <c:pt idx="163">
                  <c:v>-1.80043116871401</c:v>
                </c:pt>
                <c:pt idx="164">
                  <c:v>-1.7997544440662001</c:v>
                </c:pt>
                <c:pt idx="165">
                  <c:v>-1.7990879353662499</c:v>
                </c:pt>
                <c:pt idx="166">
                  <c:v>-1.7984359221552499</c:v>
                </c:pt>
                <c:pt idx="167">
                  <c:v>-1.7978026077539999</c:v>
                </c:pt>
                <c:pt idx="168">
                  <c:v>-1.7971921035568199</c:v>
                </c:pt>
                <c:pt idx="169">
                  <c:v>-1.79660841533379</c:v>
                </c:pt>
                <c:pt idx="170">
                  <c:v>-1.7960554314058199</c:v>
                </c:pt>
                <c:pt idx="171">
                  <c:v>-1.79553691256197</c:v>
                </c:pt>
                <c:pt idx="172">
                  <c:v>-1.7950564835940499</c:v>
                </c:pt>
                <c:pt idx="173">
                  <c:v>-1.7946176263275799</c:v>
                </c:pt>
                <c:pt idx="174">
                  <c:v>-1.7942236740336599</c:v>
                </c:pt>
                <c:pt idx="175">
                  <c:v>-1.7938778071104899</c:v>
                </c:pt>
                <c:pt idx="176">
                  <c:v>-1.79358304992835</c:v>
                </c:pt>
                <c:pt idx="177">
                  <c:v>-1.7933422687362499</c:v>
                </c:pt>
                <c:pt idx="178">
                  <c:v>-1.7931581705333799</c:v>
                </c:pt>
                <c:pt idx="179">
                  <c:v>-1.7930333028132901</c:v>
                </c:pt>
                <c:pt idx="180">
                  <c:v>-1.79297005409327</c:v>
                </c:pt>
                <c:pt idx="181">
                  <c:v>-1.79297065514634</c:v>
                </c:pt>
                <c:pt idx="182">
                  <c:v>-1.7930371808579799</c:v>
                </c:pt>
                <c:pt idx="183">
                  <c:v>-1.7931715526343199</c:v>
                </c:pt>
                <c:pt idx="184">
                  <c:v>-1.7933755412932</c:v>
                </c:pt>
                <c:pt idx="185">
                  <c:v>-1.7936507703742199</c:v>
                </c:pt>
                <c:pt idx="186">
                  <c:v>-1.7939987198079299</c:v>
                </c:pt>
                <c:pt idx="187">
                  <c:v>-1.7944207298893</c:v>
                </c:pt>
                <c:pt idx="188">
                  <c:v>-1.7949180055041301</c:v>
                </c:pt>
                <c:pt idx="189">
                  <c:v>-1.79549162056162</c:v>
                </c:pt>
                <c:pt idx="190">
                  <c:v>-1.79614252259007</c:v>
                </c:pt>
                <c:pt idx="191">
                  <c:v>-1.7968715374564299</c:v>
                </c:pt>
                <c:pt idx="192">
                  <c:v>-1.7976793741738399</c:v>
                </c:pt>
                <c:pt idx="193">
                  <c:v>-1.7985666297651499</c:v>
                </c:pt>
                <c:pt idx="194">
                  <c:v>-1.7995337941529901</c:v>
                </c:pt>
                <c:pt idx="195">
                  <c:v>-1.8005812550506199</c:v>
                </c:pt>
                <c:pt idx="196">
                  <c:v>-1.8017093028301201</c:v>
                </c:pt>
                <c:pt idx="197">
                  <c:v>-1.8029181353475501</c:v>
                </c:pt>
                <c:pt idx="198">
                  <c:v>-1.80420786270689</c:v>
                </c:pt>
                <c:pt idx="199">
                  <c:v>-1.8055785119471399</c:v>
                </c:pt>
                <c:pt idx="200">
                  <c:v>-1.8070300316388199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E3-4A78-827A-95A6DBEAAA88}"/>
            </c:ext>
          </c:extLst>
        </c:ser>
        <c:ser>
          <c:idx val="2"/>
          <c:order val="1"/>
          <c:tx>
            <c:strRef>
              <c:f>'S11 comparison'!$C$1</c:f>
              <c:strCache>
                <c:ptCount val="1"/>
                <c:pt idx="0">
                  <c:v>10° Flex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comparison'!$C$2:$C$202</c:f>
              <c:numCache>
                <c:formatCode>General</c:formatCode>
                <c:ptCount val="201"/>
                <c:pt idx="0">
                  <c:v>-2.889541331108</c:v>
                </c:pt>
                <c:pt idx="1">
                  <c:v>-2.95856450070597</c:v>
                </c:pt>
                <c:pt idx="2">
                  <c:v>-3.0304436374655399</c:v>
                </c:pt>
                <c:pt idx="3">
                  <c:v>-3.10535550925835</c:v>
                </c:pt>
                <c:pt idx="4">
                  <c:v>-3.1834901248290199</c:v>
                </c:pt>
                <c:pt idx="5">
                  <c:v>-3.26505187280052</c:v>
                </c:pt>
                <c:pt idx="6">
                  <c:v>-3.3502607688828099</c:v>
                </c:pt>
                <c:pt idx="7">
                  <c:v>-3.4393538221091702</c:v>
                </c:pt>
                <c:pt idx="8">
                  <c:v>-3.5325865319618499</c:v>
                </c:pt>
                <c:pt idx="9">
                  <c:v>-3.6302345293437401</c:v>
                </c:pt>
                <c:pt idx="10">
                  <c:v>-3.7325953754948298</c:v>
                </c:pt>
                <c:pt idx="11">
                  <c:v>-3.8399905341087601</c:v>
                </c:pt>
                <c:pt idx="12">
                  <c:v>-3.9527675330360501</c:v>
                </c:pt>
                <c:pt idx="13">
                  <c:v>-4.0713023329931604</c:v>
                </c:pt>
                <c:pt idx="14">
                  <c:v>-4.19600192152713</c:v>
                </c:pt>
                <c:pt idx="15">
                  <c:v>-4.32730715094924</c:v>
                </c:pt>
                <c:pt idx="16">
                  <c:v>-4.4656958388077497</c:v>
                </c:pt>
                <c:pt idx="17">
                  <c:v>-4.6116861483531704</c:v>
                </c:pt>
                <c:pt idx="18">
                  <c:v>-4.7658402638189097</c:v>
                </c:pt>
                <c:pt idx="19">
                  <c:v>-4.9287683703837697</c:v>
                </c:pt>
                <c:pt idx="20">
                  <c:v>-5.1011329401922101</c:v>
                </c:pt>
                <c:pt idx="21">
                  <c:v>-5.2836533119694904</c:v>
                </c:pt>
                <c:pt idx="22">
                  <c:v>-5.47711052986529</c:v>
                </c:pt>
                <c:pt idx="23">
                  <c:v>-5.6823523730887304</c:v>
                </c:pt>
                <c:pt idx="24">
                  <c:v>-5.90029845546408</c:v>
                </c:pt>
                <c:pt idx="25">
                  <c:v>-6.1319451938183596</c:v>
                </c:pt>
                <c:pt idx="26">
                  <c:v>-6.3783703217393901</c:v>
                </c:pt>
                <c:pt idx="27">
                  <c:v>-6.6407364386937697</c:v>
                </c:pt>
                <c:pt idx="28">
                  <c:v>-6.9202927998968597</c:v>
                </c:pt>
                <c:pt idx="29">
                  <c:v>-7.2183741174313196</c:v>
                </c:pt>
                <c:pt idx="30">
                  <c:v>-7.5363944771980496</c:v>
                </c:pt>
                <c:pt idx="31">
                  <c:v>-7.8758334547925104</c:v>
                </c:pt>
                <c:pt idx="32">
                  <c:v>-8.23820994507013</c:v>
                </c:pt>
                <c:pt idx="33">
                  <c:v>-8.6250368147631704</c:v>
                </c:pt>
                <c:pt idx="34">
                  <c:v>-9.0377458147451009</c:v>
                </c:pt>
                <c:pt idx="35">
                  <c:v>-9.4775666385466906</c:v>
                </c:pt>
                <c:pt idx="36">
                  <c:v>-9.9453357981134705</c:v>
                </c:pt>
                <c:pt idx="37">
                  <c:v>-10.4411992954279</c:v>
                </c:pt>
                <c:pt idx="38">
                  <c:v>-10.964157670842701</c:v>
                </c:pt>
                <c:pt idx="39">
                  <c:v>-11.511384997103301</c:v>
                </c:pt>
                <c:pt idx="40">
                  <c:v>-12.077243413669599</c:v>
                </c:pt>
                <c:pt idx="41">
                  <c:v>-12.651935864329801</c:v>
                </c:pt>
                <c:pt idx="42">
                  <c:v>-13.2198450381493</c:v>
                </c:pt>
                <c:pt idx="43">
                  <c:v>-13.7578865507862</c:v>
                </c:pt>
                <c:pt idx="44">
                  <c:v>-14.234741447924099</c:v>
                </c:pt>
                <c:pt idx="45">
                  <c:v>-14.612501998174899</c:v>
                </c:pt>
                <c:pt idx="46">
                  <c:v>-14.8523668940029</c:v>
                </c:pt>
                <c:pt idx="47">
                  <c:v>-14.924327940204799</c:v>
                </c:pt>
                <c:pt idx="48">
                  <c:v>-14.8171780466329</c:v>
                </c:pt>
                <c:pt idx="49">
                  <c:v>-14.5428360867759</c:v>
                </c:pt>
                <c:pt idx="50">
                  <c:v>-14.1319155100856</c:v>
                </c:pt>
                <c:pt idx="51">
                  <c:v>-13.6236782230049</c:v>
                </c:pt>
                <c:pt idx="52">
                  <c:v>-13.056377224675</c:v>
                </c:pt>
                <c:pt idx="53">
                  <c:v>-12.461611777382</c:v>
                </c:pt>
                <c:pt idx="54">
                  <c:v>-11.862718118792801</c:v>
                </c:pt>
                <c:pt idx="55">
                  <c:v>-11.2755525404837</c:v>
                </c:pt>
                <c:pt idx="56">
                  <c:v>-10.7101398944696</c:v>
                </c:pt>
                <c:pt idx="57">
                  <c:v>-10.1723305080316</c:v>
                </c:pt>
                <c:pt idx="58">
                  <c:v>-9.6651423195259394</c:v>
                </c:pt>
                <c:pt idx="59">
                  <c:v>-9.1897422626463694</c:v>
                </c:pt>
                <c:pt idx="60">
                  <c:v>-8.7461247104307294</c:v>
                </c:pt>
                <c:pt idx="61">
                  <c:v>-8.3335652002521705</c:v>
                </c:pt>
                <c:pt idx="62">
                  <c:v>-7.9509174775850102</c:v>
                </c:pt>
                <c:pt idx="63">
                  <c:v>-7.5968048591957098</c:v>
                </c:pt>
                <c:pt idx="64">
                  <c:v>-7.2697415539898298</c:v>
                </c:pt>
                <c:pt idx="65">
                  <c:v>-6.9682079354742097</c:v>
                </c:pt>
                <c:pt idx="66">
                  <c:v>-6.6906955903556504</c:v>
                </c:pt>
                <c:pt idx="67">
                  <c:v>-6.4357324604912902</c:v>
                </c:pt>
                <c:pt idx="68">
                  <c:v>-6.2018947651237601</c:v>
                </c:pt>
                <c:pt idx="69">
                  <c:v>-5.9878100324902199</c:v>
                </c:pt>
                <c:pt idx="70">
                  <c:v>-5.7921540606587998</c:v>
                </c:pt>
                <c:pt idx="71">
                  <c:v>-5.61364368403268</c:v>
                </c:pt>
                <c:pt idx="72">
                  <c:v>-5.4510266612093101</c:v>
                </c:pt>
                <c:pt idx="73">
                  <c:v>-5.3030697051182996</c:v>
                </c:pt>
                <c:pt idx="74">
                  <c:v>-5.16854557283696</c:v>
                </c:pt>
                <c:pt idx="75">
                  <c:v>-5.04622016917385</c:v>
                </c:pt>
                <c:pt idx="76">
                  <c:v>-4.9348407535797501</c:v>
                </c:pt>
                <c:pt idx="77">
                  <c:v>-4.8331265308420397</c:v>
                </c:pt>
                <c:pt idx="78">
                  <c:v>-4.7397630978988499</c:v>
                </c:pt>
                <c:pt idx="79">
                  <c:v>-4.6534023408018399</c:v>
                </c:pt>
                <c:pt idx="80">
                  <c:v>-4.5726693398515703</c:v>
                </c:pt>
                <c:pt idx="81">
                  <c:v>-4.4961775532432204</c:v>
                </c:pt>
                <c:pt idx="82">
                  <c:v>-4.4225529316999497</c:v>
                </c:pt>
                <c:pt idx="83">
                  <c:v>-4.3504666389248801</c:v>
                </c:pt>
                <c:pt idx="84">
                  <c:v>-4.2786747722762097</c:v>
                </c:pt>
                <c:pt idx="85">
                  <c:v>-4.2060620655760701</c:v>
                </c:pt>
                <c:pt idx="86">
                  <c:v>-4.1316852922343301</c:v>
                </c:pt>
                <c:pt idx="87">
                  <c:v>-4.05481131238479</c:v>
                </c:pt>
                <c:pt idx="88">
                  <c:v>-3.97494472587382</c:v>
                </c:pt>
                <c:pt idx="89">
                  <c:v>-3.8918410536159498</c:v>
                </c:pt>
                <c:pt idx="90">
                  <c:v>-3.8055031820904399</c:v>
                </c:pt>
                <c:pt idx="91">
                  <c:v>-3.7161611282716702</c:v>
                </c:pt>
                <c:pt idx="92">
                  <c:v>-3.6242375110276801</c:v>
                </c:pt>
                <c:pt idx="93">
                  <c:v>-3.5303029399754302</c:v>
                </c:pt>
                <c:pt idx="94">
                  <c:v>-3.43502649840622</c:v>
                </c:pt>
                <c:pt idx="95">
                  <c:v>-3.3391264983958</c:v>
                </c:pt>
                <c:pt idx="96">
                  <c:v>-3.2433258681266799</c:v>
                </c:pt>
                <c:pt idx="97">
                  <c:v>-3.1483152032467601</c:v>
                </c:pt>
                <c:pt idx="98">
                  <c:v>-3.0547250308436298</c:v>
                </c:pt>
                <c:pt idx="99">
                  <c:v>-2.96310749391268</c:v>
                </c:pt>
                <c:pt idx="100">
                  <c:v>-2.8739266497477298</c:v>
                </c:pt>
                <c:pt idx="101">
                  <c:v>-2.7875559507127701</c:v>
                </c:pt>
                <c:pt idx="102">
                  <c:v>-2.7042812105760299</c:v>
                </c:pt>
                <c:pt idx="103">
                  <c:v>-2.6243073715605298</c:v>
                </c:pt>
                <c:pt idx="104">
                  <c:v>-2.54776757818138</c:v>
                </c:pt>
                <c:pt idx="105">
                  <c:v>-2.4747333446840498</c:v>
                </c:pt>
                <c:pt idx="106">
                  <c:v>-2.4052249058380002</c:v>
                </c:pt>
                <c:pt idx="107">
                  <c:v>-2.3392211223250401</c:v>
                </c:pt>
                <c:pt idx="108">
                  <c:v>-2.2766685490674901</c:v>
                </c:pt>
                <c:pt idx="109">
                  <c:v>-2.2174894598288</c:v>
                </c:pt>
                <c:pt idx="110">
                  <c:v>-2.1615887561484701</c:v>
                </c:pt>
                <c:pt idx="111">
                  <c:v>-2.10885978005413</c:v>
                </c:pt>
                <c:pt idx="112">
                  <c:v>-2.05918910680955</c:v>
                </c:pt>
                <c:pt idx="113">
                  <c:v>-2.0124604249128</c:v>
                </c:pt>
                <c:pt idx="114">
                  <c:v>-1.9685576232702999</c:v>
                </c:pt>
                <c:pt idx="115">
                  <c:v>-1.9273672060846401</c:v>
                </c:pt>
                <c:pt idx="116">
                  <c:v>-1.8887801491710801</c:v>
                </c:pt>
                <c:pt idx="117">
                  <c:v>-1.8526933005139901</c:v>
                </c:pt>
                <c:pt idx="118">
                  <c:v>-1.8190104151859099</c:v>
                </c:pt>
                <c:pt idx="119">
                  <c:v>-1.7876429017586399</c:v>
                </c:pt>
                <c:pt idx="120">
                  <c:v>-1.7585103449274999</c:v>
                </c:pt>
                <c:pt idx="121">
                  <c:v>-1.7315408577190099</c:v>
                </c:pt>
                <c:pt idx="122">
                  <c:v>-1.70667130655206</c:v>
                </c:pt>
                <c:pt idx="123">
                  <c:v>-1.6838474435869299</c:v>
                </c:pt>
                <c:pt idx="124">
                  <c:v>-1.66302397312868</c:v>
                </c:pt>
                <c:pt idx="125">
                  <c:v>-1.64416457218968</c:v>
                </c:pt>
                <c:pt idx="126">
                  <c:v>-1.62724187946677</c:v>
                </c:pt>
                <c:pt idx="127">
                  <c:v>-1.6122374617386599</c:v>
                </c:pt>
                <c:pt idx="128">
                  <c:v>-1.5991417618212</c:v>
                </c:pt>
                <c:pt idx="129">
                  <c:v>-1.5879540275098101</c:v>
                </c:pt>
                <c:pt idx="130">
                  <c:v>-1.5786822161646501</c:v>
                </c:pt>
                <c:pt idx="131">
                  <c:v>-1.57134286452954</c:v>
                </c:pt>
                <c:pt idx="132">
                  <c:v>-1.5659609077882</c:v>
                </c:pt>
                <c:pt idx="133">
                  <c:v>-1.5625694255204401</c:v>
                </c:pt>
                <c:pt idx="134">
                  <c:v>-1.56120928489982</c:v>
                </c:pt>
                <c:pt idx="135">
                  <c:v>-1.5619286429614301</c:v>
                </c:pt>
                <c:pt idx="136">
                  <c:v>-1.5647822598951899</c:v>
                </c:pt>
                <c:pt idx="137">
                  <c:v>-1.5698305639932799</c:v>
                </c:pt>
                <c:pt idx="138">
                  <c:v>-1.57713839614339</c:v>
                </c:pt>
                <c:pt idx="139">
                  <c:v>-1.5867733478811199</c:v>
                </c:pt>
                <c:pt idx="140">
                  <c:v>-1.59880359260628</c:v>
                </c:pt>
                <c:pt idx="141">
                  <c:v>-1.6132950957583001</c:v>
                </c:pt>
                <c:pt idx="142">
                  <c:v>-1.6303080783856401</c:v>
                </c:pt>
                <c:pt idx="143">
                  <c:v>-1.6498926024695899</c:v>
                </c:pt>
                <c:pt idx="144">
                  <c:v>-1.6720831496684301</c:v>
                </c:pt>
                <c:pt idx="145">
                  <c:v>-1.6968920834286101</c:v>
                </c:pt>
                <c:pt idx="146">
                  <c:v>-1.7243019248845</c:v>
                </c:pt>
                <c:pt idx="147">
                  <c:v>-1.754256444293</c:v>
                </c:pt>
                <c:pt idx="148">
                  <c:v>-1.7866506813244101</c:v>
                </c:pt>
                <c:pt idx="149">
                  <c:v>-1.8213201679414099</c:v>
                </c:pt>
                <c:pt idx="150">
                  <c:v>-1.8580298419065</c:v>
                </c:pt>
                <c:pt idx="151">
                  <c:v>-1.8964634045773701</c:v>
                </c:pt>
                <c:pt idx="152">
                  <c:v>-1.9362141779345801</c:v>
                </c:pt>
                <c:pt idx="153">
                  <c:v>-1.9767788181144901</c:v>
                </c:pt>
                <c:pt idx="154">
                  <c:v>-2.0175554879157001</c:v>
                </c:pt>
                <c:pt idx="155">
                  <c:v>-2.0578481969606801</c:v>
                </c:pt>
                <c:pt idx="156">
                  <c:v>-2.0968788882618301</c:v>
                </c:pt>
                <c:pt idx="157">
                  <c:v>-2.1338083918512001</c:v>
                </c:pt>
                <c:pt idx="158">
                  <c:v>-2.16776652615737</c:v>
                </c:pt>
                <c:pt idx="159">
                  <c:v>-2.1978904307238101</c:v>
                </c:pt>
                <c:pt idx="160">
                  <c:v>-2.2233687963133</c:v>
                </c:pt>
                <c:pt idx="161">
                  <c:v>-2.24348827537677</c:v>
                </c:pt>
                <c:pt idx="162">
                  <c:v>-2.25767734166336</c:v>
                </c:pt>
                <c:pt idx="163">
                  <c:v>-2.2655425485193001</c:v>
                </c:pt>
                <c:pt idx="164">
                  <c:v>-2.2668927140964299</c:v>
                </c:pt>
                <c:pt idx="165">
                  <c:v>-2.2617480212156398</c:v>
                </c:pt>
                <c:pt idx="166">
                  <c:v>-2.2503330942013999</c:v>
                </c:pt>
                <c:pt idx="167">
                  <c:v>-2.2330553549240899</c:v>
                </c:pt>
                <c:pt idx="168">
                  <c:v>-2.2104718715050602</c:v>
                </c:pt>
                <c:pt idx="169">
                  <c:v>-2.1832491134662599</c:v>
                </c:pt>
                <c:pt idx="170">
                  <c:v>-2.15212035283797</c:v>
                </c:pt>
                <c:pt idx="171">
                  <c:v>-2.1178449750382198</c:v>
                </c:pt>
                <c:pt idx="172">
                  <c:v>-2.0811729325806598</c:v>
                </c:pt>
                <c:pt idx="173">
                  <c:v>-2.0428163032278599</c:v>
                </c:pt>
                <c:pt idx="174">
                  <c:v>-2.0034286857007402</c:v>
                </c:pt>
                <c:pt idx="175">
                  <c:v>-1.96359217278068</c:v>
                </c:pt>
                <c:pt idx="176">
                  <c:v>-1.9238109692680001</c:v>
                </c:pt>
                <c:pt idx="177">
                  <c:v>-1.8845103681020099</c:v>
                </c:pt>
                <c:pt idx="178">
                  <c:v>-1.8460397043802801</c:v>
                </c:pt>
                <c:pt idx="179">
                  <c:v>-1.80867799447364</c:v>
                </c:pt>
                <c:pt idx="180">
                  <c:v>-1.77264115846493</c:v>
                </c:pt>
                <c:pt idx="181">
                  <c:v>-1.7380899565194501</c:v>
                </c:pt>
                <c:pt idx="182">
                  <c:v>-1.70513800067734</c:v>
                </c:pt>
                <c:pt idx="183">
                  <c:v>-1.67385940799108</c:v>
                </c:pt>
                <c:pt idx="184">
                  <c:v>-1.6442958277935</c:v>
                </c:pt>
                <c:pt idx="185">
                  <c:v>-1.61646270332455</c:v>
                </c:pt>
                <c:pt idx="186">
                  <c:v>-1.5903547194769501</c:v>
                </c:pt>
                <c:pt idx="187">
                  <c:v>-1.56595045001648</c:v>
                </c:pt>
                <c:pt idx="188">
                  <c:v>-1.54321625586301</c:v>
                </c:pt>
                <c:pt idx="189">
                  <c:v>-1.5221095069953801</c:v>
                </c:pt>
                <c:pt idx="190">
                  <c:v>-1.50258120942488</c:v>
                </c:pt>
                <c:pt idx="191">
                  <c:v>-1.48457811954821</c:v>
                </c:pt>
                <c:pt idx="192">
                  <c:v>-1.4680444240978501</c:v>
                </c:pt>
                <c:pt idx="193">
                  <c:v>-1.4529230570485601</c:v>
                </c:pt>
                <c:pt idx="194">
                  <c:v>-1.4391567167138799</c:v>
                </c:pt>
                <c:pt idx="195">
                  <c:v>-1.4266886378569501</c:v>
                </c:pt>
                <c:pt idx="196">
                  <c:v>-1.4154631655474099</c:v>
                </c:pt>
                <c:pt idx="197">
                  <c:v>-1.40542617005716</c:v>
                </c:pt>
                <c:pt idx="198">
                  <c:v>-1.3965253354632301</c:v>
                </c:pt>
                <c:pt idx="199">
                  <c:v>-1.3887103488593799</c:v>
                </c:pt>
                <c:pt idx="200">
                  <c:v>-1.3819330121464699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E3-4A78-827A-95A6DBEAAA88}"/>
            </c:ext>
          </c:extLst>
        </c:ser>
        <c:ser>
          <c:idx val="3"/>
          <c:order val="2"/>
          <c:tx>
            <c:strRef>
              <c:f>'S11 comparison'!$D$1</c:f>
              <c:strCache>
                <c:ptCount val="1"/>
                <c:pt idx="0">
                  <c:v>40° Flex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'S11 comparison'!$A$2:$A$202</c:f>
              <c:numCache>
                <c:formatCode>General</c:formatCode>
                <c:ptCount val="20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</c:numCache>
            </c:numRef>
          </c:cat>
          <c:val>
            <c:numRef>
              <c:f>'S11 comparison'!$D$2:$D$202</c:f>
              <c:numCache>
                <c:formatCode>General</c:formatCode>
                <c:ptCount val="201"/>
                <c:pt idx="0">
                  <c:v>-2.2948530563609899</c:v>
                </c:pt>
                <c:pt idx="1">
                  <c:v>-2.3492540898200098</c:v>
                </c:pt>
                <c:pt idx="2">
                  <c:v>-2.4063004565874402</c:v>
                </c:pt>
                <c:pt idx="3">
                  <c:v>-2.4661787705232299</c:v>
                </c:pt>
                <c:pt idx="4">
                  <c:v>-2.5290917645290198</c:v>
                </c:pt>
                <c:pt idx="5">
                  <c:v>-2.5952599282263402</c:v>
                </c:pt>
                <c:pt idx="6">
                  <c:v>-2.6649233352774502</c:v>
                </c:pt>
                <c:pt idx="7">
                  <c:v>-2.7383436848004798</c:v>
                </c:pt>
                <c:pt idx="8">
                  <c:v>-2.8158065847893199</c:v>
                </c:pt>
                <c:pt idx="9">
                  <c:v>-2.8976241094397799</c:v>
                </c:pt>
                <c:pt idx="10">
                  <c:v>-2.98413766689848</c:v>
                </c:pt>
                <c:pt idx="11">
                  <c:v>-3.0757212192937602</c:v>
                </c:pt>
                <c:pt idx="12">
                  <c:v>-3.17278490310516</c:v>
                </c:pt>
                <c:pt idx="13">
                  <c:v>-3.2757791051273801</c:v>
                </c:pt>
                <c:pt idx="14">
                  <c:v>-3.38519905766044</c:v>
                </c:pt>
                <c:pt idx="15">
                  <c:v>-3.5015900263129298</c:v>
                </c:pt>
                <c:pt idx="16">
                  <c:v>-3.6255531751772598</c:v>
                </c:pt>
                <c:pt idx="17">
                  <c:v>-3.7577522073886298</c:v>
                </c:pt>
                <c:pt idx="18">
                  <c:v>-3.8989208945068201</c:v>
                </c:pt>
                <c:pt idx="19">
                  <c:v>-4.0498716260555296</c:v>
                </c:pt>
                <c:pt idx="20">
                  <c:v>-4.2115051311796101</c:v>
                </c:pt>
                <c:pt idx="21">
                  <c:v>-4.3848215478730799</c:v>
                </c:pt>
                <c:pt idx="22">
                  <c:v>-4.5709330414431601</c:v>
                </c:pt>
                <c:pt idx="23">
                  <c:v>-4.77107820206552</c:v>
                </c:pt>
                <c:pt idx="24">
                  <c:v>-4.9866384795492698</c:v>
                </c:pt>
                <c:pt idx="25">
                  <c:v>-5.2191569376494797</c:v>
                </c:pt>
                <c:pt idx="26">
                  <c:v>-5.4703596221982904</c:v>
                </c:pt>
                <c:pt idx="27">
                  <c:v>-5.7421798210796098</c:v>
                </c:pt>
                <c:pt idx="28">
                  <c:v>-6.0367854196283801</c:v>
                </c:pt>
                <c:pt idx="29">
                  <c:v>-6.3566093662036103</c:v>
                </c:pt>
                <c:pt idx="30">
                  <c:v>-6.7043828545999196</c:v>
                </c:pt>
                <c:pt idx="31">
                  <c:v>-7.0831700065195697</c:v>
                </c:pt>
                <c:pt idx="32">
                  <c:v>-7.4964012299413803</c:v>
                </c:pt>
                <c:pt idx="33">
                  <c:v>-7.9478993401881102</c:v>
                </c:pt>
                <c:pt idx="34">
                  <c:v>-8.4418866287458307</c:v>
                </c:pt>
                <c:pt idx="35">
                  <c:v>-8.9829497938199996</c:v>
                </c:pt>
                <c:pt idx="36">
                  <c:v>-9.5759180816681209</c:v>
                </c:pt>
                <c:pt idx="37">
                  <c:v>-10.2255687033678</c:v>
                </c:pt>
                <c:pt idx="38">
                  <c:v>-10.9359950203773</c:v>
                </c:pt>
                <c:pt idx="39">
                  <c:v>-11.709326731762699</c:v>
                </c:pt>
                <c:pt idx="40">
                  <c:v>-12.543235007832401</c:v>
                </c:pt>
                <c:pt idx="41">
                  <c:v>-13.4262745945811</c:v>
                </c:pt>
                <c:pt idx="42">
                  <c:v>-14.329821836518899</c:v>
                </c:pt>
                <c:pt idx="43">
                  <c:v>-15.1962548033492</c:v>
                </c:pt>
                <c:pt idx="44">
                  <c:v>-15.928166667566099</c:v>
                </c:pt>
                <c:pt idx="45">
                  <c:v>-16.395670830050001</c:v>
                </c:pt>
                <c:pt idx="46">
                  <c:v>-16.484544487295899</c:v>
                </c:pt>
                <c:pt idx="47">
                  <c:v>-16.168083071754101</c:v>
                </c:pt>
                <c:pt idx="48">
                  <c:v>-15.527553504182199</c:v>
                </c:pt>
                <c:pt idx="49">
                  <c:v>-14.6948001449113</c:v>
                </c:pt>
                <c:pt idx="50">
                  <c:v>-13.7862008428965</c:v>
                </c:pt>
                <c:pt idx="51">
                  <c:v>-12.8779207434872</c:v>
                </c:pt>
                <c:pt idx="52">
                  <c:v>-12.011158563312501</c:v>
                </c:pt>
                <c:pt idx="53">
                  <c:v>-11.2046627105137</c:v>
                </c:pt>
                <c:pt idx="54">
                  <c:v>-10.4646841926647</c:v>
                </c:pt>
                <c:pt idx="55">
                  <c:v>-9.7910899330839598</c:v>
                </c:pt>
                <c:pt idx="56">
                  <c:v>-9.1807362534873995</c:v>
                </c:pt>
                <c:pt idx="57">
                  <c:v>-8.6292334193719995</c:v>
                </c:pt>
                <c:pt idx="58">
                  <c:v>-8.1318354700917794</c:v>
                </c:pt>
                <c:pt idx="59">
                  <c:v>-7.6838702656779398</c:v>
                </c:pt>
                <c:pt idx="60">
                  <c:v>-7.2809318608505302</c:v>
                </c:pt>
                <c:pt idx="61">
                  <c:v>-6.9189515240204997</c:v>
                </c:pt>
                <c:pt idx="62">
                  <c:v>-6.5942077652366198</c:v>
                </c:pt>
                <c:pt idx="63">
                  <c:v>-6.30330652584846</c:v>
                </c:pt>
                <c:pt idx="64">
                  <c:v>-6.04314749555828</c:v>
                </c:pt>
                <c:pt idx="65">
                  <c:v>-5.8108846587500302</c:v>
                </c:pt>
                <c:pt idx="66">
                  <c:v>-5.6038851542706398</c:v>
                </c:pt>
                <c:pt idx="67">
                  <c:v>-5.4196885617910997</c:v>
                </c:pt>
                <c:pt idx="68">
                  <c:v>-5.2559678695454499</c:v>
                </c:pt>
                <c:pt idx="69">
                  <c:v>-5.1104931426314</c:v>
                </c:pt>
                <c:pt idx="70">
                  <c:v>-4.9810990310734402</c:v>
                </c:pt>
                <c:pt idx="71">
                  <c:v>-4.8656575687275803</c:v>
                </c:pt>
                <c:pt idx="72">
                  <c:v>-4.76205808969691</c:v>
                </c:pt>
                <c:pt idx="73">
                  <c:v>-4.6681963970711502</c:v>
                </c:pt>
                <c:pt idx="74">
                  <c:v>-4.5819754079082502</c:v>
                </c:pt>
                <c:pt idx="75">
                  <c:v>-4.5013192007986103</c:v>
                </c:pt>
                <c:pt idx="76">
                  <c:v>-4.4242015544498496</c:v>
                </c:pt>
                <c:pt idx="77">
                  <c:v>-4.3486886042812696</c:v>
                </c:pt>
                <c:pt idx="78">
                  <c:v>-4.2729932188296997</c:v>
                </c:pt>
                <c:pt idx="79">
                  <c:v>-4.1955363735996798</c:v>
                </c:pt>
                <c:pt idx="80">
                  <c:v>-4.1150086565342496</c:v>
                </c:pt>
                <c:pt idx="81">
                  <c:v>-4.0304236901256996</c:v>
                </c:pt>
                <c:pt idx="82">
                  <c:v>-3.94115526778711</c:v>
                </c:pt>
                <c:pt idx="83">
                  <c:v>-3.84695166722577</c:v>
                </c:pt>
                <c:pt idx="84">
                  <c:v>-3.7479237554471898</c:v>
                </c:pt>
                <c:pt idx="85">
                  <c:v>-3.64450749485898</c:v>
                </c:pt>
                <c:pt idx="86">
                  <c:v>-3.53740535630644</c:v>
                </c:pt>
                <c:pt idx="87">
                  <c:v>-3.4275140227584102</c:v>
                </c:pt>
                <c:pt idx="88">
                  <c:v>-3.31584704078201</c:v>
                </c:pt>
                <c:pt idx="89">
                  <c:v>-3.20346065743112</c:v>
                </c:pt>
                <c:pt idx="90">
                  <c:v>-3.0913893343064198</c:v>
                </c:pt>
                <c:pt idx="91">
                  <c:v>-2.9805949824572502</c:v>
                </c:pt>
                <c:pt idx="92">
                  <c:v>-2.8719314531883202</c:v>
                </c:pt>
                <c:pt idx="93">
                  <c:v>-2.7661237299970298</c:v>
                </c:pt>
                <c:pt idx="94">
                  <c:v>-2.6637598389572301</c:v>
                </c:pt>
                <c:pt idx="95">
                  <c:v>-2.56529275656648</c:v>
                </c:pt>
                <c:pt idx="96">
                  <c:v>-2.4710494300010399</c:v>
                </c:pt>
                <c:pt idx="97">
                  <c:v>-2.3812442572385399</c:v>
                </c:pt>
                <c:pt idx="98">
                  <c:v>-2.2959948259590601</c:v>
                </c:pt>
                <c:pt idx="99">
                  <c:v>-2.2153382378843101</c:v>
                </c:pt>
                <c:pt idx="100">
                  <c:v>-2.1392468531437001</c:v>
                </c:pt>
                <c:pt idx="101">
                  <c:v>-2.0676427242323099</c:v>
                </c:pt>
                <c:pt idx="102">
                  <c:v>-2.0004103306318801</c:v>
                </c:pt>
                <c:pt idx="103">
                  <c:v>-1.9374074737651601</c:v>
                </c:pt>
                <c:pt idx="104">
                  <c:v>-1.8784743595753699</c:v>
                </c:pt>
                <c:pt idx="105">
                  <c:v>-1.8234409990388201</c:v>
                </c:pt>
                <c:pt idx="106">
                  <c:v>-1.77213311189233</c:v>
                </c:pt>
                <c:pt idx="107">
                  <c:v>-1.7243767403209</c:v>
                </c:pt>
                <c:pt idx="108">
                  <c:v>-1.6800017789745501</c:v>
                </c:pt>
                <c:pt idx="109">
                  <c:v>-1.6388446142255999</c:v>
                </c:pt>
                <c:pt idx="110">
                  <c:v>-1.6007500452533201</c:v>
                </c:pt>
                <c:pt idx="111">
                  <c:v>-1.56557263651556</c:v>
                </c:pt>
                <c:pt idx="112">
                  <c:v>-1.53317762806229</c:v>
                </c:pt>
                <c:pt idx="113">
                  <c:v>-1.5034415084800501</c:v>
                </c:pt>
                <c:pt idx="114">
                  <c:v>-1.47625233579013</c:v>
                </c:pt>
                <c:pt idx="115">
                  <c:v>-1.45150987462487</c:v>
                </c:pt>
                <c:pt idx="116">
                  <c:v>-1.42912560343436</c:v>
                </c:pt>
                <c:pt idx="117">
                  <c:v>-1.40902263311383</c:v>
                </c:pt>
                <c:pt idx="118">
                  <c:v>-1.3911355679775399</c:v>
                </c:pt>
                <c:pt idx="119">
                  <c:v>-1.37541033108594</c:v>
                </c:pt>
                <c:pt idx="120">
                  <c:v>-1.3618039681907801</c:v>
                </c:pt>
                <c:pt idx="121">
                  <c:v>-1.3502844376371601</c:v>
                </c:pt>
                <c:pt idx="122">
                  <c:v>-1.3408303870926199</c:v>
                </c:pt>
                <c:pt idx="123">
                  <c:v>-1.3334309116124199</c:v>
                </c:pt>
                <c:pt idx="124">
                  <c:v>-1.3280852809502599</c:v>
                </c:pt>
                <c:pt idx="125">
                  <c:v>-1.32480261683778</c:v>
                </c:pt>
                <c:pt idx="126">
                  <c:v>-1.32360149283745</c:v>
                </c:pt>
                <c:pt idx="127">
                  <c:v>-1.3245094199813601</c:v>
                </c:pt>
                <c:pt idx="128">
                  <c:v>-1.32756217042221</c:v>
                </c:pt>
                <c:pt idx="129">
                  <c:v>-1.3328028784756101</c:v>
                </c:pt>
                <c:pt idx="130">
                  <c:v>-1.34028084356559</c:v>
                </c:pt>
                <c:pt idx="131">
                  <c:v>-1.35004994273547</c:v>
                </c:pt>
                <c:pt idx="132">
                  <c:v>-1.36216654192605</c:v>
                </c:pt>
                <c:pt idx="133">
                  <c:v>-1.3766867760544099</c:v>
                </c:pt>
                <c:pt idx="134">
                  <c:v>-1.39366304975836</c:v>
                </c:pt>
                <c:pt idx="135">
                  <c:v>-1.4131395963728299</c:v>
                </c:pt>
                <c:pt idx="136">
                  <c:v>-1.43514692674375</c:v>
                </c:pt>
                <c:pt idx="137">
                  <c:v>-1.4596950083915801</c:v>
                </c:pt>
                <c:pt idx="138">
                  <c:v>-1.4867650483091099</c:v>
                </c:pt>
                <c:pt idx="139">
                  <c:v>-1.51629982091258</c:v>
                </c:pt>
                <c:pt idx="140">
                  <c:v>-1.5481926001083699</c:v>
                </c:pt>
                <c:pt idx="141">
                  <c:v>-1.5822749354400201</c:v>
                </c:pt>
                <c:pt idx="142">
                  <c:v>-1.61830376856126</c:v>
                </c:pt>
                <c:pt idx="143">
                  <c:v>-1.6559487213755899</c:v>
                </c:pt>
                <c:pt idx="144">
                  <c:v>-1.6947807882996699</c:v>
                </c:pt>
                <c:pt idx="145">
                  <c:v>-1.73426409307273</c:v>
                </c:pt>
                <c:pt idx="146">
                  <c:v>-1.77375275018515</c:v>
                </c:pt>
                <c:pt idx="147">
                  <c:v>-1.8124950869159899</c:v>
                </c:pt>
                <c:pt idx="148">
                  <c:v>-1.8496473867518901</c:v>
                </c:pt>
                <c:pt idx="149">
                  <c:v>-1.8842987578569499</c:v>
                </c:pt>
                <c:pt idx="150">
                  <c:v>-1.91550760979987</c:v>
                </c:pt>
                <c:pt idx="151">
                  <c:v>-1.94234855519379</c:v>
                </c:pt>
                <c:pt idx="152">
                  <c:v>-1.9639665389536201</c:v>
                </c:pt>
                <c:pt idx="153">
                  <c:v>-1.97963303439962</c:v>
                </c:pt>
                <c:pt idx="154">
                  <c:v>-1.98879776525244</c:v>
                </c:pt>
                <c:pt idx="155">
                  <c:v>-1.99112912809122</c:v>
                </c:pt>
                <c:pt idx="156">
                  <c:v>-1.9865375891169199</c:v>
                </c:pt>
                <c:pt idx="157">
                  <c:v>-1.97517871346758</c:v>
                </c:pt>
                <c:pt idx="158">
                  <c:v>-1.9574356446280301</c:v>
                </c:pt>
                <c:pt idx="159">
                  <c:v>-1.9338840140954601</c:v>
                </c:pt>
                <c:pt idx="160">
                  <c:v>-1.90524466386556</c:v>
                </c:pt>
                <c:pt idx="161">
                  <c:v>-1.8723307136431899</c:v>
                </c:pt>
                <c:pt idx="162">
                  <c:v>-1.83599531427174</c:v>
                </c:pt>
                <c:pt idx="163">
                  <c:v>-1.7970851814542801</c:v>
                </c:pt>
                <c:pt idx="164">
                  <c:v>-1.75640318864829</c:v>
                </c:pt>
                <c:pt idx="165">
                  <c:v>-1.71468141661101</c:v>
                </c:pt>
                <c:pt idx="166">
                  <c:v>-1.67256448106584</c:v>
                </c:pt>
                <c:pt idx="167">
                  <c:v>-1.6306018756363301</c:v>
                </c:pt>
                <c:pt idx="168">
                  <c:v>-1.5892474947488999</c:v>
                </c:pt>
                <c:pt idx="169">
                  <c:v>-1.5488643529530901</c:v>
                </c:pt>
                <c:pt idx="170">
                  <c:v>-1.5097326602586201</c:v>
                </c:pt>
                <c:pt idx="171">
                  <c:v>-1.4720597166763101</c:v>
                </c:pt>
                <c:pt idx="172">
                  <c:v>-1.43599044946079</c:v>
                </c:pt>
                <c:pt idx="173">
                  <c:v>-1.40161776467286</c:v>
                </c:pt>
                <c:pt idx="174">
                  <c:v>-1.36899218309805</c:v>
                </c:pt>
                <c:pt idx="175">
                  <c:v>-1.3381304650908501</c:v>
                </c:pt>
                <c:pt idx="176">
                  <c:v>-1.3090231001497401</c:v>
                </c:pt>
                <c:pt idx="177">
                  <c:v>-1.28164065331531</c:v>
                </c:pt>
                <c:pt idx="178">
                  <c:v>-1.2559390330812801</c:v>
                </c:pt>
                <c:pt idx="179">
                  <c:v>-1.2318637856722801</c:v>
                </c:pt>
                <c:pt idx="180">
                  <c:v>-1.20935353806055</c:v>
                </c:pt>
                <c:pt idx="181">
                  <c:v>-1.18834271477292</c:v>
                </c:pt>
                <c:pt idx="182">
                  <c:v>-1.1687636472102201</c:v>
                </c:pt>
                <c:pt idx="183">
                  <c:v>-1.1505481829914099</c:v>
                </c:pt>
                <c:pt idx="184">
                  <c:v>-1.13362888951747</c:v>
                </c:pt>
                <c:pt idx="185">
                  <c:v>-1.11793993228376</c:v>
                </c:pt>
                <c:pt idx="186">
                  <c:v>-1.10341769549374</c:v>
                </c:pt>
                <c:pt idx="187">
                  <c:v>-1.09000120078829</c:v>
                </c:pt>
                <c:pt idx="188">
                  <c:v>-1.0776323696308201</c:v>
                </c:pt>
                <c:pt idx="189">
                  <c:v>-1.06625616611094</c:v>
                </c:pt>
                <c:pt idx="190">
                  <c:v>-1.05582064956477</c:v>
                </c:pt>
                <c:pt idx="191">
                  <c:v>-1.0462769603194499</c:v>
                </c:pt>
                <c:pt idx="192">
                  <c:v>-1.0375792568894699</c:v>
                </c:pt>
                <c:pt idx="193">
                  <c:v>-1.02968461892047</c:v>
                </c:pt>
                <c:pt idx="194">
                  <c:v>-1.02255292693643</c:v>
                </c:pt>
                <c:pt idx="195">
                  <c:v>-1.0161467273634099</c:v>
                </c:pt>
                <c:pt idx="196">
                  <c:v>-1.01043108925575</c:v>
                </c:pt>
                <c:pt idx="197">
                  <c:v>-1.00537345753855</c:v>
                </c:pt>
                <c:pt idx="198">
                  <c:v>-1.0009435063179699</c:v>
                </c:pt>
                <c:pt idx="199">
                  <c:v>-0.997112994828253</c:v>
                </c:pt>
                <c:pt idx="200">
                  <c:v>-0.993855627825035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E3-4A78-827A-95A6DBEAA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5216143"/>
        <c:axId val="789590191"/>
      </c:lineChart>
      <c:catAx>
        <c:axId val="7052161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Frequency (MHz)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9590191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789590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dB(S1,1))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5216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Effect of Location on Total Access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'Access Times'!$O$2</c:f>
              <c:strCache>
                <c:ptCount val="1"/>
                <c:pt idx="0">
                  <c:v>Total Access (s)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'Access Times'!$E$27:$E$33</c:f>
              <c:strCache>
                <c:ptCount val="7"/>
                <c:pt idx="0">
                  <c:v>CDSCC</c:v>
                </c:pt>
                <c:pt idx="1">
                  <c:v>VLT</c:v>
                </c:pt>
                <c:pt idx="2">
                  <c:v>KSC</c:v>
                </c:pt>
                <c:pt idx="3">
                  <c:v>JSC</c:v>
                </c:pt>
                <c:pt idx="4">
                  <c:v>JPL</c:v>
                </c:pt>
                <c:pt idx="5">
                  <c:v>MDSCC</c:v>
                </c:pt>
                <c:pt idx="6">
                  <c:v>LMAFB</c:v>
                </c:pt>
              </c:strCache>
            </c:strRef>
          </c:cat>
          <c:val>
            <c:numRef>
              <c:f>'Access Times'!$O$27:$O$33</c:f>
              <c:numCache>
                <c:formatCode>0.000</c:formatCode>
                <c:ptCount val="7"/>
                <c:pt idx="0">
                  <c:v>632.46500000000003</c:v>
                </c:pt>
                <c:pt idx="1">
                  <c:v>521.86500000000001</c:v>
                </c:pt>
                <c:pt idx="2">
                  <c:v>574.97900000000004</c:v>
                </c:pt>
                <c:pt idx="3">
                  <c:v>598.75800000000004</c:v>
                </c:pt>
                <c:pt idx="4">
                  <c:v>630.04300000000001</c:v>
                </c:pt>
                <c:pt idx="5">
                  <c:v>655.98699999999997</c:v>
                </c:pt>
                <c:pt idx="6">
                  <c:v>791.50699999999995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C-4AC9-AC91-4228DE6964F0}"/>
            </c:ext>
          </c:extLst>
        </c:ser>
        <c:ser>
          <c:idx val="1"/>
          <c:order val="1"/>
          <c:tx>
            <c:strRef>
              <c:f>'Access Times'!$F$2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'Access Times'!$F$27:$F$33</c:f>
              <c:numCache>
                <c:formatCode>0.0000</c:formatCode>
                <c:ptCount val="7"/>
                <c:pt idx="0">
                  <c:v>-35.283299999999997</c:v>
                </c:pt>
                <c:pt idx="1">
                  <c:v>-23.695399999999999</c:v>
                </c:pt>
                <c:pt idx="2">
                  <c:v>28.501200000000001</c:v>
                </c:pt>
                <c:pt idx="3">
                  <c:v>29.558599999999998</c:v>
                </c:pt>
                <c:pt idx="4">
                  <c:v>34.201300000000003</c:v>
                </c:pt>
                <c:pt idx="5">
                  <c:v>40.500900000000001</c:v>
                </c:pt>
                <c:pt idx="6">
                  <c:v>47.088299999999997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DC-4AC9-AC91-4228DE6964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894788607"/>
        <c:axId val="890894623"/>
      </c:barChart>
      <c:catAx>
        <c:axId val="8947886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894623"/>
        <c:crosses val="autoZero"/>
        <c:auto val="1"/>
        <c:lblAlgn val="ctr"/>
        <c:lblOffset val="100"/>
        <c:noMultiLvlLbl val="0"/>
      </c:catAx>
      <c:valAx>
        <c:axId val="8908946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788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E43111-9472-4ED7-BD88-43DB99B4CC3D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2DCCAE-1B4F-4621-8DEA-F7C5645A7E59}">
      <dgm:prSet phldrT="[Text]"/>
      <dgm:spPr/>
      <dgm:t>
        <a:bodyPr/>
        <a:lstStyle/>
        <a:p>
          <a:r>
            <a:rPr lang="en-US" dirty="0"/>
            <a:t>Link Budget Calculator</a:t>
          </a:r>
        </a:p>
      </dgm:t>
    </dgm:pt>
    <dgm:pt modelId="{702C4054-9C49-47E9-B27F-F0A10339F61C}" type="parTrans" cxnId="{4319F8C0-0912-4FBB-A8B8-23BA4D9D692C}">
      <dgm:prSet/>
      <dgm:spPr/>
      <dgm:t>
        <a:bodyPr/>
        <a:lstStyle/>
        <a:p>
          <a:endParaRPr lang="en-US"/>
        </a:p>
      </dgm:t>
    </dgm:pt>
    <dgm:pt modelId="{254B6EBD-3E77-4B71-8157-369C70098ABB}" type="sibTrans" cxnId="{4319F8C0-0912-4FBB-A8B8-23BA4D9D692C}">
      <dgm:prSet/>
      <dgm:spPr/>
      <dgm:t>
        <a:bodyPr/>
        <a:lstStyle/>
        <a:p>
          <a:endParaRPr lang="en-US"/>
        </a:p>
      </dgm:t>
    </dgm:pt>
    <dgm:pt modelId="{DDC1033D-4928-42CD-B452-BBFAABBB0B84}">
      <dgm:prSet phldrT="[Text]"/>
      <dgm:spPr/>
      <dgm:t>
        <a:bodyPr/>
        <a:lstStyle/>
        <a:p>
          <a:r>
            <a:rPr lang="en-US" b="1" dirty="0"/>
            <a:t>Inputs:</a:t>
          </a:r>
          <a:endParaRPr lang="en-US" dirty="0"/>
        </a:p>
      </dgm:t>
    </dgm:pt>
    <dgm:pt modelId="{E940D74A-E587-4A50-9C12-839499CFD448}" type="parTrans" cxnId="{D8AEAF75-F982-4BC5-8283-8E14A0AB25AB}">
      <dgm:prSet/>
      <dgm:spPr/>
      <dgm:t>
        <a:bodyPr/>
        <a:lstStyle/>
        <a:p>
          <a:endParaRPr lang="en-US"/>
        </a:p>
      </dgm:t>
    </dgm:pt>
    <dgm:pt modelId="{D427F3C3-131A-483A-A1EA-FDF31700E4EA}" type="sibTrans" cxnId="{D8AEAF75-F982-4BC5-8283-8E14A0AB25AB}">
      <dgm:prSet/>
      <dgm:spPr/>
      <dgm:t>
        <a:bodyPr/>
        <a:lstStyle/>
        <a:p>
          <a:endParaRPr lang="en-US"/>
        </a:p>
      </dgm:t>
    </dgm:pt>
    <dgm:pt modelId="{6B5955F6-23B0-4041-859E-089A7D8945B6}">
      <dgm:prSet phldrT="[Text]"/>
      <dgm:spPr/>
      <dgm:t>
        <a:bodyPr/>
        <a:lstStyle/>
        <a:p>
          <a:r>
            <a:rPr lang="en-US" dirty="0"/>
            <a:t>Simulation Toolkit (STK)</a:t>
          </a:r>
        </a:p>
      </dgm:t>
    </dgm:pt>
    <dgm:pt modelId="{6E627670-1DD5-4B13-BF9A-14BC9146ABDE}" type="parTrans" cxnId="{048D9C42-6291-4470-B625-49D7C13FBB96}">
      <dgm:prSet/>
      <dgm:spPr/>
      <dgm:t>
        <a:bodyPr/>
        <a:lstStyle/>
        <a:p>
          <a:endParaRPr lang="en-US"/>
        </a:p>
      </dgm:t>
    </dgm:pt>
    <dgm:pt modelId="{44FC2AB1-1240-4979-AAB3-D09D53549092}" type="sibTrans" cxnId="{048D9C42-6291-4470-B625-49D7C13FBB96}">
      <dgm:prSet/>
      <dgm:spPr/>
      <dgm:t>
        <a:bodyPr/>
        <a:lstStyle/>
        <a:p>
          <a:endParaRPr lang="en-US"/>
        </a:p>
      </dgm:t>
    </dgm:pt>
    <dgm:pt modelId="{D2997447-E727-49E7-8FA9-398EDDD176B3}">
      <dgm:prSet phldrT="[Text]"/>
      <dgm:spPr/>
      <dgm:t>
        <a:bodyPr/>
        <a:lstStyle/>
        <a:p>
          <a:r>
            <a:rPr lang="en-US" b="1" dirty="0"/>
            <a:t>Input:</a:t>
          </a:r>
          <a:endParaRPr lang="en-US" dirty="0"/>
        </a:p>
      </dgm:t>
    </dgm:pt>
    <dgm:pt modelId="{49D976ED-925B-4F2D-BB77-7A7534C2FC07}" type="parTrans" cxnId="{984236AB-7F05-45A5-96C6-E34D9C27B419}">
      <dgm:prSet/>
      <dgm:spPr/>
      <dgm:t>
        <a:bodyPr/>
        <a:lstStyle/>
        <a:p>
          <a:endParaRPr lang="en-US"/>
        </a:p>
      </dgm:t>
    </dgm:pt>
    <dgm:pt modelId="{93CEA1E2-581E-492C-BBBC-A10030E6F075}" type="sibTrans" cxnId="{984236AB-7F05-45A5-96C6-E34D9C27B419}">
      <dgm:prSet/>
      <dgm:spPr/>
      <dgm:t>
        <a:bodyPr/>
        <a:lstStyle/>
        <a:p>
          <a:endParaRPr lang="en-US"/>
        </a:p>
      </dgm:t>
    </dgm:pt>
    <dgm:pt modelId="{4D372160-3BCC-4975-9A51-8AED244480C4}">
      <dgm:prSet phldrT="[Text]"/>
      <dgm:spPr/>
      <dgm:t>
        <a:bodyPr/>
        <a:lstStyle/>
        <a:p>
          <a:r>
            <a:rPr lang="en-US" dirty="0"/>
            <a:t>Data Volume Calculations</a:t>
          </a:r>
        </a:p>
      </dgm:t>
    </dgm:pt>
    <dgm:pt modelId="{74D7A949-56FE-4C8B-88D3-22CC89961548}" type="parTrans" cxnId="{C5222DE2-A740-458A-9DD6-E3243F7DA4C8}">
      <dgm:prSet/>
      <dgm:spPr/>
      <dgm:t>
        <a:bodyPr/>
        <a:lstStyle/>
        <a:p>
          <a:endParaRPr lang="en-US"/>
        </a:p>
      </dgm:t>
    </dgm:pt>
    <dgm:pt modelId="{AB83557A-8DFC-4094-949E-2D020BC4851B}" type="sibTrans" cxnId="{C5222DE2-A740-458A-9DD6-E3243F7DA4C8}">
      <dgm:prSet/>
      <dgm:spPr/>
      <dgm:t>
        <a:bodyPr/>
        <a:lstStyle/>
        <a:p>
          <a:endParaRPr lang="en-US"/>
        </a:p>
      </dgm:t>
    </dgm:pt>
    <dgm:pt modelId="{04FC51F5-C7FF-4E60-9660-F5E4A89BE3AE}">
      <dgm:prSet phldrT="[Text]"/>
      <dgm:spPr/>
      <dgm:t>
        <a:bodyPr/>
        <a:lstStyle/>
        <a:p>
          <a:r>
            <a:rPr lang="en-US" b="1" dirty="0"/>
            <a:t>Inputs:</a:t>
          </a:r>
        </a:p>
      </dgm:t>
    </dgm:pt>
    <dgm:pt modelId="{BE104F58-0685-47D8-A7BD-CFC51C24A44C}" type="parTrans" cxnId="{2920E239-2F8A-40DC-AB66-59A5B7962192}">
      <dgm:prSet/>
      <dgm:spPr/>
      <dgm:t>
        <a:bodyPr/>
        <a:lstStyle/>
        <a:p>
          <a:endParaRPr lang="en-US"/>
        </a:p>
      </dgm:t>
    </dgm:pt>
    <dgm:pt modelId="{6C643C70-3134-4822-A2AB-2B66EEE6444A}" type="sibTrans" cxnId="{2920E239-2F8A-40DC-AB66-59A5B7962192}">
      <dgm:prSet/>
      <dgm:spPr/>
      <dgm:t>
        <a:bodyPr/>
        <a:lstStyle/>
        <a:p>
          <a:endParaRPr lang="en-US"/>
        </a:p>
      </dgm:t>
    </dgm:pt>
    <dgm:pt modelId="{0C8685A7-432F-41E5-8CFF-AC267C711BBB}">
      <dgm:prSet phldrT="[Text]"/>
      <dgm:spPr/>
      <dgm:t>
        <a:bodyPr/>
        <a:lstStyle/>
        <a:p>
          <a:r>
            <a:rPr lang="en-US" b="1" dirty="0"/>
            <a:t>Output:</a:t>
          </a:r>
          <a:endParaRPr lang="en-US" dirty="0"/>
        </a:p>
      </dgm:t>
    </dgm:pt>
    <dgm:pt modelId="{6641F03A-2869-4A18-9C18-A302FFEAC74E}" type="parTrans" cxnId="{E6D435D5-8D47-4186-896F-76B92D207F09}">
      <dgm:prSet/>
      <dgm:spPr/>
      <dgm:t>
        <a:bodyPr/>
        <a:lstStyle/>
        <a:p>
          <a:endParaRPr lang="en-US"/>
        </a:p>
      </dgm:t>
    </dgm:pt>
    <dgm:pt modelId="{E309A3C5-8422-4BA3-ADAE-06262A2B1719}" type="sibTrans" cxnId="{E6D435D5-8D47-4186-896F-76B92D207F09}">
      <dgm:prSet/>
      <dgm:spPr/>
      <dgm:t>
        <a:bodyPr/>
        <a:lstStyle/>
        <a:p>
          <a:endParaRPr lang="en-US"/>
        </a:p>
      </dgm:t>
    </dgm:pt>
    <dgm:pt modelId="{573ECF3B-90D1-4733-B41A-2090DCB77CA6}">
      <dgm:prSet phldrT="[Text]"/>
      <dgm:spPr/>
      <dgm:t>
        <a:bodyPr/>
        <a:lstStyle/>
        <a:p>
          <a:r>
            <a:rPr lang="en-US" b="1" dirty="0"/>
            <a:t>Output:</a:t>
          </a:r>
          <a:endParaRPr lang="en-US" dirty="0"/>
        </a:p>
      </dgm:t>
    </dgm:pt>
    <dgm:pt modelId="{9D4D8374-6DD9-4D07-90A6-CBA35AA37FE3}" type="parTrans" cxnId="{E5DD56F0-E685-470F-9BEC-821E43BC8774}">
      <dgm:prSet/>
      <dgm:spPr/>
      <dgm:t>
        <a:bodyPr/>
        <a:lstStyle/>
        <a:p>
          <a:endParaRPr lang="en-US"/>
        </a:p>
      </dgm:t>
    </dgm:pt>
    <dgm:pt modelId="{4235BE82-7287-4D90-A499-2C4543B78738}" type="sibTrans" cxnId="{E5DD56F0-E685-470F-9BEC-821E43BC8774}">
      <dgm:prSet/>
      <dgm:spPr/>
      <dgm:t>
        <a:bodyPr/>
        <a:lstStyle/>
        <a:p>
          <a:endParaRPr lang="en-US"/>
        </a:p>
      </dgm:t>
    </dgm:pt>
    <dgm:pt modelId="{943A863B-7C83-403F-B092-D7A61D7BD512}">
      <dgm:prSet phldrT="[Text]"/>
      <dgm:spPr/>
      <dgm:t>
        <a:bodyPr/>
        <a:lstStyle/>
        <a:p>
          <a:r>
            <a:rPr lang="en-US" dirty="0"/>
            <a:t>Data Rate</a:t>
          </a:r>
        </a:p>
      </dgm:t>
    </dgm:pt>
    <dgm:pt modelId="{4AC86E29-AB86-4608-8222-1A1908BA72EF}" type="parTrans" cxnId="{BC7B0046-E192-4339-93CD-1407C2C97AF8}">
      <dgm:prSet/>
      <dgm:spPr/>
      <dgm:t>
        <a:bodyPr/>
        <a:lstStyle/>
        <a:p>
          <a:endParaRPr lang="en-US"/>
        </a:p>
      </dgm:t>
    </dgm:pt>
    <dgm:pt modelId="{88F474D6-1A1E-4A18-BD6E-BD94F02C5BC6}" type="sibTrans" cxnId="{BC7B0046-E192-4339-93CD-1407C2C97AF8}">
      <dgm:prSet/>
      <dgm:spPr/>
      <dgm:t>
        <a:bodyPr/>
        <a:lstStyle/>
        <a:p>
          <a:endParaRPr lang="en-US"/>
        </a:p>
      </dgm:t>
    </dgm:pt>
    <dgm:pt modelId="{56758438-CDB9-4417-A7C4-555A715E59AB}">
      <dgm:prSet phldrT="[Text]"/>
      <dgm:spPr/>
      <dgm:t>
        <a:bodyPr/>
        <a:lstStyle/>
        <a:p>
          <a:r>
            <a:rPr lang="en-US" dirty="0"/>
            <a:t>Satellite data</a:t>
          </a:r>
        </a:p>
      </dgm:t>
    </dgm:pt>
    <dgm:pt modelId="{03BCE4BF-010A-42C1-AF84-2AE0B7C6B1E2}" type="parTrans" cxnId="{7FF99634-624B-4F6F-9344-328995587E2A}">
      <dgm:prSet/>
      <dgm:spPr/>
      <dgm:t>
        <a:bodyPr/>
        <a:lstStyle/>
        <a:p>
          <a:endParaRPr lang="en-US"/>
        </a:p>
      </dgm:t>
    </dgm:pt>
    <dgm:pt modelId="{F46F853A-7224-4E8B-A27D-A6803DC21A52}" type="sibTrans" cxnId="{7FF99634-624B-4F6F-9344-328995587E2A}">
      <dgm:prSet/>
      <dgm:spPr/>
      <dgm:t>
        <a:bodyPr/>
        <a:lstStyle/>
        <a:p>
          <a:endParaRPr lang="en-US"/>
        </a:p>
      </dgm:t>
    </dgm:pt>
    <dgm:pt modelId="{27653BA0-6A2F-4A52-8DD2-14A1E843B4EB}">
      <dgm:prSet phldrT="[Text]"/>
      <dgm:spPr/>
      <dgm:t>
        <a:bodyPr/>
        <a:lstStyle/>
        <a:p>
          <a:r>
            <a:rPr lang="en-US" dirty="0"/>
            <a:t>Tree antenna data (location and </a:t>
          </a:r>
          <a:r>
            <a:rPr lang="en-US" dirty="0" err="1"/>
            <a:t>beamwidth</a:t>
          </a:r>
          <a:r>
            <a:rPr lang="en-US" dirty="0"/>
            <a:t>)</a:t>
          </a:r>
        </a:p>
      </dgm:t>
    </dgm:pt>
    <dgm:pt modelId="{1BEDF2DA-F750-4A40-A5EF-E215B3967D55}" type="parTrans" cxnId="{F0EF1900-6CAD-419E-A02D-778460A64C8F}">
      <dgm:prSet/>
      <dgm:spPr/>
      <dgm:t>
        <a:bodyPr/>
        <a:lstStyle/>
        <a:p>
          <a:endParaRPr lang="en-US"/>
        </a:p>
      </dgm:t>
    </dgm:pt>
    <dgm:pt modelId="{6BCD22BD-87FA-438D-B0D4-5A701A9FC80B}" type="sibTrans" cxnId="{F0EF1900-6CAD-419E-A02D-778460A64C8F}">
      <dgm:prSet/>
      <dgm:spPr/>
      <dgm:t>
        <a:bodyPr/>
        <a:lstStyle/>
        <a:p>
          <a:endParaRPr lang="en-US"/>
        </a:p>
      </dgm:t>
    </dgm:pt>
    <dgm:pt modelId="{BBA955CA-A87D-489A-ADC0-DC987A9D9911}">
      <dgm:prSet phldrT="[Text]"/>
      <dgm:spPr/>
      <dgm:t>
        <a:bodyPr/>
        <a:lstStyle/>
        <a:p>
          <a:r>
            <a:rPr lang="en-US" b="0" dirty="0"/>
            <a:t>T</a:t>
          </a:r>
          <a:r>
            <a:rPr lang="en-US" dirty="0"/>
            <a:t>ree antenna gain</a:t>
          </a:r>
        </a:p>
      </dgm:t>
    </dgm:pt>
    <dgm:pt modelId="{5B71445D-DFF5-48D1-B104-7D5DCABB493B}" type="parTrans" cxnId="{045C30CF-61BF-4AE1-BDEA-B3D36859F5CB}">
      <dgm:prSet/>
      <dgm:spPr/>
      <dgm:t>
        <a:bodyPr/>
        <a:lstStyle/>
        <a:p>
          <a:endParaRPr lang="en-US"/>
        </a:p>
      </dgm:t>
    </dgm:pt>
    <dgm:pt modelId="{E972BD23-03F0-41DD-A946-BABC2039CEE1}" type="sibTrans" cxnId="{045C30CF-61BF-4AE1-BDEA-B3D36859F5CB}">
      <dgm:prSet/>
      <dgm:spPr/>
      <dgm:t>
        <a:bodyPr/>
        <a:lstStyle/>
        <a:p>
          <a:endParaRPr lang="en-US"/>
        </a:p>
      </dgm:t>
    </dgm:pt>
    <dgm:pt modelId="{FF9B2433-EB43-4ADC-98C3-AE593696D3DE}">
      <dgm:prSet phldrT="[Text]"/>
      <dgm:spPr/>
      <dgm:t>
        <a:bodyPr/>
        <a:lstStyle/>
        <a:p>
          <a:r>
            <a:rPr lang="en-US" dirty="0"/>
            <a:t>Satellite data</a:t>
          </a:r>
        </a:p>
      </dgm:t>
    </dgm:pt>
    <dgm:pt modelId="{F8F2462D-A280-4D8B-BB2B-69522EB33416}" type="parTrans" cxnId="{437B382F-3B29-4E71-8E69-03DECB8C2E02}">
      <dgm:prSet/>
      <dgm:spPr/>
      <dgm:t>
        <a:bodyPr/>
        <a:lstStyle/>
        <a:p>
          <a:endParaRPr lang="en-US"/>
        </a:p>
      </dgm:t>
    </dgm:pt>
    <dgm:pt modelId="{9D966995-3BF0-433D-B0A2-5E5EF2449232}" type="sibTrans" cxnId="{437B382F-3B29-4E71-8E69-03DECB8C2E02}">
      <dgm:prSet/>
      <dgm:spPr/>
      <dgm:t>
        <a:bodyPr/>
        <a:lstStyle/>
        <a:p>
          <a:endParaRPr lang="en-US"/>
        </a:p>
      </dgm:t>
    </dgm:pt>
    <dgm:pt modelId="{D7DE99E9-AB11-45BC-BE8E-98B4286CB123}">
      <dgm:prSet phldrT="[Text]"/>
      <dgm:spPr/>
      <dgm:t>
        <a:bodyPr/>
        <a:lstStyle/>
        <a:p>
          <a:r>
            <a:rPr lang="en-US" dirty="0"/>
            <a:t>Default environmental factors &amp; parameters</a:t>
          </a:r>
        </a:p>
      </dgm:t>
    </dgm:pt>
    <dgm:pt modelId="{CEA17803-857B-4BC8-865A-57E488E3D8DC}" type="parTrans" cxnId="{2789B115-DEEC-453D-80B6-82D4905FBCE1}">
      <dgm:prSet/>
      <dgm:spPr/>
      <dgm:t>
        <a:bodyPr/>
        <a:lstStyle/>
        <a:p>
          <a:endParaRPr lang="en-US"/>
        </a:p>
      </dgm:t>
    </dgm:pt>
    <dgm:pt modelId="{B126DA06-61FF-4BF2-8BB0-47EB5D02F03B}" type="sibTrans" cxnId="{2789B115-DEEC-453D-80B6-82D4905FBCE1}">
      <dgm:prSet/>
      <dgm:spPr/>
      <dgm:t>
        <a:bodyPr/>
        <a:lstStyle/>
        <a:p>
          <a:endParaRPr lang="en-US"/>
        </a:p>
      </dgm:t>
    </dgm:pt>
    <dgm:pt modelId="{59E4CF42-A747-4184-A486-89808FC2D399}">
      <dgm:prSet phldrT="[Text]"/>
      <dgm:spPr/>
      <dgm:t>
        <a:bodyPr/>
        <a:lstStyle/>
        <a:p>
          <a:r>
            <a:rPr lang="en-US" dirty="0"/>
            <a:t>Average Access Time</a:t>
          </a:r>
        </a:p>
      </dgm:t>
    </dgm:pt>
    <dgm:pt modelId="{77AAE016-015C-449E-8EE2-D565827A0B9C}" type="parTrans" cxnId="{E34B988D-BD67-4F35-8AE8-B0C1840DC27E}">
      <dgm:prSet/>
      <dgm:spPr/>
      <dgm:t>
        <a:bodyPr/>
        <a:lstStyle/>
        <a:p>
          <a:endParaRPr lang="en-US"/>
        </a:p>
      </dgm:t>
    </dgm:pt>
    <dgm:pt modelId="{64E55281-0334-4E69-93D3-19B5E7553283}" type="sibTrans" cxnId="{E34B988D-BD67-4F35-8AE8-B0C1840DC27E}">
      <dgm:prSet/>
      <dgm:spPr/>
      <dgm:t>
        <a:bodyPr/>
        <a:lstStyle/>
        <a:p>
          <a:endParaRPr lang="en-US"/>
        </a:p>
      </dgm:t>
    </dgm:pt>
    <dgm:pt modelId="{3B11E2A3-8D1A-4214-A337-62C00923B50C}">
      <dgm:prSet phldrT="[Text]"/>
      <dgm:spPr/>
      <dgm:t>
        <a:bodyPr/>
        <a:lstStyle/>
        <a:p>
          <a:r>
            <a:rPr lang="en-US" dirty="0"/>
            <a:t>Output:</a:t>
          </a:r>
        </a:p>
      </dgm:t>
    </dgm:pt>
    <dgm:pt modelId="{29A020E6-4F3A-4E56-924A-2452F76829E3}" type="parTrans" cxnId="{F922E3B9-AD53-4CC0-9A69-A29397339DC0}">
      <dgm:prSet/>
      <dgm:spPr/>
      <dgm:t>
        <a:bodyPr/>
        <a:lstStyle/>
        <a:p>
          <a:endParaRPr lang="en-US"/>
        </a:p>
      </dgm:t>
    </dgm:pt>
    <dgm:pt modelId="{C6935D05-7A11-459C-BA0F-6F0643695723}" type="sibTrans" cxnId="{F922E3B9-AD53-4CC0-9A69-A29397339DC0}">
      <dgm:prSet/>
      <dgm:spPr/>
      <dgm:t>
        <a:bodyPr/>
        <a:lstStyle/>
        <a:p>
          <a:endParaRPr lang="en-US"/>
        </a:p>
      </dgm:t>
    </dgm:pt>
    <dgm:pt modelId="{71837EBB-EE09-46E8-9844-2F815D0FD3AD}">
      <dgm:prSet phldrT="[Text]"/>
      <dgm:spPr/>
      <dgm:t>
        <a:bodyPr/>
        <a:lstStyle/>
        <a:p>
          <a:r>
            <a:rPr lang="en-US" dirty="0"/>
            <a:t>Total Data Volume (</a:t>
          </a:r>
          <a:r>
            <a:rPr lang="en-US" dirty="0" err="1"/>
            <a:t>Kb</a:t>
          </a:r>
          <a:r>
            <a:rPr lang="en-US" dirty="0"/>
            <a:t>)</a:t>
          </a:r>
        </a:p>
      </dgm:t>
    </dgm:pt>
    <dgm:pt modelId="{04880965-5F34-4739-9195-0FD41BED1A81}" type="parTrans" cxnId="{07F2180A-1387-4156-901E-F0F8BAC6323C}">
      <dgm:prSet/>
      <dgm:spPr/>
      <dgm:t>
        <a:bodyPr/>
        <a:lstStyle/>
        <a:p>
          <a:endParaRPr lang="en-US"/>
        </a:p>
      </dgm:t>
    </dgm:pt>
    <dgm:pt modelId="{3F7EAA86-C040-4822-A64F-99BA513292D8}" type="sibTrans" cxnId="{07F2180A-1387-4156-901E-F0F8BAC6323C}">
      <dgm:prSet/>
      <dgm:spPr/>
      <dgm:t>
        <a:bodyPr/>
        <a:lstStyle/>
        <a:p>
          <a:endParaRPr lang="en-US"/>
        </a:p>
      </dgm:t>
    </dgm:pt>
    <dgm:pt modelId="{C250A9AF-D601-4D80-B75A-AA9BAE0BDEED}">
      <dgm:prSet phldrT="[Text]"/>
      <dgm:spPr/>
      <dgm:t>
        <a:bodyPr/>
        <a:lstStyle/>
        <a:p>
          <a:r>
            <a:rPr lang="en-US" dirty="0"/>
            <a:t>Data Rate (bps)</a:t>
          </a:r>
        </a:p>
      </dgm:t>
    </dgm:pt>
    <dgm:pt modelId="{42B9C944-7817-4506-8C5A-E81591DE3816}" type="parTrans" cxnId="{30AB5DEB-4996-4A3D-883D-06F3C1169ADC}">
      <dgm:prSet/>
      <dgm:spPr/>
      <dgm:t>
        <a:bodyPr/>
        <a:lstStyle/>
        <a:p>
          <a:endParaRPr lang="en-US"/>
        </a:p>
      </dgm:t>
    </dgm:pt>
    <dgm:pt modelId="{6C115031-DEBF-4C43-BF4F-982F27514F6C}" type="sibTrans" cxnId="{30AB5DEB-4996-4A3D-883D-06F3C1169ADC}">
      <dgm:prSet/>
      <dgm:spPr/>
      <dgm:t>
        <a:bodyPr/>
        <a:lstStyle/>
        <a:p>
          <a:endParaRPr lang="en-US"/>
        </a:p>
      </dgm:t>
    </dgm:pt>
    <dgm:pt modelId="{2CA07B40-28F5-42D6-8054-4A2C165A5C08}">
      <dgm:prSet phldrT="[Text]"/>
      <dgm:spPr/>
      <dgm:t>
        <a:bodyPr/>
        <a:lstStyle/>
        <a:p>
          <a:r>
            <a:rPr lang="en-US" dirty="0"/>
            <a:t>Average Access Time (s) </a:t>
          </a:r>
        </a:p>
      </dgm:t>
    </dgm:pt>
    <dgm:pt modelId="{A293DBFE-E349-47ED-A232-1A98A69ACD57}" type="parTrans" cxnId="{EFD10C43-9767-4BB2-B08B-F6BA177C4568}">
      <dgm:prSet/>
      <dgm:spPr/>
      <dgm:t>
        <a:bodyPr/>
        <a:lstStyle/>
        <a:p>
          <a:endParaRPr lang="en-US"/>
        </a:p>
      </dgm:t>
    </dgm:pt>
    <dgm:pt modelId="{B0FB33E4-E41C-40AD-86C7-7E37FB229AD1}" type="sibTrans" cxnId="{EFD10C43-9767-4BB2-B08B-F6BA177C4568}">
      <dgm:prSet/>
      <dgm:spPr/>
      <dgm:t>
        <a:bodyPr/>
        <a:lstStyle/>
        <a:p>
          <a:endParaRPr lang="en-US"/>
        </a:p>
      </dgm:t>
    </dgm:pt>
    <dgm:pt modelId="{CEEE02A8-CA65-4CF3-BB18-B4D63EA4C3C1}" type="pres">
      <dgm:prSet presAssocID="{CAE43111-9472-4ED7-BD88-43DB99B4CC3D}" presName="linearFlow" presStyleCnt="0">
        <dgm:presLayoutVars>
          <dgm:dir/>
          <dgm:animLvl val="lvl"/>
          <dgm:resizeHandles val="exact"/>
        </dgm:presLayoutVars>
      </dgm:prSet>
      <dgm:spPr/>
    </dgm:pt>
    <dgm:pt modelId="{FEB6C15A-522A-4474-A367-2AE57CC484C6}" type="pres">
      <dgm:prSet presAssocID="{8E2DCCAE-1B4F-4621-8DEA-F7C5645A7E59}" presName="composite" presStyleCnt="0"/>
      <dgm:spPr/>
    </dgm:pt>
    <dgm:pt modelId="{D65376AE-0F84-436C-93DA-C20270B70385}" type="pres">
      <dgm:prSet presAssocID="{8E2DCCAE-1B4F-4621-8DEA-F7C5645A7E59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D6A4FF8-5058-428D-9BC4-C70F4692C179}" type="pres">
      <dgm:prSet presAssocID="{8E2DCCAE-1B4F-4621-8DEA-F7C5645A7E59}" presName="parSh" presStyleLbl="node1" presStyleIdx="0" presStyleCnt="3"/>
      <dgm:spPr/>
    </dgm:pt>
    <dgm:pt modelId="{1578D572-680A-4B96-B087-5360B9881922}" type="pres">
      <dgm:prSet presAssocID="{8E2DCCAE-1B4F-4621-8DEA-F7C5645A7E59}" presName="desTx" presStyleLbl="fgAcc1" presStyleIdx="0" presStyleCnt="3" custScaleX="138936" custLinFactNeighborX="16760" custLinFactNeighborY="1472">
        <dgm:presLayoutVars>
          <dgm:bulletEnabled val="1"/>
        </dgm:presLayoutVars>
      </dgm:prSet>
      <dgm:spPr/>
    </dgm:pt>
    <dgm:pt modelId="{ADDD3099-EE39-49FB-90F1-100A149B1582}" type="pres">
      <dgm:prSet presAssocID="{254B6EBD-3E77-4B71-8157-369C70098ABB}" presName="sibTrans" presStyleLbl="sibTrans2D1" presStyleIdx="0" presStyleCnt="2"/>
      <dgm:spPr/>
    </dgm:pt>
    <dgm:pt modelId="{74AC56D8-85DC-41A6-A564-6302168D474C}" type="pres">
      <dgm:prSet presAssocID="{254B6EBD-3E77-4B71-8157-369C70098ABB}" presName="connTx" presStyleLbl="sibTrans2D1" presStyleIdx="0" presStyleCnt="2"/>
      <dgm:spPr/>
    </dgm:pt>
    <dgm:pt modelId="{AE207CFE-2A6E-4591-91EA-2D96AA791B2B}" type="pres">
      <dgm:prSet presAssocID="{6B5955F6-23B0-4041-859E-089A7D8945B6}" presName="composite" presStyleCnt="0"/>
      <dgm:spPr/>
    </dgm:pt>
    <dgm:pt modelId="{FD3115EA-72D2-4AE3-BCDE-FB7BB2BA2B12}" type="pres">
      <dgm:prSet presAssocID="{6B5955F6-23B0-4041-859E-089A7D8945B6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6E8C2F1-2666-4ECE-AEEE-1706912E3071}" type="pres">
      <dgm:prSet presAssocID="{6B5955F6-23B0-4041-859E-089A7D8945B6}" presName="parSh" presStyleLbl="node1" presStyleIdx="1" presStyleCnt="3"/>
      <dgm:spPr/>
    </dgm:pt>
    <dgm:pt modelId="{F97F6851-163D-42E1-95FE-BA551336A04D}" type="pres">
      <dgm:prSet presAssocID="{6B5955F6-23B0-4041-859E-089A7D8945B6}" presName="desTx" presStyleLbl="fgAcc1" presStyleIdx="1" presStyleCnt="3" custScaleX="109286">
        <dgm:presLayoutVars>
          <dgm:bulletEnabled val="1"/>
        </dgm:presLayoutVars>
      </dgm:prSet>
      <dgm:spPr/>
    </dgm:pt>
    <dgm:pt modelId="{4B3B3401-C6AF-469A-A79C-BB1B365DD7C2}" type="pres">
      <dgm:prSet presAssocID="{44FC2AB1-1240-4979-AAB3-D09D53549092}" presName="sibTrans" presStyleLbl="sibTrans2D1" presStyleIdx="1" presStyleCnt="2"/>
      <dgm:spPr/>
    </dgm:pt>
    <dgm:pt modelId="{8B039771-C4E6-4806-950C-6356B265D013}" type="pres">
      <dgm:prSet presAssocID="{44FC2AB1-1240-4979-AAB3-D09D53549092}" presName="connTx" presStyleLbl="sibTrans2D1" presStyleIdx="1" presStyleCnt="2"/>
      <dgm:spPr/>
    </dgm:pt>
    <dgm:pt modelId="{842EA2C6-DF3E-4DCA-BA74-966A36F8035C}" type="pres">
      <dgm:prSet presAssocID="{4D372160-3BCC-4975-9A51-8AED244480C4}" presName="composite" presStyleCnt="0"/>
      <dgm:spPr/>
    </dgm:pt>
    <dgm:pt modelId="{45FCC9EE-BF4F-4994-BF7A-640BAF904555}" type="pres">
      <dgm:prSet presAssocID="{4D372160-3BCC-4975-9A51-8AED244480C4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D584158-7F40-4D3F-9D3D-21E8ACC162B6}" type="pres">
      <dgm:prSet presAssocID="{4D372160-3BCC-4975-9A51-8AED244480C4}" presName="parSh" presStyleLbl="node1" presStyleIdx="2" presStyleCnt="3"/>
      <dgm:spPr/>
    </dgm:pt>
    <dgm:pt modelId="{194128E6-4FC2-4131-ABDE-0F7BC411A213}" type="pres">
      <dgm:prSet presAssocID="{4D372160-3BCC-4975-9A51-8AED244480C4}" presName="desTx" presStyleLbl="fgAcc1" presStyleIdx="2" presStyleCnt="3" custScaleX="106125">
        <dgm:presLayoutVars>
          <dgm:bulletEnabled val="1"/>
        </dgm:presLayoutVars>
      </dgm:prSet>
      <dgm:spPr/>
    </dgm:pt>
  </dgm:ptLst>
  <dgm:cxnLst>
    <dgm:cxn modelId="{F0EF1900-6CAD-419E-A02D-778460A64C8F}" srcId="{D2997447-E727-49E7-8FA9-398EDDD176B3}" destId="{27653BA0-6A2F-4A52-8DD2-14A1E843B4EB}" srcOrd="1" destOrd="0" parTransId="{1BEDF2DA-F750-4A40-A5EF-E215B3967D55}" sibTransId="{6BCD22BD-87FA-438D-B0D4-5A701A9FC80B}"/>
    <dgm:cxn modelId="{11E50401-4331-4B69-8420-029260BDD419}" type="presOf" srcId="{4D372160-3BCC-4975-9A51-8AED244480C4}" destId="{45FCC9EE-BF4F-4994-BF7A-640BAF904555}" srcOrd="0" destOrd="0" presId="urn:microsoft.com/office/officeart/2005/8/layout/process3"/>
    <dgm:cxn modelId="{42EC1F09-2876-4176-8C0D-5174D5F0ED42}" type="presOf" srcId="{DDC1033D-4928-42CD-B452-BBFAABBB0B84}" destId="{1578D572-680A-4B96-B087-5360B9881922}" srcOrd="0" destOrd="0" presId="urn:microsoft.com/office/officeart/2005/8/layout/process3"/>
    <dgm:cxn modelId="{07F2180A-1387-4156-901E-F0F8BAC6323C}" srcId="{3B11E2A3-8D1A-4214-A337-62C00923B50C}" destId="{71837EBB-EE09-46E8-9844-2F815D0FD3AD}" srcOrd="0" destOrd="0" parTransId="{04880965-5F34-4739-9195-0FD41BED1A81}" sibTransId="{3F7EAA86-C040-4822-A64F-99BA513292D8}"/>
    <dgm:cxn modelId="{01B3EC13-A4C8-4E05-823E-0196E17A2E47}" type="presOf" srcId="{FF9B2433-EB43-4ADC-98C3-AE593696D3DE}" destId="{1578D572-680A-4B96-B087-5360B9881922}" srcOrd="0" destOrd="2" presId="urn:microsoft.com/office/officeart/2005/8/layout/process3"/>
    <dgm:cxn modelId="{2789B115-DEEC-453D-80B6-82D4905FBCE1}" srcId="{DDC1033D-4928-42CD-B452-BBFAABBB0B84}" destId="{D7DE99E9-AB11-45BC-BE8E-98B4286CB123}" srcOrd="2" destOrd="0" parTransId="{CEA17803-857B-4BC8-865A-57E488E3D8DC}" sibTransId="{B126DA06-61FF-4BF2-8BB0-47EB5D02F03B}"/>
    <dgm:cxn modelId="{262A201E-FA17-482B-8B0E-7B2D2D8CC691}" type="presOf" srcId="{3B11E2A3-8D1A-4214-A337-62C00923B50C}" destId="{194128E6-4FC2-4131-ABDE-0F7BC411A213}" srcOrd="0" destOrd="3" presId="urn:microsoft.com/office/officeart/2005/8/layout/process3"/>
    <dgm:cxn modelId="{951D9021-C03B-4975-BE32-6BB4A71AA87C}" type="presOf" srcId="{6B5955F6-23B0-4041-859E-089A7D8945B6}" destId="{FD3115EA-72D2-4AE3-BCDE-FB7BB2BA2B12}" srcOrd="0" destOrd="0" presId="urn:microsoft.com/office/officeart/2005/8/layout/process3"/>
    <dgm:cxn modelId="{172BF422-8559-4C9F-AE2D-76DAD82717FE}" type="presOf" srcId="{56758438-CDB9-4417-A7C4-555A715E59AB}" destId="{F97F6851-163D-42E1-95FE-BA551336A04D}" srcOrd="0" destOrd="1" presId="urn:microsoft.com/office/officeart/2005/8/layout/process3"/>
    <dgm:cxn modelId="{437B382F-3B29-4E71-8E69-03DECB8C2E02}" srcId="{DDC1033D-4928-42CD-B452-BBFAABBB0B84}" destId="{FF9B2433-EB43-4ADC-98C3-AE593696D3DE}" srcOrd="1" destOrd="0" parTransId="{F8F2462D-A280-4D8B-BB2B-69522EB33416}" sibTransId="{9D966995-3BF0-433D-B0A2-5E5EF2449232}"/>
    <dgm:cxn modelId="{7FF99634-624B-4F6F-9344-328995587E2A}" srcId="{D2997447-E727-49E7-8FA9-398EDDD176B3}" destId="{56758438-CDB9-4417-A7C4-555A715E59AB}" srcOrd="0" destOrd="0" parTransId="{03BCE4BF-010A-42C1-AF84-2AE0B7C6B1E2}" sibTransId="{F46F853A-7224-4E8B-A27D-A6803DC21A52}"/>
    <dgm:cxn modelId="{B8A9C837-7462-4462-8EBA-51950FE5897A}" type="presOf" srcId="{2CA07B40-28F5-42D6-8054-4A2C165A5C08}" destId="{F97F6851-163D-42E1-95FE-BA551336A04D}" srcOrd="0" destOrd="4" presId="urn:microsoft.com/office/officeart/2005/8/layout/process3"/>
    <dgm:cxn modelId="{2920E239-2F8A-40DC-AB66-59A5B7962192}" srcId="{4D372160-3BCC-4975-9A51-8AED244480C4}" destId="{04FC51F5-C7FF-4E60-9660-F5E4A89BE3AE}" srcOrd="0" destOrd="0" parTransId="{BE104F58-0685-47D8-A7BD-CFC51C24A44C}" sibTransId="{6C643C70-3134-4822-A2AB-2B66EEE6444A}"/>
    <dgm:cxn modelId="{664EA25B-632E-4BD0-B85F-0BCE86766BC0}" type="presOf" srcId="{04FC51F5-C7FF-4E60-9660-F5E4A89BE3AE}" destId="{194128E6-4FC2-4131-ABDE-0F7BC411A213}" srcOrd="0" destOrd="0" presId="urn:microsoft.com/office/officeart/2005/8/layout/process3"/>
    <dgm:cxn modelId="{048D9C42-6291-4470-B625-49D7C13FBB96}" srcId="{CAE43111-9472-4ED7-BD88-43DB99B4CC3D}" destId="{6B5955F6-23B0-4041-859E-089A7D8945B6}" srcOrd="1" destOrd="0" parTransId="{6E627670-1DD5-4B13-BF9A-14BC9146ABDE}" sibTransId="{44FC2AB1-1240-4979-AAB3-D09D53549092}"/>
    <dgm:cxn modelId="{EFD10C43-9767-4BB2-B08B-F6BA177C4568}" srcId="{573ECF3B-90D1-4733-B41A-2090DCB77CA6}" destId="{2CA07B40-28F5-42D6-8054-4A2C165A5C08}" srcOrd="0" destOrd="0" parTransId="{A293DBFE-E349-47ED-A232-1A98A69ACD57}" sibTransId="{B0FB33E4-E41C-40AD-86C7-7E37FB229AD1}"/>
    <dgm:cxn modelId="{BC7B0046-E192-4339-93CD-1407C2C97AF8}" srcId="{04FC51F5-C7FF-4E60-9660-F5E4A89BE3AE}" destId="{943A863B-7C83-403F-B092-D7A61D7BD512}" srcOrd="0" destOrd="0" parTransId="{4AC86E29-AB86-4608-8222-1A1908BA72EF}" sibTransId="{88F474D6-1A1E-4A18-BD6E-BD94F02C5BC6}"/>
    <dgm:cxn modelId="{F9FDFF6D-ECE3-495A-A190-8BF18E2F1602}" type="presOf" srcId="{6B5955F6-23B0-4041-859E-089A7D8945B6}" destId="{26E8C2F1-2666-4ECE-AEEE-1706912E3071}" srcOrd="1" destOrd="0" presId="urn:microsoft.com/office/officeart/2005/8/layout/process3"/>
    <dgm:cxn modelId="{88AAA74E-F210-4511-A39F-9F39F193355A}" type="presOf" srcId="{8E2DCCAE-1B4F-4621-8DEA-F7C5645A7E59}" destId="{D65376AE-0F84-436C-93DA-C20270B70385}" srcOrd="0" destOrd="0" presId="urn:microsoft.com/office/officeart/2005/8/layout/process3"/>
    <dgm:cxn modelId="{76B17D52-4BE8-4DB4-8514-E20A9FB58199}" type="presOf" srcId="{44FC2AB1-1240-4979-AAB3-D09D53549092}" destId="{4B3B3401-C6AF-469A-A79C-BB1B365DD7C2}" srcOrd="0" destOrd="0" presId="urn:microsoft.com/office/officeart/2005/8/layout/process3"/>
    <dgm:cxn modelId="{2F229552-51CA-45ED-A59E-2652E4DA9E35}" type="presOf" srcId="{D2997447-E727-49E7-8FA9-398EDDD176B3}" destId="{F97F6851-163D-42E1-95FE-BA551336A04D}" srcOrd="0" destOrd="0" presId="urn:microsoft.com/office/officeart/2005/8/layout/process3"/>
    <dgm:cxn modelId="{D8AEAF75-F982-4BC5-8283-8E14A0AB25AB}" srcId="{8E2DCCAE-1B4F-4621-8DEA-F7C5645A7E59}" destId="{DDC1033D-4928-42CD-B452-BBFAABBB0B84}" srcOrd="0" destOrd="0" parTransId="{E940D74A-E587-4A50-9C12-839499CFD448}" sibTransId="{D427F3C3-131A-483A-A1EA-FDF31700E4EA}"/>
    <dgm:cxn modelId="{5F48987D-3158-4B2B-96AA-56592F50CA6F}" type="presOf" srcId="{254B6EBD-3E77-4B71-8157-369C70098ABB}" destId="{ADDD3099-EE39-49FB-90F1-100A149B1582}" srcOrd="0" destOrd="0" presId="urn:microsoft.com/office/officeart/2005/8/layout/process3"/>
    <dgm:cxn modelId="{B1400B7F-D474-463C-A095-DCFE1E7397B3}" type="presOf" srcId="{0C8685A7-432F-41E5-8CFF-AC267C711BBB}" destId="{1578D572-680A-4B96-B087-5360B9881922}" srcOrd="0" destOrd="4" presId="urn:microsoft.com/office/officeart/2005/8/layout/process3"/>
    <dgm:cxn modelId="{4EB31A82-3686-471F-9939-49E900EB7A55}" type="presOf" srcId="{BBA955CA-A87D-489A-ADC0-DC987A9D9911}" destId="{1578D572-680A-4B96-B087-5360B9881922}" srcOrd="0" destOrd="1" presId="urn:microsoft.com/office/officeart/2005/8/layout/process3"/>
    <dgm:cxn modelId="{986E718D-01D3-4FA7-A45A-7CAA461E6161}" type="presOf" srcId="{44FC2AB1-1240-4979-AAB3-D09D53549092}" destId="{8B039771-C4E6-4806-950C-6356B265D013}" srcOrd="1" destOrd="0" presId="urn:microsoft.com/office/officeart/2005/8/layout/process3"/>
    <dgm:cxn modelId="{E34B988D-BD67-4F35-8AE8-B0C1840DC27E}" srcId="{04FC51F5-C7FF-4E60-9660-F5E4A89BE3AE}" destId="{59E4CF42-A747-4184-A486-89808FC2D399}" srcOrd="1" destOrd="0" parTransId="{77AAE016-015C-449E-8EE2-D565827A0B9C}" sibTransId="{64E55281-0334-4E69-93D3-19B5E7553283}"/>
    <dgm:cxn modelId="{B34E0890-03AE-48C2-B7B4-3018C6D875B6}" type="presOf" srcId="{8E2DCCAE-1B4F-4621-8DEA-F7C5645A7E59}" destId="{2D6A4FF8-5058-428D-9BC4-C70F4692C179}" srcOrd="1" destOrd="0" presId="urn:microsoft.com/office/officeart/2005/8/layout/process3"/>
    <dgm:cxn modelId="{485C3996-0E45-4EEC-B97F-9CEF9CBB40C6}" type="presOf" srcId="{573ECF3B-90D1-4733-B41A-2090DCB77CA6}" destId="{F97F6851-163D-42E1-95FE-BA551336A04D}" srcOrd="0" destOrd="3" presId="urn:microsoft.com/office/officeart/2005/8/layout/process3"/>
    <dgm:cxn modelId="{079BE99F-FE62-4B4A-B2DE-1A7A07FC9B33}" type="presOf" srcId="{254B6EBD-3E77-4B71-8157-369C70098ABB}" destId="{74AC56D8-85DC-41A6-A564-6302168D474C}" srcOrd="1" destOrd="0" presId="urn:microsoft.com/office/officeart/2005/8/layout/process3"/>
    <dgm:cxn modelId="{40D89CA2-A8E6-4F42-A032-9084B289CFFE}" type="presOf" srcId="{71837EBB-EE09-46E8-9844-2F815D0FD3AD}" destId="{194128E6-4FC2-4131-ABDE-0F7BC411A213}" srcOrd="0" destOrd="4" presId="urn:microsoft.com/office/officeart/2005/8/layout/process3"/>
    <dgm:cxn modelId="{4EE9ADA3-9F30-4212-9E93-8EEC55BBF768}" type="presOf" srcId="{D7DE99E9-AB11-45BC-BE8E-98B4286CB123}" destId="{1578D572-680A-4B96-B087-5360B9881922}" srcOrd="0" destOrd="3" presId="urn:microsoft.com/office/officeart/2005/8/layout/process3"/>
    <dgm:cxn modelId="{43DC64A9-1781-4D7F-9171-7D6C0EA01FF5}" type="presOf" srcId="{27653BA0-6A2F-4A52-8DD2-14A1E843B4EB}" destId="{F97F6851-163D-42E1-95FE-BA551336A04D}" srcOrd="0" destOrd="2" presId="urn:microsoft.com/office/officeart/2005/8/layout/process3"/>
    <dgm:cxn modelId="{984236AB-7F05-45A5-96C6-E34D9C27B419}" srcId="{6B5955F6-23B0-4041-859E-089A7D8945B6}" destId="{D2997447-E727-49E7-8FA9-398EDDD176B3}" srcOrd="0" destOrd="0" parTransId="{49D976ED-925B-4F2D-BB77-7A7534C2FC07}" sibTransId="{93CEA1E2-581E-492C-BBBC-A10030E6F075}"/>
    <dgm:cxn modelId="{F922E3B9-AD53-4CC0-9A69-A29397339DC0}" srcId="{4D372160-3BCC-4975-9A51-8AED244480C4}" destId="{3B11E2A3-8D1A-4214-A337-62C00923B50C}" srcOrd="1" destOrd="0" parTransId="{29A020E6-4F3A-4E56-924A-2452F76829E3}" sibTransId="{C6935D05-7A11-459C-BA0F-6F0643695723}"/>
    <dgm:cxn modelId="{7C2ED6BA-D6AB-4563-B8E0-AD5C1C95F965}" type="presOf" srcId="{4D372160-3BCC-4975-9A51-8AED244480C4}" destId="{9D584158-7F40-4D3F-9D3D-21E8ACC162B6}" srcOrd="1" destOrd="0" presId="urn:microsoft.com/office/officeart/2005/8/layout/process3"/>
    <dgm:cxn modelId="{4319F8C0-0912-4FBB-A8B8-23BA4D9D692C}" srcId="{CAE43111-9472-4ED7-BD88-43DB99B4CC3D}" destId="{8E2DCCAE-1B4F-4621-8DEA-F7C5645A7E59}" srcOrd="0" destOrd="0" parTransId="{702C4054-9C49-47E9-B27F-F0A10339F61C}" sibTransId="{254B6EBD-3E77-4B71-8157-369C70098ABB}"/>
    <dgm:cxn modelId="{07400ACB-4808-40D6-B811-4003F59E963B}" type="presOf" srcId="{943A863B-7C83-403F-B092-D7A61D7BD512}" destId="{194128E6-4FC2-4131-ABDE-0F7BC411A213}" srcOrd="0" destOrd="1" presId="urn:microsoft.com/office/officeart/2005/8/layout/process3"/>
    <dgm:cxn modelId="{BF8F1FCF-F47F-4D83-B982-7B6744A1CDE9}" type="presOf" srcId="{59E4CF42-A747-4184-A486-89808FC2D399}" destId="{194128E6-4FC2-4131-ABDE-0F7BC411A213}" srcOrd="0" destOrd="2" presId="urn:microsoft.com/office/officeart/2005/8/layout/process3"/>
    <dgm:cxn modelId="{045C30CF-61BF-4AE1-BDEA-B3D36859F5CB}" srcId="{DDC1033D-4928-42CD-B452-BBFAABBB0B84}" destId="{BBA955CA-A87D-489A-ADC0-DC987A9D9911}" srcOrd="0" destOrd="0" parTransId="{5B71445D-DFF5-48D1-B104-7D5DCABB493B}" sibTransId="{E972BD23-03F0-41DD-A946-BABC2039CEE1}"/>
    <dgm:cxn modelId="{9D776DD3-8A22-4095-A22B-529BA639B7B3}" type="presOf" srcId="{C250A9AF-D601-4D80-B75A-AA9BAE0BDEED}" destId="{1578D572-680A-4B96-B087-5360B9881922}" srcOrd="0" destOrd="5" presId="urn:microsoft.com/office/officeart/2005/8/layout/process3"/>
    <dgm:cxn modelId="{E6D435D5-8D47-4186-896F-76B92D207F09}" srcId="{8E2DCCAE-1B4F-4621-8DEA-F7C5645A7E59}" destId="{0C8685A7-432F-41E5-8CFF-AC267C711BBB}" srcOrd="1" destOrd="0" parTransId="{6641F03A-2869-4A18-9C18-A302FFEAC74E}" sibTransId="{E309A3C5-8422-4BA3-ADAE-06262A2B1719}"/>
    <dgm:cxn modelId="{0D72EADF-6FBE-4735-84B4-41D398302714}" type="presOf" srcId="{CAE43111-9472-4ED7-BD88-43DB99B4CC3D}" destId="{CEEE02A8-CA65-4CF3-BB18-B4D63EA4C3C1}" srcOrd="0" destOrd="0" presId="urn:microsoft.com/office/officeart/2005/8/layout/process3"/>
    <dgm:cxn modelId="{C5222DE2-A740-458A-9DD6-E3243F7DA4C8}" srcId="{CAE43111-9472-4ED7-BD88-43DB99B4CC3D}" destId="{4D372160-3BCC-4975-9A51-8AED244480C4}" srcOrd="2" destOrd="0" parTransId="{74D7A949-56FE-4C8B-88D3-22CC89961548}" sibTransId="{AB83557A-8DFC-4094-949E-2D020BC4851B}"/>
    <dgm:cxn modelId="{30AB5DEB-4996-4A3D-883D-06F3C1169ADC}" srcId="{0C8685A7-432F-41E5-8CFF-AC267C711BBB}" destId="{C250A9AF-D601-4D80-B75A-AA9BAE0BDEED}" srcOrd="0" destOrd="0" parTransId="{42B9C944-7817-4506-8C5A-E81591DE3816}" sibTransId="{6C115031-DEBF-4C43-BF4F-982F27514F6C}"/>
    <dgm:cxn modelId="{E5DD56F0-E685-470F-9BEC-821E43BC8774}" srcId="{6B5955F6-23B0-4041-859E-089A7D8945B6}" destId="{573ECF3B-90D1-4733-B41A-2090DCB77CA6}" srcOrd="1" destOrd="0" parTransId="{9D4D8374-6DD9-4D07-90A6-CBA35AA37FE3}" sibTransId="{4235BE82-7287-4D90-A499-2C4543B78738}"/>
    <dgm:cxn modelId="{06545239-B06C-4FB0-ACBC-86B25E273555}" type="presParOf" srcId="{CEEE02A8-CA65-4CF3-BB18-B4D63EA4C3C1}" destId="{FEB6C15A-522A-4474-A367-2AE57CC484C6}" srcOrd="0" destOrd="0" presId="urn:microsoft.com/office/officeart/2005/8/layout/process3"/>
    <dgm:cxn modelId="{9DE5F463-E88B-4151-975B-0DCC2CD1408C}" type="presParOf" srcId="{FEB6C15A-522A-4474-A367-2AE57CC484C6}" destId="{D65376AE-0F84-436C-93DA-C20270B70385}" srcOrd="0" destOrd="0" presId="urn:microsoft.com/office/officeart/2005/8/layout/process3"/>
    <dgm:cxn modelId="{D4166D86-9BF6-4625-AF97-8FDBF26BA93A}" type="presParOf" srcId="{FEB6C15A-522A-4474-A367-2AE57CC484C6}" destId="{2D6A4FF8-5058-428D-9BC4-C70F4692C179}" srcOrd="1" destOrd="0" presId="urn:microsoft.com/office/officeart/2005/8/layout/process3"/>
    <dgm:cxn modelId="{BB50B0BA-A6EE-425F-83C2-EC1E8545424A}" type="presParOf" srcId="{FEB6C15A-522A-4474-A367-2AE57CC484C6}" destId="{1578D572-680A-4B96-B087-5360B9881922}" srcOrd="2" destOrd="0" presId="urn:microsoft.com/office/officeart/2005/8/layout/process3"/>
    <dgm:cxn modelId="{FBE65909-1CA7-4C3A-8EF3-85295B2DC68C}" type="presParOf" srcId="{CEEE02A8-CA65-4CF3-BB18-B4D63EA4C3C1}" destId="{ADDD3099-EE39-49FB-90F1-100A149B1582}" srcOrd="1" destOrd="0" presId="urn:microsoft.com/office/officeart/2005/8/layout/process3"/>
    <dgm:cxn modelId="{979C2F1A-C08F-4B83-A35D-D18A9C769AB8}" type="presParOf" srcId="{ADDD3099-EE39-49FB-90F1-100A149B1582}" destId="{74AC56D8-85DC-41A6-A564-6302168D474C}" srcOrd="0" destOrd="0" presId="urn:microsoft.com/office/officeart/2005/8/layout/process3"/>
    <dgm:cxn modelId="{F2971D5B-2200-41EC-A614-55FC67124C62}" type="presParOf" srcId="{CEEE02A8-CA65-4CF3-BB18-B4D63EA4C3C1}" destId="{AE207CFE-2A6E-4591-91EA-2D96AA791B2B}" srcOrd="2" destOrd="0" presId="urn:microsoft.com/office/officeart/2005/8/layout/process3"/>
    <dgm:cxn modelId="{77387C5A-F323-467F-92F0-81C725293D87}" type="presParOf" srcId="{AE207CFE-2A6E-4591-91EA-2D96AA791B2B}" destId="{FD3115EA-72D2-4AE3-BCDE-FB7BB2BA2B12}" srcOrd="0" destOrd="0" presId="urn:microsoft.com/office/officeart/2005/8/layout/process3"/>
    <dgm:cxn modelId="{163A3D6C-B785-4872-858F-B41B8A71043F}" type="presParOf" srcId="{AE207CFE-2A6E-4591-91EA-2D96AA791B2B}" destId="{26E8C2F1-2666-4ECE-AEEE-1706912E3071}" srcOrd="1" destOrd="0" presId="urn:microsoft.com/office/officeart/2005/8/layout/process3"/>
    <dgm:cxn modelId="{A72B24BF-88C3-495F-8A80-FD678505323C}" type="presParOf" srcId="{AE207CFE-2A6E-4591-91EA-2D96AA791B2B}" destId="{F97F6851-163D-42E1-95FE-BA551336A04D}" srcOrd="2" destOrd="0" presId="urn:microsoft.com/office/officeart/2005/8/layout/process3"/>
    <dgm:cxn modelId="{62524A25-531F-4118-A496-0F8445D94158}" type="presParOf" srcId="{CEEE02A8-CA65-4CF3-BB18-B4D63EA4C3C1}" destId="{4B3B3401-C6AF-469A-A79C-BB1B365DD7C2}" srcOrd="3" destOrd="0" presId="urn:microsoft.com/office/officeart/2005/8/layout/process3"/>
    <dgm:cxn modelId="{1CF595B5-C94F-4853-A954-DED8754BFA79}" type="presParOf" srcId="{4B3B3401-C6AF-469A-A79C-BB1B365DD7C2}" destId="{8B039771-C4E6-4806-950C-6356B265D013}" srcOrd="0" destOrd="0" presId="urn:microsoft.com/office/officeart/2005/8/layout/process3"/>
    <dgm:cxn modelId="{F6A19F46-B726-46BC-92FF-8DD40E50F70A}" type="presParOf" srcId="{CEEE02A8-CA65-4CF3-BB18-B4D63EA4C3C1}" destId="{842EA2C6-DF3E-4DCA-BA74-966A36F8035C}" srcOrd="4" destOrd="0" presId="urn:microsoft.com/office/officeart/2005/8/layout/process3"/>
    <dgm:cxn modelId="{3D9FBFA8-C61A-46DD-874F-B128F8FD3032}" type="presParOf" srcId="{842EA2C6-DF3E-4DCA-BA74-966A36F8035C}" destId="{45FCC9EE-BF4F-4994-BF7A-640BAF904555}" srcOrd="0" destOrd="0" presId="urn:microsoft.com/office/officeart/2005/8/layout/process3"/>
    <dgm:cxn modelId="{2EA26E29-C00D-4129-8A32-E2BDF246417B}" type="presParOf" srcId="{842EA2C6-DF3E-4DCA-BA74-966A36F8035C}" destId="{9D584158-7F40-4D3F-9D3D-21E8ACC162B6}" srcOrd="1" destOrd="0" presId="urn:microsoft.com/office/officeart/2005/8/layout/process3"/>
    <dgm:cxn modelId="{488F3F90-BA87-42D8-B3E4-C8F6D59A074B}" type="presParOf" srcId="{842EA2C6-DF3E-4DCA-BA74-966A36F8035C}" destId="{194128E6-4FC2-4131-ABDE-0F7BC411A21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A4FF8-5058-428D-9BC4-C70F4692C179}">
      <dsp:nvSpPr>
        <dsp:cNvPr id="0" name=""/>
        <dsp:cNvSpPr/>
      </dsp:nvSpPr>
      <dsp:spPr>
        <a:xfrm>
          <a:off x="2079" y="268856"/>
          <a:ext cx="2472840" cy="1173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Link Budget Calculator</a:t>
          </a:r>
        </a:p>
      </dsp:txBody>
      <dsp:txXfrm>
        <a:off x="2079" y="268856"/>
        <a:ext cx="2472840" cy="782568"/>
      </dsp:txXfrm>
    </dsp:sp>
    <dsp:sp modelId="{1578D572-680A-4B96-B087-5360B9881922}">
      <dsp:nvSpPr>
        <dsp:cNvPr id="0" name=""/>
        <dsp:cNvSpPr/>
      </dsp:nvSpPr>
      <dsp:spPr>
        <a:xfrm>
          <a:off x="441600" y="1102296"/>
          <a:ext cx="3435665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Inputs: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/>
            <a:t>T</a:t>
          </a:r>
          <a:r>
            <a:rPr lang="en-US" sz="2000" kern="1200" dirty="0"/>
            <a:t>ree antenna gain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Satellite data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Default environmental factors &amp; parameters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Output: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Data Rate (bps)</a:t>
          </a:r>
        </a:p>
      </dsp:txBody>
      <dsp:txXfrm>
        <a:off x="542227" y="1202923"/>
        <a:ext cx="3234411" cy="3254746"/>
      </dsp:txXfrm>
    </dsp:sp>
    <dsp:sp modelId="{ADDD3099-EE39-49FB-90F1-100A149B1582}">
      <dsp:nvSpPr>
        <dsp:cNvPr id="0" name=""/>
        <dsp:cNvSpPr/>
      </dsp:nvSpPr>
      <dsp:spPr>
        <a:xfrm>
          <a:off x="2970146" y="352307"/>
          <a:ext cx="1049880" cy="6156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970146" y="475440"/>
        <a:ext cx="865181" cy="369399"/>
      </dsp:txXfrm>
    </dsp:sp>
    <dsp:sp modelId="{26E8C2F1-2666-4ECE-AEEE-1706912E3071}">
      <dsp:nvSpPr>
        <dsp:cNvPr id="0" name=""/>
        <dsp:cNvSpPr/>
      </dsp:nvSpPr>
      <dsp:spPr>
        <a:xfrm>
          <a:off x="4455826" y="268856"/>
          <a:ext cx="2472840" cy="1173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Simulation Toolkit (STK)</a:t>
          </a:r>
        </a:p>
      </dsp:txBody>
      <dsp:txXfrm>
        <a:off x="4455826" y="268856"/>
        <a:ext cx="2472840" cy="782568"/>
      </dsp:txXfrm>
    </dsp:sp>
    <dsp:sp modelId="{F97F6851-163D-42E1-95FE-BA551336A04D}">
      <dsp:nvSpPr>
        <dsp:cNvPr id="0" name=""/>
        <dsp:cNvSpPr/>
      </dsp:nvSpPr>
      <dsp:spPr>
        <a:xfrm>
          <a:off x="4847498" y="1051424"/>
          <a:ext cx="2702467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Input: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Satellite data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Tree antenna data (location and </a:t>
          </a:r>
          <a:r>
            <a:rPr lang="en-US" sz="2000" kern="1200" dirty="0" err="1"/>
            <a:t>beamwidth</a:t>
          </a:r>
          <a:r>
            <a:rPr lang="en-US" sz="2000" kern="1200" dirty="0"/>
            <a:t>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Output: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Average Access Time (s) </a:t>
          </a:r>
        </a:p>
      </dsp:txBody>
      <dsp:txXfrm>
        <a:off x="4926651" y="1130577"/>
        <a:ext cx="2544161" cy="3297694"/>
      </dsp:txXfrm>
    </dsp:sp>
    <dsp:sp modelId="{4B3B3401-C6AF-469A-A79C-BB1B365DD7C2}">
      <dsp:nvSpPr>
        <dsp:cNvPr id="0" name=""/>
        <dsp:cNvSpPr/>
      </dsp:nvSpPr>
      <dsp:spPr>
        <a:xfrm>
          <a:off x="7332243" y="352307"/>
          <a:ext cx="855583" cy="6156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7332243" y="475440"/>
        <a:ext cx="670884" cy="369399"/>
      </dsp:txXfrm>
    </dsp:sp>
    <dsp:sp modelId="{9D584158-7F40-4D3F-9D3D-21E8ACC162B6}">
      <dsp:nvSpPr>
        <dsp:cNvPr id="0" name=""/>
        <dsp:cNvSpPr/>
      </dsp:nvSpPr>
      <dsp:spPr>
        <a:xfrm>
          <a:off x="8542975" y="268856"/>
          <a:ext cx="2472840" cy="1173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Data Volume Calculations</a:t>
          </a:r>
        </a:p>
      </dsp:txBody>
      <dsp:txXfrm>
        <a:off x="8542975" y="268856"/>
        <a:ext cx="2472840" cy="782568"/>
      </dsp:txXfrm>
    </dsp:sp>
    <dsp:sp modelId="{194128E6-4FC2-4131-ABDE-0F7BC411A213}">
      <dsp:nvSpPr>
        <dsp:cNvPr id="0" name=""/>
        <dsp:cNvSpPr/>
      </dsp:nvSpPr>
      <dsp:spPr>
        <a:xfrm>
          <a:off x="8973729" y="1051424"/>
          <a:ext cx="2624301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Inputs: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Data Rate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Average Access Time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Output: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Total Data Volume (</a:t>
          </a:r>
          <a:r>
            <a:rPr lang="en-US" sz="2000" kern="1200" dirty="0" err="1"/>
            <a:t>Kb</a:t>
          </a:r>
          <a:r>
            <a:rPr lang="en-US" sz="2000" kern="1200" dirty="0"/>
            <a:t>)</a:t>
          </a:r>
        </a:p>
      </dsp:txBody>
      <dsp:txXfrm>
        <a:off x="9050592" y="1128287"/>
        <a:ext cx="2470575" cy="3302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56CBA-5A49-4B6C-9035-091C816D6EA6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75492-83AD-4B3C-A405-B78DB5FCD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60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89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80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Objective:</a:t>
            </a:r>
          </a:p>
          <a:p>
            <a:r>
              <a:rPr lang="en-US" dirty="0"/>
              <a:t>How are we going to do that?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35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22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63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Designed both an L-band and UHF sized antenna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6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68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29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26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93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analysis is 3-step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35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9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designs surpassed our monthly data target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82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Determine effects of location &gt; 7 locations at variety of latitudes</a:t>
            </a:r>
          </a:p>
          <a:p>
            <a:r>
              <a:rPr lang="en-US" dirty="0"/>
              <a:t>Many were DSN antenna sites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52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Northern latitudes saw slightly improved access times over entire 2-month simulation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52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17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placement of additional antennas on other branches of the tree allowed for increasing the gain and optimizing the directionality of the transmitted field.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03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5492-83AD-4B3C-A405-B78DB5FCD57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8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E3026-B441-4DA9-A1AC-304AEC1BD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CA304-9DAE-454E-8551-DE6F323E5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99AD4-136B-43CA-8260-371708818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62512-0BCD-4B18-AC87-71DF77CE6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B5A73-8B3C-46E4-B833-693A1A241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1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C4C55-023A-4D77-940E-9E2C7B938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817DA-3C46-4826-AE31-C05964B0B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AB7F3-C88E-47D7-A9E4-49362ECCD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D60F8-07FE-4FEA-9FC7-C6C7808F3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9CEE5-B9BC-4564-89E1-4CAE352F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9392-E486-4A31-B338-485521784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F4152-223C-41D4-88FC-C563893CB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4C8DA-DA5E-4479-9F74-1E14C67CD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6365-3C2C-4413-8419-C055BDA9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A60A4-34EC-4DFE-B600-FF15E1CB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14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AAF46-6839-426F-9667-E090CF9F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1A7A9-1688-46B8-9340-3CAB32BE4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E6B7A-BC7F-4AB6-9FA0-AF5375033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0E40B-CBA6-4E54-B0BE-6DCC66F3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8E7F1-6D29-4059-8A46-C1CFE30C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F39A8-E70F-4865-8657-CB157780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3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5C28-4A2D-4397-A51A-076C41A43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C8E5B-C4D5-4304-8282-B50814797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2C8B9-CF2C-46EE-9B1A-5D1BE2C55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60CB5B-44C5-47CD-BCD9-E9D07F8396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170D5C-8DF3-46E2-B03D-791ADD792B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762C35-8DDA-4770-AE40-3D4C6D08D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38A12B-6C7A-43FB-A75F-380D57C62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0AEC59-BF98-42E3-8780-5DE3AEDA1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74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070A9-5AC2-4DA8-ACC2-0170F755C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0EB17B-73D6-448E-AEEE-967D6967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A177E6-00D9-4019-A47C-31F510222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EFEFB-1B6C-4FC6-8AA8-22C2F1308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4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817FC1-CBFC-43AC-A159-62BE67D99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7504C-EACA-42C7-B17B-D20A114C3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9156-8345-4536-AEF1-EBAFC540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4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99A7-AFEE-4D81-BAAA-B048B2132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576AC-621C-40B4-808E-39EE2BD3C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E9622-F1A8-44D4-8528-D2600ED41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336D6-A0E8-45B7-85F7-ECEB141E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90679-D756-4424-AA16-58FDD1827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388D9-60F2-4267-90F1-CA5F53379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D75FE-656E-490C-BE47-F93CB5F61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604998-EAC6-409F-97A0-8F85ED4B98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7AA2B-B64F-40BC-AE0E-AD5B9C6A0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4FA73-14A1-490D-B7A7-622D6F0C6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4C5C0-02AB-4DFC-873A-C3E3D0DD8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9D62D-1431-44D7-8A5C-B4045BB42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0A1B1-80D5-4A5E-B571-F76FDD284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E31C5B-94EB-4487-B86A-6AD20829B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75F92-43F6-4804-8953-C15D44841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8BCB8-3052-4B1A-A505-101FC1056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7FB57-B09D-4A6D-B89B-FF041923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2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26634-4CDB-4072-B8DC-F7DA9230D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03654-524F-43C2-86FF-54FB32525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CB39E-FD22-4D4D-BA75-37C1CF9F8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2271D-1320-4030-8AB2-1822E02D4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EA71D-FC92-4CC5-BCBD-92AC2359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30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openclipart.org/detail/166631/tree-silhouette-6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9E07DD-2EEC-4AF7-AFF4-5C368E0EE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7ED06-4021-4DFA-BEA6-50C4DDE90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6206E-0574-4B12-89E8-C4364CF822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1C06F-EE8B-4F18-93EE-1D07DC3C3E5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BD89C-A77F-40FC-A372-58F2C4560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C55D4-19C7-4097-A908-BF25D2BD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52109-B70C-46ED-A03D-9F0A52033CA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304E360-73DE-4977-88AB-AAEDDEFC918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0323914" y="11188"/>
            <a:ext cx="1868086" cy="13255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BE735D-5ECD-4F39-93D7-551DE8ECDD96}"/>
              </a:ext>
            </a:extLst>
          </p:cNvPr>
          <p:cNvSpPr/>
          <p:nvPr userDrawn="1"/>
        </p:nvSpPr>
        <p:spPr>
          <a:xfrm flipV="1">
            <a:off x="9442450" y="1449939"/>
            <a:ext cx="2478001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5CEF3A-5658-44C6-AF61-662F9D661E7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450" y="1027906"/>
            <a:ext cx="10795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8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treeoflife.spac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hyperlink" Target="http://www.juliachristensen.com/portfolio/tree-of-lif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782F111-B974-4BB4-9BE0-B512CBB21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5AA00C-1FAC-497B-8932-0658A69C1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682" y="1605514"/>
            <a:ext cx="9846635" cy="1872549"/>
          </a:xfr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glow rad="762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Tree of Life</a:t>
            </a:r>
            <a:br>
              <a:rPr lang="en-US" sz="4400" b="1" dirty="0">
                <a:solidFill>
                  <a:schemeClr val="bg1"/>
                </a:solidFill>
                <a:effectLst>
                  <a:glow rad="762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b="1" dirty="0">
                <a:solidFill>
                  <a:schemeClr val="bg1"/>
                </a:solidFill>
                <a:effectLst>
                  <a:glow rad="762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Long Duration Telecommunication Concept Using Trees</a:t>
            </a:r>
            <a:br>
              <a:rPr lang="en-US" sz="3200" b="1" dirty="0">
                <a:solidFill>
                  <a:schemeClr val="bg1"/>
                </a:solidFill>
                <a:effectLst>
                  <a:glow rad="762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effectLst>
                  <a:glow rad="762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ISSC 2021</a:t>
            </a:r>
            <a:endParaRPr lang="en-US" sz="2400" b="1" dirty="0">
              <a:solidFill>
                <a:schemeClr val="bg1"/>
              </a:solidFill>
              <a:effectLst>
                <a:glow rad="762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68F5A-F616-44C4-AD15-F23CD1A602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6093" y="3634158"/>
            <a:ext cx="5599814" cy="1586429"/>
          </a:xfrm>
          <a:solidFill>
            <a:schemeClr val="tx1">
              <a:lumMod val="50000"/>
              <a:lumOff val="50000"/>
              <a:alpha val="50000"/>
            </a:schemeClr>
          </a:solidFill>
          <a:effectLst/>
        </p:spPr>
        <p:txBody>
          <a:bodyPr>
            <a:normAutofit lnSpcReduction="10000"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glow rad="88900">
                    <a:schemeClr val="tx1">
                      <a:alpha val="50000"/>
                    </a:schemeClr>
                  </a:glow>
                </a:effectLst>
              </a:rPr>
              <a:t>Steven Anderson (337K)</a:t>
            </a:r>
          </a:p>
          <a:p>
            <a:r>
              <a:rPr lang="en-US" sz="3200" b="1" dirty="0">
                <a:solidFill>
                  <a:schemeClr val="bg1"/>
                </a:solidFill>
                <a:effectLst>
                  <a:glow rad="88900">
                    <a:schemeClr val="tx1">
                      <a:alpha val="50000"/>
                    </a:schemeClr>
                  </a:glow>
                </a:effectLst>
              </a:rPr>
              <a:t>Alessandra Babuscia (Mentor)</a:t>
            </a:r>
          </a:p>
          <a:p>
            <a:r>
              <a:rPr lang="en-US" sz="3200" b="1" dirty="0">
                <a:solidFill>
                  <a:schemeClr val="bg1"/>
                </a:solidFill>
                <a:effectLst>
                  <a:glow rad="88900">
                    <a:schemeClr val="tx1">
                      <a:alpha val="50000"/>
                    </a:schemeClr>
                  </a:glow>
                </a:effectLst>
              </a:rPr>
              <a:t>May 3, 2021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C624A0-D6C8-4FCD-9BF9-BC5CEEB3AB10}"/>
              </a:ext>
            </a:extLst>
          </p:cNvPr>
          <p:cNvSpPr/>
          <p:nvPr/>
        </p:nvSpPr>
        <p:spPr>
          <a:xfrm>
            <a:off x="11239500" y="0"/>
            <a:ext cx="952500" cy="1719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F172BC-095B-474E-B155-55A8FB96851D}"/>
              </a:ext>
            </a:extLst>
          </p:cNvPr>
          <p:cNvSpPr txBox="1"/>
          <p:nvPr/>
        </p:nvSpPr>
        <p:spPr>
          <a:xfrm>
            <a:off x="9587829" y="6550223"/>
            <a:ext cx="1651671" cy="307777"/>
          </a:xfrm>
          <a:prstGeom prst="rect">
            <a:avLst/>
          </a:prstGeom>
          <a:solidFill>
            <a:schemeClr val="bg2">
              <a:lumMod val="90000"/>
              <a:alpha val="62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effectLst/>
              </a:rPr>
              <a:t>Credit: Jeff </a:t>
            </a:r>
            <a:r>
              <a:rPr lang="en-US" sz="1400" dirty="0" err="1">
                <a:effectLst/>
              </a:rPr>
              <a:t>Siebrand</a:t>
            </a:r>
            <a:endParaRPr lang="en-US" sz="1400" dirty="0">
              <a:effectLst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6E80D6C-AFF7-4481-A615-8B78802B9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46" y="60179"/>
            <a:ext cx="3590385" cy="67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6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0CD1F-481E-4CB6-9A3E-B0C3DB1C8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D6C701C-8B7B-4FB5-9334-CC17D195E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825625"/>
            <a:ext cx="606222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Previous 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Mechanical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Measuring Effects on 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 Volume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Antenna Arrays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625719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61BB157-E095-4E56-A928-A5C2F0F2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Background</a:t>
            </a: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Objectives</a:t>
            </a:r>
            <a:br>
              <a:rPr lang="en-US" sz="10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Mechanical Design</a:t>
            </a:r>
            <a:br>
              <a:rPr lang="en-US" sz="10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Measuring Effects on Performance</a:t>
            </a:r>
            <a:br>
              <a:rPr lang="en-US" sz="10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Data Volume Analysis</a:t>
            </a:r>
            <a:br>
              <a:rPr lang="en-US" sz="10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Antenna Arrays</a:t>
            </a:r>
            <a:br>
              <a:rPr lang="en-US" sz="10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Summary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A27454-D7A7-40E8-8CB4-7FCA6CBA2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Proxima Centauri b is 4.2 light years away</a:t>
            </a:r>
          </a:p>
          <a:p>
            <a:r>
              <a:rPr lang="en-US" dirty="0"/>
              <a:t>42 year one-way trip at one tenth speed of light</a:t>
            </a:r>
          </a:p>
          <a:p>
            <a:r>
              <a:rPr lang="en-US" dirty="0"/>
              <a:t>Obsolescence of onboard technologies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6A522E-1B2C-4A8A-8847-4A1D032F2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782" y="3429000"/>
            <a:ext cx="6040907" cy="33980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1EC5AE-3DA9-4FAA-B33C-2F3E7EC8F4B8}"/>
              </a:ext>
            </a:extLst>
          </p:cNvPr>
          <p:cNvSpPr txBox="1"/>
          <p:nvPr/>
        </p:nvSpPr>
        <p:spPr>
          <a:xfrm>
            <a:off x="8284523" y="6550012"/>
            <a:ext cx="986167" cy="27699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2519385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EB4F5-44B3-41F5-86B0-4EC299E1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Background</a:t>
            </a:r>
            <a:br>
              <a:rPr lang="en-US" sz="1100" dirty="0"/>
            </a:br>
            <a:r>
              <a:rPr lang="en-US" sz="900" dirty="0"/>
              <a:t>Objectives</a:t>
            </a:r>
            <a:br>
              <a:rPr lang="en-US" sz="900" dirty="0"/>
            </a:br>
            <a:r>
              <a:rPr lang="en-US" sz="900" dirty="0"/>
              <a:t>Mechanical Design</a:t>
            </a:r>
            <a:br>
              <a:rPr lang="en-US" sz="900" dirty="0"/>
            </a:br>
            <a:r>
              <a:rPr lang="en-US" sz="900" dirty="0"/>
              <a:t>Measuring Effects on Performance</a:t>
            </a:r>
            <a:br>
              <a:rPr lang="en-US" sz="900" dirty="0"/>
            </a:br>
            <a:r>
              <a:rPr lang="en-US" sz="900" dirty="0"/>
              <a:t>Data Volume Analysis</a:t>
            </a:r>
            <a:br>
              <a:rPr lang="en-US" sz="900" dirty="0"/>
            </a:br>
            <a:r>
              <a:rPr lang="en-US" sz="900" dirty="0"/>
              <a:t>Antenna Arrays</a:t>
            </a:r>
            <a:br>
              <a:rPr lang="en-US" sz="900" dirty="0"/>
            </a:br>
            <a:r>
              <a:rPr lang="en-US" sz="900" dirty="0"/>
              <a:t>Summary</a:t>
            </a:r>
            <a:endParaRPr lang="en-US" sz="1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0ED798-3A4B-4371-B13C-1E0E251E0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200" dirty="0"/>
              <a:t>Motivation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B4A8C4-E352-4C8F-8B4F-F6EBD1A42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206" y="2505075"/>
            <a:ext cx="4822949" cy="368458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Overcome the obsolescence </a:t>
            </a:r>
            <a:r>
              <a:rPr lang="en-US" dirty="0"/>
              <a:t>of telecommunication technology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580E11-B4C9-4BC8-BCAF-9C8DCBE59E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Objective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AFA98F-F053-43AD-BD29-1EB3CF9D52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8293" y="2505075"/>
            <a:ext cx="4191001" cy="36845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Develop a </a:t>
            </a:r>
            <a:r>
              <a:rPr lang="en-US" b="1" dirty="0"/>
              <a:t>long-duration telecommunication system </a:t>
            </a:r>
            <a:r>
              <a:rPr lang="en-US" dirty="0"/>
              <a:t>that could aid in developing </a:t>
            </a:r>
            <a:r>
              <a:rPr lang="en-US" b="1" dirty="0"/>
              <a:t>architecture for future deep space missions</a:t>
            </a:r>
          </a:p>
        </p:txBody>
      </p:sp>
      <p:pic>
        <p:nvPicPr>
          <p:cNvPr id="2050" name="Picture 2" descr="DSS43 is a 70-meter-wide (230-feet-wide) radio antenna at the Deep Space Network's Canberra facility in Australia">
            <a:extLst>
              <a:ext uri="{FF2B5EF4-FFF2-40B4-BE49-F238E27FC236}">
                <a16:creationId xmlns:a16="http://schemas.microsoft.com/office/drawing/2014/main" id="{C6415873-E14B-4E0A-946C-2BB0B09C5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626" y="3861179"/>
            <a:ext cx="4488110" cy="252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7A284C-A114-4FAD-AB67-8910BAEFE1A1}"/>
              </a:ext>
            </a:extLst>
          </p:cNvPr>
          <p:cNvSpPr txBox="1"/>
          <p:nvPr/>
        </p:nvSpPr>
        <p:spPr>
          <a:xfrm>
            <a:off x="3916360" y="6084447"/>
            <a:ext cx="1746376" cy="27699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Credit: NASA/JPL-Caltech</a:t>
            </a:r>
          </a:p>
        </p:txBody>
      </p:sp>
    </p:spTree>
    <p:extLst>
      <p:ext uri="{BB962C8B-B14F-4D97-AF65-F5344CB8AC3E}">
        <p14:creationId xmlns:p14="http://schemas.microsoft.com/office/powerpoint/2010/main" val="299463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Background</a:t>
            </a:r>
            <a:br>
              <a:rPr lang="en-US" sz="1200" dirty="0"/>
            </a:br>
            <a:r>
              <a:rPr lang="en-US" sz="1000" dirty="0"/>
              <a:t>Objectives</a:t>
            </a:r>
            <a:br>
              <a:rPr lang="en-US" sz="10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B89A-B93C-4A65-BFCF-9B5F74DCB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6372225" cy="457517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Create a network of tree-based antennas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Communicate with an orbiting </a:t>
            </a:r>
            <a:r>
              <a:rPr lang="en-US" dirty="0" err="1"/>
              <a:t>Cubesat</a:t>
            </a:r>
            <a:r>
              <a:rPr lang="en-US" dirty="0"/>
              <a:t> via converted sonic frequencies</a:t>
            </a:r>
          </a:p>
          <a:p>
            <a:pPr lvl="1" indent="-457200"/>
            <a:r>
              <a:rPr lang="en-US" dirty="0"/>
              <a:t>Create a “song” between the pair</a:t>
            </a:r>
          </a:p>
          <a:p>
            <a:pPr lvl="1" indent="-457200"/>
            <a:r>
              <a:rPr lang="en-US" dirty="0"/>
              <a:t>Relay environmental conditions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Long-duration mission (200+yrs)</a:t>
            </a:r>
          </a:p>
        </p:txBody>
      </p:sp>
      <p:pic>
        <p:nvPicPr>
          <p:cNvPr id="1026" name="Picture 2" descr="http://www.juliachristensen.com/wp-content/uploads/2019/05/treepatent1.jpg">
            <a:extLst>
              <a:ext uri="{FF2B5EF4-FFF2-40B4-BE49-F238E27FC236}">
                <a16:creationId xmlns:a16="http://schemas.microsoft.com/office/drawing/2014/main" id="{8D367F3E-1ADA-40EF-941F-16F7DDF2B15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7" t="2965" r="8473" b="3724"/>
          <a:stretch/>
        </p:blipFill>
        <p:spPr bwMode="auto">
          <a:xfrm>
            <a:off x="7097085" y="1658929"/>
            <a:ext cx="3565321" cy="483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69C6C0-10C1-45BD-8143-5234976564C4}"/>
              </a:ext>
            </a:extLst>
          </p:cNvPr>
          <p:cNvSpPr txBox="1"/>
          <p:nvPr/>
        </p:nvSpPr>
        <p:spPr>
          <a:xfrm>
            <a:off x="8842677" y="6230974"/>
            <a:ext cx="1819729" cy="261610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50" dirty="0"/>
              <a:t>US Patent No. US8094083B1</a:t>
            </a:r>
          </a:p>
        </p:txBody>
      </p:sp>
    </p:spTree>
    <p:extLst>
      <p:ext uri="{BB962C8B-B14F-4D97-AF65-F5344CB8AC3E}">
        <p14:creationId xmlns:p14="http://schemas.microsoft.com/office/powerpoint/2010/main" val="385408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4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B89A-B93C-4A65-BFCF-9B5F74DCB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6372225" cy="457517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Determined ideal design of tree antenna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Determined dielectric constant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Simulated effects of trees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Developed initial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Built prototype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CCE0D0-417D-4868-98A0-5FC49C5DD4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88169" y="1690688"/>
            <a:ext cx="4380323" cy="4878087"/>
          </a:xfrm>
          <a:prstGeom prst="rect">
            <a:avLst/>
          </a:prstGeom>
        </p:spPr>
      </p:pic>
      <p:pic>
        <p:nvPicPr>
          <p:cNvPr id="19" name="Content Placeholder 6">
            <a:extLst>
              <a:ext uri="{FF2B5EF4-FFF2-40B4-BE49-F238E27FC236}">
                <a16:creationId xmlns:a16="http://schemas.microsoft.com/office/drawing/2014/main" id="{CBAE768B-FE53-4EFB-A45E-6C21F8FADE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8" r="21059"/>
          <a:stretch/>
        </p:blipFill>
        <p:spPr>
          <a:xfrm rot="16200000">
            <a:off x="2954912" y="3893504"/>
            <a:ext cx="1616544" cy="35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00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4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148523A0-94D1-49BC-A7DE-ED4F2DADB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47" r="5159"/>
          <a:stretch/>
        </p:blipFill>
        <p:spPr>
          <a:xfrm>
            <a:off x="757224" y="2944741"/>
            <a:ext cx="3383479" cy="385823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D158478-BF3E-4F9C-8B33-617DCD524791}"/>
              </a:ext>
            </a:extLst>
          </p:cNvPr>
          <p:cNvGrpSpPr/>
          <p:nvPr/>
        </p:nvGrpSpPr>
        <p:grpSpPr>
          <a:xfrm>
            <a:off x="7770063" y="1907606"/>
            <a:ext cx="4059939" cy="3421534"/>
            <a:chOff x="6727971" y="1983081"/>
            <a:chExt cx="4625829" cy="4509794"/>
          </a:xfrm>
        </p:grpSpPr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B364ABA7-ECF9-4365-9EAE-BDFF1BC52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27971" y="4327309"/>
              <a:ext cx="4625829" cy="216556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DF6C54D-654D-4702-BC13-5ED5FFC34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27971" y="1983081"/>
              <a:ext cx="4625829" cy="2222566"/>
            </a:xfrm>
            <a:prstGeom prst="rect">
              <a:avLst/>
            </a:prstGeom>
          </p:spPr>
        </p:pic>
      </p:grp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1575A2FC-EF1A-401A-994D-637C4A1F3E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2433" y="1998921"/>
            <a:ext cx="3144170" cy="1980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0838EB-E2C6-41A5-B2A0-CD5F1C4F71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2433" y="4132137"/>
            <a:ext cx="3157903" cy="27258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82E9100-2D5D-4310-9499-B2C13BB788C6}"/>
              </a:ext>
            </a:extLst>
          </p:cNvPr>
          <p:cNvSpPr txBox="1">
            <a:spLocks/>
          </p:cNvSpPr>
          <p:nvPr/>
        </p:nvSpPr>
        <p:spPr>
          <a:xfrm>
            <a:off x="597609" y="1842911"/>
            <a:ext cx="3704824" cy="11018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/>
              <a:t>Develop designs to improve functionality and flexibility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DE28347-92F2-49EA-9327-66A1055A70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632" y="5381410"/>
            <a:ext cx="4568800" cy="147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55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4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3176184B-1100-4582-A947-C8702C596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80640"/>
              </p:ext>
            </p:extLst>
          </p:nvPr>
        </p:nvGraphicFramePr>
        <p:xfrm>
          <a:off x="0" y="1690688"/>
          <a:ext cx="12192000" cy="516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1B93B6F-96F8-4F97-A471-4B40EF1C1DD3}"/>
              </a:ext>
            </a:extLst>
          </p:cNvPr>
          <p:cNvSpPr txBox="1"/>
          <p:nvPr/>
        </p:nvSpPr>
        <p:spPr>
          <a:xfrm>
            <a:off x="6266576" y="5840172"/>
            <a:ext cx="1976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400 MHz Target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BDE0389-35AB-476E-A5ED-FB939541DCA6}"/>
              </a:ext>
            </a:extLst>
          </p:cNvPr>
          <p:cNvCxnSpPr>
            <a:cxnSpLocks/>
          </p:cNvCxnSpPr>
          <p:nvPr/>
        </p:nvCxnSpPr>
        <p:spPr>
          <a:xfrm flipV="1">
            <a:off x="6266576" y="755011"/>
            <a:ext cx="0" cy="68903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B8705-01E8-4D4C-AB8C-E6D4F14C1472}"/>
              </a:ext>
            </a:extLst>
          </p:cNvPr>
          <p:cNvCxnSpPr>
            <a:cxnSpLocks/>
          </p:cNvCxnSpPr>
          <p:nvPr/>
        </p:nvCxnSpPr>
        <p:spPr>
          <a:xfrm flipV="1">
            <a:off x="6319741" y="2838894"/>
            <a:ext cx="0" cy="3264194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330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4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CB2B4945-67FF-4AB5-9B9F-9E16AAC543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8" t="36621" r="3244" b="19810"/>
          <a:stretch/>
        </p:blipFill>
        <p:spPr>
          <a:xfrm rot="16200000">
            <a:off x="1796967" y="1318045"/>
            <a:ext cx="1952625" cy="4351338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DF4985A-7FD3-43E0-B3D9-DF8E053BBEFA}"/>
              </a:ext>
            </a:extLst>
          </p:cNvPr>
          <p:cNvSpPr txBox="1">
            <a:spLocks/>
          </p:cNvSpPr>
          <p:nvPr/>
        </p:nvSpPr>
        <p:spPr>
          <a:xfrm>
            <a:off x="597609" y="1695076"/>
            <a:ext cx="5010150" cy="822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Improve upon the test setup for functional/expandable connector</a:t>
            </a:r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F0DBC4-C67D-4A2D-8467-00CCAA06F8F4}"/>
              </a:ext>
            </a:extLst>
          </p:cNvPr>
          <p:cNvGrpSpPr/>
          <p:nvPr/>
        </p:nvGrpSpPr>
        <p:grpSpPr>
          <a:xfrm>
            <a:off x="5734051" y="1690688"/>
            <a:ext cx="5934074" cy="2191889"/>
            <a:chOff x="838201" y="1785089"/>
            <a:chExt cx="10515598" cy="371073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CC77C4C-8BA6-49F1-9891-8B1A6D38CE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4835"/>
            <a:stretch/>
          </p:blipFill>
          <p:spPr>
            <a:xfrm>
              <a:off x="5772820" y="1785090"/>
              <a:ext cx="5580979" cy="371073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C6FB71A-6F11-4404-921F-D11BC7A79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201" y="1785089"/>
              <a:ext cx="4910618" cy="3710738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73382400-A0AF-42F5-81CF-A90885218A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208" b="10242"/>
          <a:stretch/>
        </p:blipFill>
        <p:spPr>
          <a:xfrm>
            <a:off x="597609" y="4704903"/>
            <a:ext cx="5822241" cy="1830928"/>
          </a:xfrm>
          <a:prstGeom prst="rect">
            <a:avLst/>
          </a:prstGeom>
        </p:spPr>
      </p:pic>
      <p:pic>
        <p:nvPicPr>
          <p:cNvPr id="20" name="Content Placeholder 5">
            <a:extLst>
              <a:ext uri="{FF2B5EF4-FFF2-40B4-BE49-F238E27FC236}">
                <a16:creationId xmlns:a16="http://schemas.microsoft.com/office/drawing/2014/main" id="{91FCD4E0-7FDD-4449-BC53-B9883C039FA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259" b="15755"/>
          <a:stretch/>
        </p:blipFill>
        <p:spPr>
          <a:xfrm>
            <a:off x="6677025" y="4041375"/>
            <a:ext cx="5181600" cy="249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24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4000" dirty="0"/>
              <a:t>Measuring Effects on Performance (Growth)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DBE7F1-7E35-4C25-8A61-C8B0C153C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2" y="2428794"/>
            <a:ext cx="11301020" cy="31771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B1D70B-6CBB-40E4-92F7-B7E4F1CA85EC}"/>
              </a:ext>
            </a:extLst>
          </p:cNvPr>
          <p:cNvSpPr txBox="1"/>
          <p:nvPr/>
        </p:nvSpPr>
        <p:spPr>
          <a:xfrm>
            <a:off x="1963971" y="5605925"/>
            <a:ext cx="803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0° Flex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0F60F0-A5C6-4800-8121-97CEA38A6CDB}"/>
              </a:ext>
            </a:extLst>
          </p:cNvPr>
          <p:cNvSpPr txBox="1"/>
          <p:nvPr/>
        </p:nvSpPr>
        <p:spPr>
          <a:xfrm>
            <a:off x="5803597" y="5605925"/>
            <a:ext cx="920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10° Flex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39662A-9926-4AAC-AF79-8B2232A95526}"/>
              </a:ext>
            </a:extLst>
          </p:cNvPr>
          <p:cNvSpPr txBox="1"/>
          <p:nvPr/>
        </p:nvSpPr>
        <p:spPr>
          <a:xfrm>
            <a:off x="9631713" y="5605925"/>
            <a:ext cx="920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40° Flex</a:t>
            </a:r>
          </a:p>
        </p:txBody>
      </p:sp>
    </p:spTree>
    <p:extLst>
      <p:ext uri="{BB962C8B-B14F-4D97-AF65-F5344CB8AC3E}">
        <p14:creationId xmlns:p14="http://schemas.microsoft.com/office/powerpoint/2010/main" val="3103633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4000" dirty="0"/>
              <a:t>Measuring Effects on Performance (Growth)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3EE6C2D-8F61-414C-93AF-D1D222433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460724"/>
              </p:ext>
            </p:extLst>
          </p:nvPr>
        </p:nvGraphicFramePr>
        <p:xfrm>
          <a:off x="0" y="1690689"/>
          <a:ext cx="12192000" cy="516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E2B78C-B5F5-4B12-8318-F3E8521A8334}"/>
              </a:ext>
            </a:extLst>
          </p:cNvPr>
          <p:cNvCxnSpPr>
            <a:cxnSpLocks/>
          </p:cNvCxnSpPr>
          <p:nvPr/>
        </p:nvCxnSpPr>
        <p:spPr>
          <a:xfrm flipV="1">
            <a:off x="6351419" y="2647508"/>
            <a:ext cx="0" cy="3455482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6895D85-5F36-4236-9018-8D62CF913757}"/>
              </a:ext>
            </a:extLst>
          </p:cNvPr>
          <p:cNvSpPr txBox="1"/>
          <p:nvPr/>
        </p:nvSpPr>
        <p:spPr>
          <a:xfrm>
            <a:off x="6351419" y="5733658"/>
            <a:ext cx="1976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400 MHz Target</a:t>
            </a:r>
          </a:p>
        </p:txBody>
      </p:sp>
    </p:spTree>
    <p:extLst>
      <p:ext uri="{BB962C8B-B14F-4D97-AF65-F5344CB8AC3E}">
        <p14:creationId xmlns:p14="http://schemas.microsoft.com/office/powerpoint/2010/main" val="4218400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38DD7-8526-4021-BF27-2CFE9451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Background</a:t>
            </a: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Previous Work</a:t>
            </a: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Mechanical Design</a:t>
            </a:r>
            <a:br>
              <a:rPr lang="en-US" sz="900" dirty="0">
                <a:solidFill>
                  <a:prstClr val="black"/>
                </a:solidFill>
              </a:rPr>
            </a:br>
            <a:r>
              <a:rPr lang="en-US" sz="4000" dirty="0">
                <a:solidFill>
                  <a:prstClr val="black"/>
                </a:solidFill>
              </a:rPr>
              <a:t>Measuring Effects on Performance (Growth)</a:t>
            </a:r>
            <a:br>
              <a:rPr lang="en-US" sz="9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Data Volume Analysis</a:t>
            </a:r>
            <a:br>
              <a:rPr lang="en-US" sz="10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Antenna Arrays</a:t>
            </a:r>
            <a:br>
              <a:rPr lang="en-US" sz="1000" dirty="0">
                <a:solidFill>
                  <a:prstClr val="black"/>
                </a:solidFill>
              </a:rPr>
            </a:br>
            <a:r>
              <a:rPr lang="en-US" sz="1000" dirty="0">
                <a:solidFill>
                  <a:prstClr val="black"/>
                </a:solidFill>
              </a:rPr>
              <a:t>Summary</a:t>
            </a:r>
            <a:endParaRPr lang="en-US" sz="10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8ECA71-9C71-4802-B9DF-6169330536F0}"/>
              </a:ext>
            </a:extLst>
          </p:cNvPr>
          <p:cNvGrpSpPr/>
          <p:nvPr/>
        </p:nvGrpSpPr>
        <p:grpSpPr>
          <a:xfrm>
            <a:off x="313715" y="2024559"/>
            <a:ext cx="11564570" cy="4651663"/>
            <a:chOff x="320511" y="1630837"/>
            <a:chExt cx="11576118" cy="4723413"/>
          </a:xfrm>
        </p:grpSpPr>
        <p:pic>
          <p:nvPicPr>
            <p:cNvPr id="26" name="Content Placeholder 4">
              <a:extLst>
                <a:ext uri="{FF2B5EF4-FFF2-40B4-BE49-F238E27FC236}">
                  <a16:creationId xmlns:a16="http://schemas.microsoft.com/office/drawing/2014/main" id="{D384AAFF-A3F0-4CF0-8E18-657B0715D4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614" t="5584" r="11230"/>
            <a:stretch/>
          </p:blipFill>
          <p:spPr>
            <a:xfrm>
              <a:off x="320511" y="1630837"/>
              <a:ext cx="3799003" cy="4077082"/>
            </a:xfrm>
            <a:prstGeom prst="rect">
              <a:avLst/>
            </a:prstGeom>
          </p:spPr>
        </p:pic>
        <p:pic>
          <p:nvPicPr>
            <p:cNvPr id="27" name="Content Placeholder 5">
              <a:extLst>
                <a:ext uri="{FF2B5EF4-FFF2-40B4-BE49-F238E27FC236}">
                  <a16:creationId xmlns:a16="http://schemas.microsoft.com/office/drawing/2014/main" id="{9B4BAF68-D4C5-40AE-A1B9-9D57E3E1FC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938" t="5026" r="13006"/>
            <a:stretch/>
          </p:blipFill>
          <p:spPr>
            <a:xfrm>
              <a:off x="4119514" y="1630837"/>
              <a:ext cx="3648175" cy="4077082"/>
            </a:xfrm>
            <a:prstGeom prst="rect">
              <a:avLst/>
            </a:prstGeom>
          </p:spPr>
        </p:pic>
        <p:pic>
          <p:nvPicPr>
            <p:cNvPr id="28" name="Content Placeholder 5">
              <a:extLst>
                <a:ext uri="{FF2B5EF4-FFF2-40B4-BE49-F238E27FC236}">
                  <a16:creationId xmlns:a16="http://schemas.microsoft.com/office/drawing/2014/main" id="{7AF35874-9EEF-4815-A0FD-16C7B063FB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098" t="6303" r="7998"/>
            <a:stretch/>
          </p:blipFill>
          <p:spPr>
            <a:xfrm>
              <a:off x="7767689" y="1630837"/>
              <a:ext cx="4128940" cy="407708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366DE16-3730-4F75-BAC0-677C0FC8E8D9}"/>
                </a:ext>
              </a:extLst>
            </p:cNvPr>
            <p:cNvSpPr txBox="1"/>
            <p:nvPr/>
          </p:nvSpPr>
          <p:spPr>
            <a:xfrm>
              <a:off x="1544442" y="5707919"/>
              <a:ext cx="13511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0° Flex</a:t>
              </a:r>
            </a:p>
            <a:p>
              <a:pPr algn="ctr"/>
              <a:r>
                <a:rPr lang="en-US" dirty="0"/>
                <a:t>11.0 dB Max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B498231-6399-4593-B2B8-688D13161732}"/>
                </a:ext>
              </a:extLst>
            </p:cNvPr>
            <p:cNvSpPr txBox="1"/>
            <p:nvPr/>
          </p:nvSpPr>
          <p:spPr>
            <a:xfrm>
              <a:off x="5326542" y="5707917"/>
              <a:ext cx="12341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10° Flex</a:t>
              </a:r>
            </a:p>
            <a:p>
              <a:pPr algn="ctr"/>
              <a:r>
                <a:rPr lang="en-US" dirty="0"/>
                <a:t>2.8 dB Max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9AA4A4-808B-43DD-97C1-B52F59A72506}"/>
                </a:ext>
              </a:extLst>
            </p:cNvPr>
            <p:cNvSpPr txBox="1"/>
            <p:nvPr/>
          </p:nvSpPr>
          <p:spPr>
            <a:xfrm>
              <a:off x="9219036" y="5707918"/>
              <a:ext cx="12341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40° Flex</a:t>
              </a:r>
            </a:p>
            <a:p>
              <a:pPr algn="ctr"/>
              <a:r>
                <a:rPr lang="en-US" dirty="0"/>
                <a:t>2.9 dB Max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672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4000" dirty="0"/>
              <a:t>Measuring Effects on Performance (Dielectric)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2A2CA8-2FE5-46AF-8146-14E96EC04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2000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1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4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8AB0660-C8A3-4FCC-8CFA-C11827A356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5036658"/>
              </p:ext>
            </p:extLst>
          </p:nvPr>
        </p:nvGraphicFramePr>
        <p:xfrm>
          <a:off x="295944" y="1896893"/>
          <a:ext cx="11600111" cy="4776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3993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4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DE7CF-2C02-4014-9DFC-9CCD99F1D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93" y="2804475"/>
            <a:ext cx="9285013" cy="36884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296F5A-F2DF-413D-AD4A-95AA7960125F}"/>
              </a:ext>
            </a:extLst>
          </p:cNvPr>
          <p:cNvSpPr txBox="1">
            <a:spLocks/>
          </p:cNvSpPr>
          <p:nvPr/>
        </p:nvSpPr>
        <p:spPr>
          <a:xfrm>
            <a:off x="838200" y="1894901"/>
            <a:ext cx="10386208" cy="815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Transmission Target: 7258 kilobits (</a:t>
            </a:r>
            <a:r>
              <a:rPr lang="en-US" sz="2600" dirty="0" err="1"/>
              <a:t>Kb</a:t>
            </a:r>
            <a:r>
              <a:rPr lang="en-US" sz="2600" dirty="0"/>
              <a:t>) per month</a:t>
            </a:r>
          </a:p>
          <a:p>
            <a:r>
              <a:rPr lang="en-US" sz="2600" dirty="0"/>
              <a:t>2 month STK simulation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1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4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B519C3-CF86-4F02-9844-AEDE9BC37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746944"/>
              </p:ext>
            </p:extLst>
          </p:nvPr>
        </p:nvGraphicFramePr>
        <p:xfrm>
          <a:off x="369651" y="2841556"/>
          <a:ext cx="11459183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257">
                  <a:extLst>
                    <a:ext uri="{9D8B030D-6E8A-4147-A177-3AD203B41FA5}">
                      <a16:colId xmlns:a16="http://schemas.microsoft.com/office/drawing/2014/main" val="1090160393"/>
                    </a:ext>
                  </a:extLst>
                </a:gridCol>
                <a:gridCol w="1173717">
                  <a:extLst>
                    <a:ext uri="{9D8B030D-6E8A-4147-A177-3AD203B41FA5}">
                      <a16:colId xmlns:a16="http://schemas.microsoft.com/office/drawing/2014/main" val="1006817836"/>
                    </a:ext>
                  </a:extLst>
                </a:gridCol>
                <a:gridCol w="1276675">
                  <a:extLst>
                    <a:ext uri="{9D8B030D-6E8A-4147-A177-3AD203B41FA5}">
                      <a16:colId xmlns:a16="http://schemas.microsoft.com/office/drawing/2014/main" val="654105369"/>
                    </a:ext>
                  </a:extLst>
                </a:gridCol>
                <a:gridCol w="1067985">
                  <a:extLst>
                    <a:ext uri="{9D8B030D-6E8A-4147-A177-3AD203B41FA5}">
                      <a16:colId xmlns:a16="http://schemas.microsoft.com/office/drawing/2014/main" val="1151198757"/>
                    </a:ext>
                  </a:extLst>
                </a:gridCol>
                <a:gridCol w="1897194">
                  <a:extLst>
                    <a:ext uri="{9D8B030D-6E8A-4147-A177-3AD203B41FA5}">
                      <a16:colId xmlns:a16="http://schemas.microsoft.com/office/drawing/2014/main" val="728077309"/>
                    </a:ext>
                  </a:extLst>
                </a:gridCol>
                <a:gridCol w="1163421">
                  <a:extLst>
                    <a:ext uri="{9D8B030D-6E8A-4147-A177-3AD203B41FA5}">
                      <a16:colId xmlns:a16="http://schemas.microsoft.com/office/drawing/2014/main" val="3402533957"/>
                    </a:ext>
                  </a:extLst>
                </a:gridCol>
                <a:gridCol w="1910219">
                  <a:extLst>
                    <a:ext uri="{9D8B030D-6E8A-4147-A177-3AD203B41FA5}">
                      <a16:colId xmlns:a16="http://schemas.microsoft.com/office/drawing/2014/main" val="1742965091"/>
                    </a:ext>
                  </a:extLst>
                </a:gridCol>
                <a:gridCol w="1974715">
                  <a:extLst>
                    <a:ext uri="{9D8B030D-6E8A-4147-A177-3AD203B41FA5}">
                      <a16:colId xmlns:a16="http://schemas.microsoft.com/office/drawing/2014/main" val="2241720921"/>
                    </a:ext>
                  </a:extLst>
                </a:gridCol>
              </a:tblGrid>
              <a:tr h="6029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Peak Gain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Beamwidth</a:t>
                      </a:r>
                      <a:r>
                        <a:rPr lang="en-US" dirty="0"/>
                        <a:t> (°)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Access Periods*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 Access Time (s)*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Rate (Kbps)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Volume per Simulation (</a:t>
                      </a:r>
                      <a:r>
                        <a:rPr lang="en-US" dirty="0" err="1"/>
                        <a:t>Kb</a:t>
                      </a:r>
                      <a:r>
                        <a:rPr lang="en-US" dirty="0"/>
                        <a:t>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Volume per Month (</a:t>
                      </a:r>
                      <a:r>
                        <a:rPr lang="en-US" dirty="0" err="1"/>
                        <a:t>Kb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3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L-band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6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31.762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66574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01283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C1603CF-DB4F-4C95-9B0A-46FBD962DF4A}"/>
              </a:ext>
            </a:extLst>
          </p:cNvPr>
          <p:cNvSpPr txBox="1"/>
          <p:nvPr/>
        </p:nvSpPr>
        <p:spPr>
          <a:xfrm>
            <a:off x="369651" y="4223316"/>
            <a:ext cx="3735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*Values from a 2-month simulation</a:t>
            </a:r>
          </a:p>
        </p:txBody>
      </p:sp>
    </p:spTree>
    <p:extLst>
      <p:ext uri="{BB962C8B-B14F-4D97-AF65-F5344CB8AC3E}">
        <p14:creationId xmlns:p14="http://schemas.microsoft.com/office/powerpoint/2010/main" val="354902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4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AE7722-8369-44F6-AEFC-2FCAC5BAB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57" y="1967084"/>
            <a:ext cx="9461812" cy="451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36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4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17E52D6-940D-4CC0-92F9-466F16A2FF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1565963"/>
              </p:ext>
            </p:extLst>
          </p:nvPr>
        </p:nvGraphicFramePr>
        <p:xfrm>
          <a:off x="0" y="1690688"/>
          <a:ext cx="12192000" cy="516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4462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4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0E0A1-CFD0-4A76-BCE7-EB92E31087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467"/>
          <a:stretch/>
        </p:blipFill>
        <p:spPr>
          <a:xfrm>
            <a:off x="515229" y="2217907"/>
            <a:ext cx="2700922" cy="3976546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AC3ADC9-8BFF-4D9D-A8F3-F5E4E082D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923141"/>
              </p:ext>
            </p:extLst>
          </p:nvPr>
        </p:nvGraphicFramePr>
        <p:xfrm>
          <a:off x="3497242" y="2217907"/>
          <a:ext cx="7982334" cy="3411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778">
                  <a:extLst>
                    <a:ext uri="{9D8B030D-6E8A-4147-A177-3AD203B41FA5}">
                      <a16:colId xmlns:a16="http://schemas.microsoft.com/office/drawing/2014/main" val="1063247221"/>
                    </a:ext>
                  </a:extLst>
                </a:gridCol>
                <a:gridCol w="2282577">
                  <a:extLst>
                    <a:ext uri="{9D8B030D-6E8A-4147-A177-3AD203B41FA5}">
                      <a16:colId xmlns:a16="http://schemas.microsoft.com/office/drawing/2014/main" val="3450343325"/>
                    </a:ext>
                  </a:extLst>
                </a:gridCol>
                <a:gridCol w="3038979">
                  <a:extLst>
                    <a:ext uri="{9D8B030D-6E8A-4147-A177-3AD203B41FA5}">
                      <a16:colId xmlns:a16="http://schemas.microsoft.com/office/drawing/2014/main" val="990382034"/>
                    </a:ext>
                  </a:extLst>
                </a:gridCol>
              </a:tblGrid>
              <a:tr h="67484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Antenna Spacing (wavelengths)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Peak Gain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Beamwidth</a:t>
                      </a:r>
                      <a:r>
                        <a:rPr lang="en-US" dirty="0"/>
                        <a:t> (degrees)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25490"/>
                  </a:ext>
                </a:extLst>
              </a:tr>
              <a:tr h="390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Control (single)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34.27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70291"/>
                  </a:ext>
                </a:extLst>
              </a:tr>
              <a:tr h="390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534047"/>
                  </a:ext>
                </a:extLst>
              </a:tr>
              <a:tr h="390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52362"/>
                  </a:ext>
                </a:extLst>
              </a:tr>
              <a:tr h="390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99863"/>
                  </a:ext>
                </a:extLst>
              </a:tr>
              <a:tr h="390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34.27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247344"/>
                  </a:ext>
                </a:extLst>
              </a:tr>
              <a:tr h="390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162448"/>
                  </a:ext>
                </a:extLst>
              </a:tr>
              <a:tr h="390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56.79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20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120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4000" dirty="0"/>
              <a:t>Antenna Arrays</a:t>
            </a:r>
            <a:br>
              <a:rPr lang="en-US" sz="1000" dirty="0"/>
            </a:br>
            <a:r>
              <a:rPr lang="en-US" sz="1000" dirty="0"/>
              <a:t>Summary</a:t>
            </a:r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7ABE8-2330-43A5-82E3-B884056BF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21428"/>
            <a:ext cx="5195481" cy="43008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74AE28-9889-4678-981C-C0721A997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533" y="2021429"/>
            <a:ext cx="4844502" cy="430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13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4DF0-CC1E-495A-8F7E-61647A0D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" dirty="0"/>
              <a:t>Background</a:t>
            </a:r>
            <a:br>
              <a:rPr lang="en-US" sz="1100" dirty="0"/>
            </a:br>
            <a:r>
              <a:rPr lang="en-US" sz="1000" dirty="0"/>
              <a:t>Previous Work</a:t>
            </a:r>
            <a:br>
              <a:rPr lang="en-US" sz="1100" dirty="0"/>
            </a:br>
            <a:r>
              <a:rPr lang="en-US" sz="1000" dirty="0"/>
              <a:t>Mechanical Design</a:t>
            </a:r>
            <a:br>
              <a:rPr lang="en-US" sz="1000" dirty="0"/>
            </a:br>
            <a:r>
              <a:rPr lang="en-US" sz="1000" dirty="0"/>
              <a:t>Measuring Effects on Performance</a:t>
            </a:r>
            <a:br>
              <a:rPr lang="en-US" sz="1000" dirty="0"/>
            </a:br>
            <a:r>
              <a:rPr lang="en-US" sz="1000" dirty="0"/>
              <a:t>Data Volume Analysis</a:t>
            </a:r>
            <a:br>
              <a:rPr lang="en-US" sz="1000" dirty="0"/>
            </a:br>
            <a:r>
              <a:rPr lang="en-US" sz="1000" dirty="0"/>
              <a:t>Antenna Arrays</a:t>
            </a:r>
            <a:br>
              <a:rPr lang="en-US" sz="1000" dirty="0"/>
            </a:br>
            <a:r>
              <a:rPr lang="en-US" sz="4000" dirty="0"/>
              <a:t>Summary</a:t>
            </a:r>
            <a:endParaRPr lang="en-US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9BCC57-F642-4CD6-9D94-B53A590A3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98787" cy="4351338"/>
          </a:xfrm>
        </p:spPr>
        <p:txBody>
          <a:bodyPr/>
          <a:lstStyle/>
          <a:p>
            <a:r>
              <a:rPr lang="en-US" dirty="0"/>
              <a:t>Development of mechanical designs</a:t>
            </a:r>
          </a:p>
          <a:p>
            <a:r>
              <a:rPr lang="en-US" dirty="0"/>
              <a:t>Measuring effects on performance (growth and dielectric)</a:t>
            </a:r>
          </a:p>
          <a:p>
            <a:r>
              <a:rPr lang="en-US" dirty="0"/>
              <a:t>Determined sufficient data volumes</a:t>
            </a:r>
          </a:p>
          <a:p>
            <a:r>
              <a:rPr lang="en-US" dirty="0"/>
              <a:t>Antenna arrays can be used to direct gain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D08D28-3059-4F6A-8410-167098A4FE1D}"/>
              </a:ext>
            </a:extLst>
          </p:cNvPr>
          <p:cNvSpPr txBox="1"/>
          <p:nvPr/>
        </p:nvSpPr>
        <p:spPr>
          <a:xfrm>
            <a:off x="3406257" y="5708674"/>
            <a:ext cx="5379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For more info, visit:</a:t>
            </a:r>
          </a:p>
          <a:p>
            <a:pPr algn="ctr"/>
            <a:r>
              <a:rPr lang="en-US" dirty="0">
                <a:hlinkClick r:id="rId3"/>
              </a:rPr>
              <a:t>http://www.thetreeoflife.space/</a:t>
            </a:r>
            <a:endParaRPr lang="en-US" dirty="0"/>
          </a:p>
          <a:p>
            <a:pPr algn="ctr"/>
            <a:r>
              <a:rPr lang="en-US" dirty="0">
                <a:hlinkClick r:id="rId4"/>
              </a:rPr>
              <a:t>http://www.juliachristensen.com/portfolio/tree-of-life/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F4DB38-1231-479F-B73D-3E0B7CC551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394" y="2145729"/>
            <a:ext cx="4676406" cy="256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58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8056</TotalTime>
  <Words>973</Words>
  <Application>Microsoft Office PowerPoint</Application>
  <PresentationFormat>Widescreen</PresentationFormat>
  <Paragraphs>176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Tree of Life Long Duration Telecommunication Concept Using Trees ISSC 2021</vt:lpstr>
      <vt:lpstr>Agenda</vt:lpstr>
      <vt:lpstr>Background Objectives Mechanical Design Measuring Effects on Performance Data Volume Analysis Antenna Arrays Summary</vt:lpstr>
      <vt:lpstr>Background Objectives Mechanical Design Measuring Effects on Performance Data Volume Analysis Antenna Arrays Summary</vt:lpstr>
      <vt:lpstr>Background Objectives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(Growth) Data Volume Analysis Antenna Arrays Summary</vt:lpstr>
      <vt:lpstr>Background Previous Work Mechanical Design Measuring Effects on Performance (Growth) Data Volume Analysis Antenna Arrays Summary</vt:lpstr>
      <vt:lpstr>Background Previous Work Mechanical Design Measuring Effects on Performance (Growth) Data Volume Analysis Antenna Arrays Summary</vt:lpstr>
      <vt:lpstr>Background Previous Work Mechanical Design Measuring Effects on Performance (Dielectric)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  <vt:lpstr>Background Previous Work Mechanical Design Measuring Effects on Performance Data Volume Analysis Antenna Arrays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of Life Team Update</dc:title>
  <dc:creator>Anderson, Steven Dominic - (sdanderson)</dc:creator>
  <cp:lastModifiedBy>Anderson, Steven D (US 337K-Affiliate)</cp:lastModifiedBy>
  <cp:revision>221</cp:revision>
  <dcterms:created xsi:type="dcterms:W3CDTF">2020-07-02T23:21:26Z</dcterms:created>
  <dcterms:modified xsi:type="dcterms:W3CDTF">2021-04-28T04:49:18Z</dcterms:modified>
</cp:coreProperties>
</file>