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1" r:id="rId1"/>
  </p:sldMasterIdLst>
  <p:notesMasterIdLst>
    <p:notesMasterId r:id="rId33"/>
  </p:notesMasterIdLst>
  <p:sldIdLst>
    <p:sldId id="624" r:id="rId2"/>
    <p:sldId id="541" r:id="rId3"/>
    <p:sldId id="627" r:id="rId4"/>
    <p:sldId id="615" r:id="rId5"/>
    <p:sldId id="620" r:id="rId6"/>
    <p:sldId id="619" r:id="rId7"/>
    <p:sldId id="618" r:id="rId8"/>
    <p:sldId id="626" r:id="rId9"/>
    <p:sldId id="307" r:id="rId10"/>
    <p:sldId id="388" r:id="rId11"/>
    <p:sldId id="472" r:id="rId12"/>
    <p:sldId id="628" r:id="rId13"/>
    <p:sldId id="364" r:id="rId14"/>
    <p:sldId id="377" r:id="rId15"/>
    <p:sldId id="379" r:id="rId16"/>
    <p:sldId id="378" r:id="rId17"/>
    <p:sldId id="380" r:id="rId18"/>
    <p:sldId id="629" r:id="rId19"/>
    <p:sldId id="308" r:id="rId20"/>
    <p:sldId id="326" r:id="rId21"/>
    <p:sldId id="630" r:id="rId22"/>
    <p:sldId id="376" r:id="rId23"/>
    <p:sldId id="385" r:id="rId24"/>
    <p:sldId id="632" r:id="rId25"/>
    <p:sldId id="382" r:id="rId26"/>
    <p:sldId id="625" r:id="rId27"/>
    <p:sldId id="384" r:id="rId28"/>
    <p:sldId id="631" r:id="rId29"/>
    <p:sldId id="328" r:id="rId30"/>
    <p:sldId id="365" r:id="rId31"/>
    <p:sldId id="623" r:id="rId3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9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pos="5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00"/>
    <a:srgbClr val="FF0000"/>
    <a:srgbClr val="080808"/>
    <a:srgbClr val="00FB92"/>
    <a:srgbClr val="1D90A3"/>
    <a:srgbClr val="00006C"/>
    <a:srgbClr val="0000CC"/>
    <a:srgbClr val="1E5AAE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3" autoAdjust="0"/>
    <p:restoredTop sz="92810" autoAdjust="0"/>
  </p:normalViewPr>
  <p:slideViewPr>
    <p:cSldViewPr snapToGrid="0">
      <p:cViewPr varScale="1">
        <p:scale>
          <a:sx n="143" d="100"/>
          <a:sy n="143" d="100"/>
        </p:scale>
        <p:origin x="840" y="192"/>
      </p:cViewPr>
      <p:guideLst>
        <p:guide orient="horz" pos="4059"/>
        <p:guide orient="horz" pos="890"/>
        <p:guide pos="5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9.jpe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2A21DB-C2DA-BF43-B70B-B9CD98428663}" type="doc">
      <dgm:prSet loTypeId="urn:microsoft.com/office/officeart/2008/layout/VerticalCurvedList" loCatId="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5F110-EB1B-8747-8DE9-6158A53CCF92}">
      <dgm:prSet phldrT="[Text]" custT="1"/>
      <dgm:spPr/>
      <dgm:t>
        <a:bodyPr/>
        <a:lstStyle/>
        <a:p>
          <a:r>
            <a:rPr lang="en-US" sz="2800" dirty="0"/>
            <a:t>How to do it small?</a:t>
          </a:r>
        </a:p>
      </dgm:t>
    </dgm:pt>
    <dgm:pt modelId="{0EE3E0B7-96AC-884B-BD08-F33FB882371B}" type="parTrans" cxnId="{666C16A6-8E42-584C-80CE-132D0B964FB4}">
      <dgm:prSet/>
      <dgm:spPr/>
      <dgm:t>
        <a:bodyPr/>
        <a:lstStyle/>
        <a:p>
          <a:endParaRPr lang="en-US" sz="1400"/>
        </a:p>
      </dgm:t>
    </dgm:pt>
    <dgm:pt modelId="{180E65AD-CDEC-FF46-9D5A-E36EC4E71260}" type="sibTrans" cxnId="{666C16A6-8E42-584C-80CE-132D0B964FB4}">
      <dgm:prSet/>
      <dgm:spPr/>
      <dgm:t>
        <a:bodyPr/>
        <a:lstStyle/>
        <a:p>
          <a:endParaRPr lang="en-US" sz="1400"/>
        </a:p>
      </dgm:t>
    </dgm:pt>
    <dgm:pt modelId="{E3D4F303-6F53-8446-A9A6-25CC8203C586}">
      <dgm:prSet phldrT="[Text]" custT="1"/>
      <dgm:spPr/>
      <dgm:t>
        <a:bodyPr/>
        <a:lstStyle/>
        <a:p>
          <a:r>
            <a:rPr lang="en-US" sz="2800" dirty="0"/>
            <a:t>What mission concepts?</a:t>
          </a:r>
        </a:p>
      </dgm:t>
    </dgm:pt>
    <dgm:pt modelId="{25B8DA7C-3454-694A-AA0D-2F4EAA66C0D7}" type="parTrans" cxnId="{2FFC2415-B1A3-264C-A31C-D11D6952D2DC}">
      <dgm:prSet/>
      <dgm:spPr/>
      <dgm:t>
        <a:bodyPr/>
        <a:lstStyle/>
        <a:p>
          <a:endParaRPr lang="en-US" sz="1400"/>
        </a:p>
      </dgm:t>
    </dgm:pt>
    <dgm:pt modelId="{D04A3E3C-7A85-9C4D-AE72-5F1E844B8F22}" type="sibTrans" cxnId="{2FFC2415-B1A3-264C-A31C-D11D6952D2DC}">
      <dgm:prSet/>
      <dgm:spPr/>
      <dgm:t>
        <a:bodyPr/>
        <a:lstStyle/>
        <a:p>
          <a:endParaRPr lang="en-US" sz="1400"/>
        </a:p>
      </dgm:t>
    </dgm:pt>
    <dgm:pt modelId="{553E046B-DA64-1345-AFFB-ED76BAE27D88}">
      <dgm:prSet phldrT="[Text]" custT="1"/>
      <dgm:spPr/>
      <dgm:t>
        <a:bodyPr/>
        <a:lstStyle/>
        <a:p>
          <a:r>
            <a:rPr lang="en-US" sz="2800" dirty="0"/>
            <a:t>What science?</a:t>
          </a:r>
        </a:p>
      </dgm:t>
    </dgm:pt>
    <dgm:pt modelId="{2B61889F-1E5D-4F49-B84F-C433E2DC428B}" type="parTrans" cxnId="{752DAD62-BC4C-3743-8E5C-5E75086701DE}">
      <dgm:prSet/>
      <dgm:spPr/>
      <dgm:t>
        <a:bodyPr/>
        <a:lstStyle/>
        <a:p>
          <a:endParaRPr lang="en-US"/>
        </a:p>
      </dgm:t>
    </dgm:pt>
    <dgm:pt modelId="{2F94E714-1EDB-BE42-B582-3C0B9673BA40}" type="sibTrans" cxnId="{752DAD62-BC4C-3743-8E5C-5E75086701DE}">
      <dgm:prSet/>
      <dgm:spPr/>
      <dgm:t>
        <a:bodyPr/>
        <a:lstStyle/>
        <a:p>
          <a:endParaRPr lang="en-US"/>
        </a:p>
      </dgm:t>
    </dgm:pt>
    <dgm:pt modelId="{2FEE7D60-093A-2146-896A-1577A4571B01}">
      <dgm:prSet phldrT="[Text]" custT="1"/>
      <dgm:spPr/>
      <dgm:t>
        <a:bodyPr/>
        <a:lstStyle/>
        <a:p>
          <a:r>
            <a:rPr lang="en-US" sz="2800" dirty="0"/>
            <a:t>Why Mars?</a:t>
          </a:r>
        </a:p>
      </dgm:t>
    </dgm:pt>
    <dgm:pt modelId="{EED709ED-F49B-E44E-9D79-04FAF063ABCF}" type="sibTrans" cxnId="{7360F2EB-1163-7046-922D-DD0A418255D9}">
      <dgm:prSet/>
      <dgm:spPr/>
      <dgm:t>
        <a:bodyPr/>
        <a:lstStyle/>
        <a:p>
          <a:endParaRPr lang="en-US" sz="1100"/>
        </a:p>
      </dgm:t>
    </dgm:pt>
    <dgm:pt modelId="{C2C92D8B-F9F1-0246-A4A5-9BA0F8878051}" type="parTrans" cxnId="{7360F2EB-1163-7046-922D-DD0A418255D9}">
      <dgm:prSet/>
      <dgm:spPr/>
      <dgm:t>
        <a:bodyPr/>
        <a:lstStyle/>
        <a:p>
          <a:endParaRPr lang="en-US" sz="1400"/>
        </a:p>
      </dgm:t>
    </dgm:pt>
    <dgm:pt modelId="{D6956C98-877E-0742-B019-53DE60C22636}">
      <dgm:prSet phldrT="[Text]" custT="1"/>
      <dgm:spPr/>
      <dgm:t>
        <a:bodyPr/>
        <a:lstStyle/>
        <a:p>
          <a:r>
            <a:rPr lang="en-US" sz="2800" dirty="0"/>
            <a:t>Last thoughts &amp; summary</a:t>
          </a:r>
        </a:p>
      </dgm:t>
    </dgm:pt>
    <dgm:pt modelId="{BCD50075-888D-664B-B850-DCA597C90D4A}" type="parTrans" cxnId="{32BC475C-3965-F844-A3FA-0D8D84806CE0}">
      <dgm:prSet/>
      <dgm:spPr/>
      <dgm:t>
        <a:bodyPr/>
        <a:lstStyle/>
        <a:p>
          <a:endParaRPr lang="en-US"/>
        </a:p>
      </dgm:t>
    </dgm:pt>
    <dgm:pt modelId="{376187FF-1F87-DA47-A0D6-A91DFE3E78A4}" type="sibTrans" cxnId="{32BC475C-3965-F844-A3FA-0D8D84806CE0}">
      <dgm:prSet/>
      <dgm:spPr/>
      <dgm:t>
        <a:bodyPr/>
        <a:lstStyle/>
        <a:p>
          <a:endParaRPr lang="en-US"/>
        </a:p>
      </dgm:t>
    </dgm:pt>
    <dgm:pt modelId="{D6752F51-9950-DE49-9E10-39C34F885F8E}" type="pres">
      <dgm:prSet presAssocID="{8A2A21DB-C2DA-BF43-B70B-B9CD98428663}" presName="Name0" presStyleCnt="0">
        <dgm:presLayoutVars>
          <dgm:chMax val="7"/>
          <dgm:chPref val="7"/>
          <dgm:dir/>
        </dgm:presLayoutVars>
      </dgm:prSet>
      <dgm:spPr/>
    </dgm:pt>
    <dgm:pt modelId="{B97D6A56-3E40-AF49-92DE-33C2297998FE}" type="pres">
      <dgm:prSet presAssocID="{8A2A21DB-C2DA-BF43-B70B-B9CD98428663}" presName="Name1" presStyleCnt="0"/>
      <dgm:spPr/>
    </dgm:pt>
    <dgm:pt modelId="{44BE8985-E9D8-A543-AE71-98B2B613A65C}" type="pres">
      <dgm:prSet presAssocID="{8A2A21DB-C2DA-BF43-B70B-B9CD98428663}" presName="cycle" presStyleCnt="0"/>
      <dgm:spPr/>
    </dgm:pt>
    <dgm:pt modelId="{09811DDE-513F-AD46-8D8D-BD4560BF666D}" type="pres">
      <dgm:prSet presAssocID="{8A2A21DB-C2DA-BF43-B70B-B9CD98428663}" presName="srcNode" presStyleLbl="node1" presStyleIdx="0" presStyleCnt="5"/>
      <dgm:spPr/>
    </dgm:pt>
    <dgm:pt modelId="{4A426014-1E5E-824C-B171-A9B6518A7DF2}" type="pres">
      <dgm:prSet presAssocID="{8A2A21DB-C2DA-BF43-B70B-B9CD98428663}" presName="conn" presStyleLbl="parChTrans1D2" presStyleIdx="0" presStyleCnt="1" custLinFactNeighborX="-34620" custLinFactNeighborY="102"/>
      <dgm:spPr/>
    </dgm:pt>
    <dgm:pt modelId="{BE0686E4-A461-114F-8E24-3C8778ADB7B8}" type="pres">
      <dgm:prSet presAssocID="{8A2A21DB-C2DA-BF43-B70B-B9CD98428663}" presName="extraNode" presStyleLbl="node1" presStyleIdx="0" presStyleCnt="5"/>
      <dgm:spPr/>
    </dgm:pt>
    <dgm:pt modelId="{52AD5A00-53B9-7942-9861-7F9894F809FE}" type="pres">
      <dgm:prSet presAssocID="{8A2A21DB-C2DA-BF43-B70B-B9CD98428663}" presName="dstNode" presStyleLbl="node1" presStyleIdx="0" presStyleCnt="5"/>
      <dgm:spPr/>
    </dgm:pt>
    <dgm:pt modelId="{78787F16-B043-CE4C-AB1B-B3AA74A84646}" type="pres">
      <dgm:prSet presAssocID="{2FEE7D60-093A-2146-896A-1577A4571B01}" presName="text_1" presStyleLbl="node1" presStyleIdx="0" presStyleCnt="5">
        <dgm:presLayoutVars>
          <dgm:bulletEnabled val="1"/>
        </dgm:presLayoutVars>
      </dgm:prSet>
      <dgm:spPr/>
    </dgm:pt>
    <dgm:pt modelId="{299EF717-EBC3-B449-A37F-944285066C0B}" type="pres">
      <dgm:prSet presAssocID="{2FEE7D60-093A-2146-896A-1577A4571B01}" presName="accent_1" presStyleCnt="0"/>
      <dgm:spPr/>
    </dgm:pt>
    <dgm:pt modelId="{824C74E4-77F0-0746-B935-FB4171AAFCD1}" type="pres">
      <dgm:prSet presAssocID="{2FEE7D60-093A-2146-896A-1577A4571B01}" presName="accentRepeatNode" presStyleLbl="solidFgAcc1" presStyleIdx="0" presStyleCnt="5"/>
      <dgm:spPr>
        <a:solidFill>
          <a:srgbClr val="FF0000"/>
        </a:solidFill>
      </dgm:spPr>
    </dgm:pt>
    <dgm:pt modelId="{DBD7EAD8-0DB7-4F45-B699-902B153D6D74}" type="pres">
      <dgm:prSet presAssocID="{90E5F110-EB1B-8747-8DE9-6158A53CCF92}" presName="text_2" presStyleLbl="node1" presStyleIdx="1" presStyleCnt="5">
        <dgm:presLayoutVars>
          <dgm:bulletEnabled val="1"/>
        </dgm:presLayoutVars>
      </dgm:prSet>
      <dgm:spPr/>
    </dgm:pt>
    <dgm:pt modelId="{49CF3BE8-F865-9D4C-831C-A525F44CDA4A}" type="pres">
      <dgm:prSet presAssocID="{90E5F110-EB1B-8747-8DE9-6158A53CCF92}" presName="accent_2" presStyleCnt="0"/>
      <dgm:spPr/>
    </dgm:pt>
    <dgm:pt modelId="{302B3032-9392-F042-8051-874C140E36D8}" type="pres">
      <dgm:prSet presAssocID="{90E5F110-EB1B-8747-8DE9-6158A53CCF92}" presName="accentRepeatNode" presStyleLbl="solidFgAcc1" presStyleIdx="1" presStyleCnt="5"/>
      <dgm:spPr>
        <a:solidFill>
          <a:schemeClr val="accent2"/>
        </a:solidFill>
      </dgm:spPr>
    </dgm:pt>
    <dgm:pt modelId="{EB86FC9E-A649-FF42-B4EB-F3F03BA1ACAE}" type="pres">
      <dgm:prSet presAssocID="{553E046B-DA64-1345-AFFB-ED76BAE27D88}" presName="text_3" presStyleLbl="node1" presStyleIdx="2" presStyleCnt="5">
        <dgm:presLayoutVars>
          <dgm:bulletEnabled val="1"/>
        </dgm:presLayoutVars>
      </dgm:prSet>
      <dgm:spPr/>
    </dgm:pt>
    <dgm:pt modelId="{FC1AF7E2-E79D-444E-99DF-4705A853F961}" type="pres">
      <dgm:prSet presAssocID="{553E046B-DA64-1345-AFFB-ED76BAE27D88}" presName="accent_3" presStyleCnt="0"/>
      <dgm:spPr/>
    </dgm:pt>
    <dgm:pt modelId="{1251694A-194A-914E-9FF4-6E9CC38E7B19}" type="pres">
      <dgm:prSet presAssocID="{553E046B-DA64-1345-AFFB-ED76BAE27D88}" presName="accentRepeatNode" presStyleLbl="solidFgAcc1" presStyleIdx="2" presStyleCnt="5"/>
      <dgm:spPr>
        <a:solidFill>
          <a:srgbClr val="FFFF00"/>
        </a:solidFill>
      </dgm:spPr>
    </dgm:pt>
    <dgm:pt modelId="{3CF56666-B330-8642-B6CC-D83863076ECB}" type="pres">
      <dgm:prSet presAssocID="{E3D4F303-6F53-8446-A9A6-25CC8203C586}" presName="text_4" presStyleLbl="node1" presStyleIdx="3" presStyleCnt="5">
        <dgm:presLayoutVars>
          <dgm:bulletEnabled val="1"/>
        </dgm:presLayoutVars>
      </dgm:prSet>
      <dgm:spPr/>
    </dgm:pt>
    <dgm:pt modelId="{A7B12BF7-8837-414D-A42F-88EC3C13216B}" type="pres">
      <dgm:prSet presAssocID="{E3D4F303-6F53-8446-A9A6-25CC8203C586}" presName="accent_4" presStyleCnt="0"/>
      <dgm:spPr/>
    </dgm:pt>
    <dgm:pt modelId="{8AC9986D-20A9-ED4D-9509-A899DFB9D28F}" type="pres">
      <dgm:prSet presAssocID="{E3D4F303-6F53-8446-A9A6-25CC8203C586}" presName="accentRepeatNode" presStyleLbl="solidFgAcc1" presStyleIdx="3" presStyleCnt="5"/>
      <dgm:spPr>
        <a:solidFill>
          <a:srgbClr val="00B050"/>
        </a:solidFill>
      </dgm:spPr>
    </dgm:pt>
    <dgm:pt modelId="{B8A35BDB-5645-734C-A983-8BFBC8D5EFDE}" type="pres">
      <dgm:prSet presAssocID="{D6956C98-877E-0742-B019-53DE60C22636}" presName="text_5" presStyleLbl="node1" presStyleIdx="4" presStyleCnt="5">
        <dgm:presLayoutVars>
          <dgm:bulletEnabled val="1"/>
        </dgm:presLayoutVars>
      </dgm:prSet>
      <dgm:spPr/>
    </dgm:pt>
    <dgm:pt modelId="{0FADDB54-FBF1-FA4C-AA69-BD8C3D0666C8}" type="pres">
      <dgm:prSet presAssocID="{D6956C98-877E-0742-B019-53DE60C22636}" presName="accent_5" presStyleCnt="0"/>
      <dgm:spPr/>
    </dgm:pt>
    <dgm:pt modelId="{FFC78252-FAD9-1844-BCE3-8E5473EC4E19}" type="pres">
      <dgm:prSet presAssocID="{D6956C98-877E-0742-B019-53DE60C22636}" presName="accentRepeatNode" presStyleLbl="solidFgAcc1" presStyleIdx="4" presStyleCnt="5"/>
      <dgm:spPr>
        <a:solidFill>
          <a:srgbClr val="0432FF"/>
        </a:solidFill>
      </dgm:spPr>
    </dgm:pt>
  </dgm:ptLst>
  <dgm:cxnLst>
    <dgm:cxn modelId="{2FFC2415-B1A3-264C-A31C-D11D6952D2DC}" srcId="{8A2A21DB-C2DA-BF43-B70B-B9CD98428663}" destId="{E3D4F303-6F53-8446-A9A6-25CC8203C586}" srcOrd="3" destOrd="0" parTransId="{25B8DA7C-3454-694A-AA0D-2F4EAA66C0D7}" sibTransId="{D04A3E3C-7A85-9C4D-AE72-5F1E844B8F22}"/>
    <dgm:cxn modelId="{57D96119-9F36-F449-B8FE-7BD0A367B78A}" type="presOf" srcId="{8A2A21DB-C2DA-BF43-B70B-B9CD98428663}" destId="{D6752F51-9950-DE49-9E10-39C34F885F8E}" srcOrd="0" destOrd="0" presId="urn:microsoft.com/office/officeart/2008/layout/VerticalCurvedList"/>
    <dgm:cxn modelId="{FDFE4538-78F8-544A-B4B5-89B1F4CA3328}" type="presOf" srcId="{90E5F110-EB1B-8747-8DE9-6158A53CCF92}" destId="{DBD7EAD8-0DB7-4F45-B699-902B153D6D74}" srcOrd="0" destOrd="0" presId="urn:microsoft.com/office/officeart/2008/layout/VerticalCurvedList"/>
    <dgm:cxn modelId="{32BC475C-3965-F844-A3FA-0D8D84806CE0}" srcId="{8A2A21DB-C2DA-BF43-B70B-B9CD98428663}" destId="{D6956C98-877E-0742-B019-53DE60C22636}" srcOrd="4" destOrd="0" parTransId="{BCD50075-888D-664B-B850-DCA597C90D4A}" sibTransId="{376187FF-1F87-DA47-A0D6-A91DFE3E78A4}"/>
    <dgm:cxn modelId="{752DAD62-BC4C-3743-8E5C-5E75086701DE}" srcId="{8A2A21DB-C2DA-BF43-B70B-B9CD98428663}" destId="{553E046B-DA64-1345-AFFB-ED76BAE27D88}" srcOrd="2" destOrd="0" parTransId="{2B61889F-1E5D-4F49-B84F-C433E2DC428B}" sibTransId="{2F94E714-1EDB-BE42-B582-3C0B9673BA40}"/>
    <dgm:cxn modelId="{666C16A6-8E42-584C-80CE-132D0B964FB4}" srcId="{8A2A21DB-C2DA-BF43-B70B-B9CD98428663}" destId="{90E5F110-EB1B-8747-8DE9-6158A53CCF92}" srcOrd="1" destOrd="0" parTransId="{0EE3E0B7-96AC-884B-BD08-F33FB882371B}" sibTransId="{180E65AD-CDEC-FF46-9D5A-E36EC4E71260}"/>
    <dgm:cxn modelId="{A3197FC9-EE39-084A-AF07-28DCB311D395}" type="presOf" srcId="{D6956C98-877E-0742-B019-53DE60C22636}" destId="{B8A35BDB-5645-734C-A983-8BFBC8D5EFDE}" srcOrd="0" destOrd="0" presId="urn:microsoft.com/office/officeart/2008/layout/VerticalCurvedList"/>
    <dgm:cxn modelId="{065C44D8-D91D-064D-8A60-675E25889046}" type="presOf" srcId="{553E046B-DA64-1345-AFFB-ED76BAE27D88}" destId="{EB86FC9E-A649-FF42-B4EB-F3F03BA1ACAE}" srcOrd="0" destOrd="0" presId="urn:microsoft.com/office/officeart/2008/layout/VerticalCurvedList"/>
    <dgm:cxn modelId="{5D4F0EE0-16C9-D248-9CD8-4F6AFA9A2C9C}" type="presOf" srcId="{E3D4F303-6F53-8446-A9A6-25CC8203C586}" destId="{3CF56666-B330-8642-B6CC-D83863076ECB}" srcOrd="0" destOrd="0" presId="urn:microsoft.com/office/officeart/2008/layout/VerticalCurvedList"/>
    <dgm:cxn modelId="{7360F2EB-1163-7046-922D-DD0A418255D9}" srcId="{8A2A21DB-C2DA-BF43-B70B-B9CD98428663}" destId="{2FEE7D60-093A-2146-896A-1577A4571B01}" srcOrd="0" destOrd="0" parTransId="{C2C92D8B-F9F1-0246-A4A5-9BA0F8878051}" sibTransId="{EED709ED-F49B-E44E-9D79-04FAF063ABCF}"/>
    <dgm:cxn modelId="{EA9676EE-7357-E248-90DD-617EE1D540B3}" type="presOf" srcId="{2FEE7D60-093A-2146-896A-1577A4571B01}" destId="{78787F16-B043-CE4C-AB1B-B3AA74A84646}" srcOrd="0" destOrd="0" presId="urn:microsoft.com/office/officeart/2008/layout/VerticalCurvedList"/>
    <dgm:cxn modelId="{659394F1-D52C-1943-9538-100DD5499A6C}" type="presOf" srcId="{EED709ED-F49B-E44E-9D79-04FAF063ABCF}" destId="{4A426014-1E5E-824C-B171-A9B6518A7DF2}" srcOrd="0" destOrd="0" presId="urn:microsoft.com/office/officeart/2008/layout/VerticalCurvedList"/>
    <dgm:cxn modelId="{637C44FF-EBCF-4F41-89BC-494A117B95B0}" type="presParOf" srcId="{D6752F51-9950-DE49-9E10-39C34F885F8E}" destId="{B97D6A56-3E40-AF49-92DE-33C2297998FE}" srcOrd="0" destOrd="0" presId="urn:microsoft.com/office/officeart/2008/layout/VerticalCurvedList"/>
    <dgm:cxn modelId="{3732FE50-F9CB-8141-86BA-E918205B0431}" type="presParOf" srcId="{B97D6A56-3E40-AF49-92DE-33C2297998FE}" destId="{44BE8985-E9D8-A543-AE71-98B2B613A65C}" srcOrd="0" destOrd="0" presId="urn:microsoft.com/office/officeart/2008/layout/VerticalCurvedList"/>
    <dgm:cxn modelId="{07C5776B-EE76-604B-93E5-2943BE2B3D70}" type="presParOf" srcId="{44BE8985-E9D8-A543-AE71-98B2B613A65C}" destId="{09811DDE-513F-AD46-8D8D-BD4560BF666D}" srcOrd="0" destOrd="0" presId="urn:microsoft.com/office/officeart/2008/layout/VerticalCurvedList"/>
    <dgm:cxn modelId="{651DE798-07BB-5B4C-B047-7031101F7CB1}" type="presParOf" srcId="{44BE8985-E9D8-A543-AE71-98B2B613A65C}" destId="{4A426014-1E5E-824C-B171-A9B6518A7DF2}" srcOrd="1" destOrd="0" presId="urn:microsoft.com/office/officeart/2008/layout/VerticalCurvedList"/>
    <dgm:cxn modelId="{4A992EC0-1A3D-6844-90EF-D16B706326F7}" type="presParOf" srcId="{44BE8985-E9D8-A543-AE71-98B2B613A65C}" destId="{BE0686E4-A461-114F-8E24-3C8778ADB7B8}" srcOrd="2" destOrd="0" presId="urn:microsoft.com/office/officeart/2008/layout/VerticalCurvedList"/>
    <dgm:cxn modelId="{A7970D8D-15C9-F249-A73C-F3C8A26143F3}" type="presParOf" srcId="{44BE8985-E9D8-A543-AE71-98B2B613A65C}" destId="{52AD5A00-53B9-7942-9861-7F9894F809FE}" srcOrd="3" destOrd="0" presId="urn:microsoft.com/office/officeart/2008/layout/VerticalCurvedList"/>
    <dgm:cxn modelId="{29E53D21-9351-1444-9536-D3D9938BAD4F}" type="presParOf" srcId="{B97D6A56-3E40-AF49-92DE-33C2297998FE}" destId="{78787F16-B043-CE4C-AB1B-B3AA74A84646}" srcOrd="1" destOrd="0" presId="urn:microsoft.com/office/officeart/2008/layout/VerticalCurvedList"/>
    <dgm:cxn modelId="{ADEB8663-F8E6-6348-9C5C-2790001B52C2}" type="presParOf" srcId="{B97D6A56-3E40-AF49-92DE-33C2297998FE}" destId="{299EF717-EBC3-B449-A37F-944285066C0B}" srcOrd="2" destOrd="0" presId="urn:microsoft.com/office/officeart/2008/layout/VerticalCurvedList"/>
    <dgm:cxn modelId="{D11DF454-A575-224C-BC4A-AB9B6F45AD2C}" type="presParOf" srcId="{299EF717-EBC3-B449-A37F-944285066C0B}" destId="{824C74E4-77F0-0746-B935-FB4171AAFCD1}" srcOrd="0" destOrd="0" presId="urn:microsoft.com/office/officeart/2008/layout/VerticalCurvedList"/>
    <dgm:cxn modelId="{81BB4C9A-9684-C34D-86B7-8A2D6E230DB6}" type="presParOf" srcId="{B97D6A56-3E40-AF49-92DE-33C2297998FE}" destId="{DBD7EAD8-0DB7-4F45-B699-902B153D6D74}" srcOrd="3" destOrd="0" presId="urn:microsoft.com/office/officeart/2008/layout/VerticalCurvedList"/>
    <dgm:cxn modelId="{73E7C602-DA50-F847-A4C3-A5BA13BD87AB}" type="presParOf" srcId="{B97D6A56-3E40-AF49-92DE-33C2297998FE}" destId="{49CF3BE8-F865-9D4C-831C-A525F44CDA4A}" srcOrd="4" destOrd="0" presId="urn:microsoft.com/office/officeart/2008/layout/VerticalCurvedList"/>
    <dgm:cxn modelId="{AB270205-7178-064B-AC64-E9AAF74C0283}" type="presParOf" srcId="{49CF3BE8-F865-9D4C-831C-A525F44CDA4A}" destId="{302B3032-9392-F042-8051-874C140E36D8}" srcOrd="0" destOrd="0" presId="urn:microsoft.com/office/officeart/2008/layout/VerticalCurvedList"/>
    <dgm:cxn modelId="{BFDA6308-DAE8-5D4F-9497-1F8539ECF599}" type="presParOf" srcId="{B97D6A56-3E40-AF49-92DE-33C2297998FE}" destId="{EB86FC9E-A649-FF42-B4EB-F3F03BA1ACAE}" srcOrd="5" destOrd="0" presId="urn:microsoft.com/office/officeart/2008/layout/VerticalCurvedList"/>
    <dgm:cxn modelId="{8F490304-5CFF-1747-B70B-3AF1444A4A99}" type="presParOf" srcId="{B97D6A56-3E40-AF49-92DE-33C2297998FE}" destId="{FC1AF7E2-E79D-444E-99DF-4705A853F961}" srcOrd="6" destOrd="0" presId="urn:microsoft.com/office/officeart/2008/layout/VerticalCurvedList"/>
    <dgm:cxn modelId="{D498CF42-496E-1F49-B962-441A59E7BA94}" type="presParOf" srcId="{FC1AF7E2-E79D-444E-99DF-4705A853F961}" destId="{1251694A-194A-914E-9FF4-6E9CC38E7B19}" srcOrd="0" destOrd="0" presId="urn:microsoft.com/office/officeart/2008/layout/VerticalCurvedList"/>
    <dgm:cxn modelId="{6B15683C-BF71-B14B-A27D-45EB3B7F76E8}" type="presParOf" srcId="{B97D6A56-3E40-AF49-92DE-33C2297998FE}" destId="{3CF56666-B330-8642-B6CC-D83863076ECB}" srcOrd="7" destOrd="0" presId="urn:microsoft.com/office/officeart/2008/layout/VerticalCurvedList"/>
    <dgm:cxn modelId="{878476E6-B221-E04B-989E-6CBA8B5C3934}" type="presParOf" srcId="{B97D6A56-3E40-AF49-92DE-33C2297998FE}" destId="{A7B12BF7-8837-414D-A42F-88EC3C13216B}" srcOrd="8" destOrd="0" presId="urn:microsoft.com/office/officeart/2008/layout/VerticalCurvedList"/>
    <dgm:cxn modelId="{0D72CB35-5839-964C-AB3F-B29506191334}" type="presParOf" srcId="{A7B12BF7-8837-414D-A42F-88EC3C13216B}" destId="{8AC9986D-20A9-ED4D-9509-A899DFB9D28F}" srcOrd="0" destOrd="0" presId="urn:microsoft.com/office/officeart/2008/layout/VerticalCurvedList"/>
    <dgm:cxn modelId="{5C5CDD34-81D2-3E49-B4DF-92B1F37749E8}" type="presParOf" srcId="{B97D6A56-3E40-AF49-92DE-33C2297998FE}" destId="{B8A35BDB-5645-734C-A983-8BFBC8D5EFDE}" srcOrd="9" destOrd="0" presId="urn:microsoft.com/office/officeart/2008/layout/VerticalCurvedList"/>
    <dgm:cxn modelId="{9FA5BA81-B087-AF46-93CF-B188E6AC55D8}" type="presParOf" srcId="{B97D6A56-3E40-AF49-92DE-33C2297998FE}" destId="{0FADDB54-FBF1-FA4C-AA69-BD8C3D0666C8}" srcOrd="10" destOrd="0" presId="urn:microsoft.com/office/officeart/2008/layout/VerticalCurvedList"/>
    <dgm:cxn modelId="{3335A36F-3B69-4548-AB8F-034690F0E61E}" type="presParOf" srcId="{0FADDB54-FBF1-FA4C-AA69-BD8C3D0666C8}" destId="{FFC78252-FAD9-1844-BCE3-8E5473EC4E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2A21DB-C2DA-BF43-B70B-B9CD98428663}" type="doc">
      <dgm:prSet loTypeId="urn:microsoft.com/office/officeart/2008/layout/VerticalCurvedList" loCatId="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5F110-EB1B-8747-8DE9-6158A53CCF92}">
      <dgm:prSet phldrT="[Text]" custT="1"/>
      <dgm:spPr/>
      <dgm:t>
        <a:bodyPr/>
        <a:lstStyle/>
        <a:p>
          <a:r>
            <a:rPr lang="en-US" sz="2800" dirty="0"/>
            <a:t>How to do it small?</a:t>
          </a:r>
        </a:p>
      </dgm:t>
    </dgm:pt>
    <dgm:pt modelId="{0EE3E0B7-96AC-884B-BD08-F33FB882371B}" type="parTrans" cxnId="{666C16A6-8E42-584C-80CE-132D0B964FB4}">
      <dgm:prSet/>
      <dgm:spPr/>
      <dgm:t>
        <a:bodyPr/>
        <a:lstStyle/>
        <a:p>
          <a:endParaRPr lang="en-US" sz="1400"/>
        </a:p>
      </dgm:t>
    </dgm:pt>
    <dgm:pt modelId="{180E65AD-CDEC-FF46-9D5A-E36EC4E71260}" type="sibTrans" cxnId="{666C16A6-8E42-584C-80CE-132D0B964FB4}">
      <dgm:prSet/>
      <dgm:spPr/>
      <dgm:t>
        <a:bodyPr/>
        <a:lstStyle/>
        <a:p>
          <a:endParaRPr lang="en-US" sz="1400"/>
        </a:p>
      </dgm:t>
    </dgm:pt>
    <dgm:pt modelId="{E3D4F303-6F53-8446-A9A6-25CC8203C586}">
      <dgm:prSet phldrT="[Text]" custT="1"/>
      <dgm:spPr/>
      <dgm:t>
        <a:bodyPr/>
        <a:lstStyle/>
        <a:p>
          <a:r>
            <a:rPr lang="en-US" sz="2800" dirty="0"/>
            <a:t>What mission concepts?</a:t>
          </a:r>
        </a:p>
      </dgm:t>
    </dgm:pt>
    <dgm:pt modelId="{25B8DA7C-3454-694A-AA0D-2F4EAA66C0D7}" type="parTrans" cxnId="{2FFC2415-B1A3-264C-A31C-D11D6952D2DC}">
      <dgm:prSet/>
      <dgm:spPr/>
      <dgm:t>
        <a:bodyPr/>
        <a:lstStyle/>
        <a:p>
          <a:endParaRPr lang="en-US" sz="1400"/>
        </a:p>
      </dgm:t>
    </dgm:pt>
    <dgm:pt modelId="{D04A3E3C-7A85-9C4D-AE72-5F1E844B8F22}" type="sibTrans" cxnId="{2FFC2415-B1A3-264C-A31C-D11D6952D2DC}">
      <dgm:prSet/>
      <dgm:spPr/>
      <dgm:t>
        <a:bodyPr/>
        <a:lstStyle/>
        <a:p>
          <a:endParaRPr lang="en-US" sz="1400"/>
        </a:p>
      </dgm:t>
    </dgm:pt>
    <dgm:pt modelId="{553E046B-DA64-1345-AFFB-ED76BAE27D88}">
      <dgm:prSet phldrT="[Text]" custT="1"/>
      <dgm:spPr/>
      <dgm:t>
        <a:bodyPr/>
        <a:lstStyle/>
        <a:p>
          <a:r>
            <a:rPr lang="en-US" sz="2800" dirty="0"/>
            <a:t>What science?</a:t>
          </a:r>
        </a:p>
      </dgm:t>
    </dgm:pt>
    <dgm:pt modelId="{2B61889F-1E5D-4F49-B84F-C433E2DC428B}" type="parTrans" cxnId="{752DAD62-BC4C-3743-8E5C-5E75086701DE}">
      <dgm:prSet/>
      <dgm:spPr/>
      <dgm:t>
        <a:bodyPr/>
        <a:lstStyle/>
        <a:p>
          <a:endParaRPr lang="en-US"/>
        </a:p>
      </dgm:t>
    </dgm:pt>
    <dgm:pt modelId="{2F94E714-1EDB-BE42-B582-3C0B9673BA40}" type="sibTrans" cxnId="{752DAD62-BC4C-3743-8E5C-5E75086701DE}">
      <dgm:prSet/>
      <dgm:spPr/>
      <dgm:t>
        <a:bodyPr/>
        <a:lstStyle/>
        <a:p>
          <a:endParaRPr lang="en-US"/>
        </a:p>
      </dgm:t>
    </dgm:pt>
    <dgm:pt modelId="{2FEE7D60-093A-2146-896A-1577A4571B01}">
      <dgm:prSet phldrT="[Text]" custT="1"/>
      <dgm:spPr/>
      <dgm:t>
        <a:bodyPr/>
        <a:lstStyle/>
        <a:p>
          <a:r>
            <a:rPr lang="en-US" sz="2800" dirty="0"/>
            <a:t>Why Mars?</a:t>
          </a:r>
        </a:p>
      </dgm:t>
    </dgm:pt>
    <dgm:pt modelId="{EED709ED-F49B-E44E-9D79-04FAF063ABCF}" type="sibTrans" cxnId="{7360F2EB-1163-7046-922D-DD0A418255D9}">
      <dgm:prSet/>
      <dgm:spPr/>
      <dgm:t>
        <a:bodyPr/>
        <a:lstStyle/>
        <a:p>
          <a:endParaRPr lang="en-US" sz="1100"/>
        </a:p>
      </dgm:t>
    </dgm:pt>
    <dgm:pt modelId="{C2C92D8B-F9F1-0246-A4A5-9BA0F8878051}" type="parTrans" cxnId="{7360F2EB-1163-7046-922D-DD0A418255D9}">
      <dgm:prSet/>
      <dgm:spPr/>
      <dgm:t>
        <a:bodyPr/>
        <a:lstStyle/>
        <a:p>
          <a:endParaRPr lang="en-US" sz="1400"/>
        </a:p>
      </dgm:t>
    </dgm:pt>
    <dgm:pt modelId="{D6956C98-877E-0742-B019-53DE60C22636}">
      <dgm:prSet phldrT="[Text]" custT="1"/>
      <dgm:spPr/>
      <dgm:t>
        <a:bodyPr/>
        <a:lstStyle/>
        <a:p>
          <a:r>
            <a:rPr lang="en-US" sz="2800" dirty="0"/>
            <a:t>Last thoughts &amp; summary</a:t>
          </a:r>
        </a:p>
      </dgm:t>
    </dgm:pt>
    <dgm:pt modelId="{BCD50075-888D-664B-B850-DCA597C90D4A}" type="parTrans" cxnId="{32BC475C-3965-F844-A3FA-0D8D84806CE0}">
      <dgm:prSet/>
      <dgm:spPr/>
      <dgm:t>
        <a:bodyPr/>
        <a:lstStyle/>
        <a:p>
          <a:endParaRPr lang="en-US"/>
        </a:p>
      </dgm:t>
    </dgm:pt>
    <dgm:pt modelId="{376187FF-1F87-DA47-A0D6-A91DFE3E78A4}" type="sibTrans" cxnId="{32BC475C-3965-F844-A3FA-0D8D84806CE0}">
      <dgm:prSet/>
      <dgm:spPr/>
      <dgm:t>
        <a:bodyPr/>
        <a:lstStyle/>
        <a:p>
          <a:endParaRPr lang="en-US"/>
        </a:p>
      </dgm:t>
    </dgm:pt>
    <dgm:pt modelId="{D6752F51-9950-DE49-9E10-39C34F885F8E}" type="pres">
      <dgm:prSet presAssocID="{8A2A21DB-C2DA-BF43-B70B-B9CD98428663}" presName="Name0" presStyleCnt="0">
        <dgm:presLayoutVars>
          <dgm:chMax val="7"/>
          <dgm:chPref val="7"/>
          <dgm:dir/>
        </dgm:presLayoutVars>
      </dgm:prSet>
      <dgm:spPr/>
    </dgm:pt>
    <dgm:pt modelId="{B97D6A56-3E40-AF49-92DE-33C2297998FE}" type="pres">
      <dgm:prSet presAssocID="{8A2A21DB-C2DA-BF43-B70B-B9CD98428663}" presName="Name1" presStyleCnt="0"/>
      <dgm:spPr/>
    </dgm:pt>
    <dgm:pt modelId="{44BE8985-E9D8-A543-AE71-98B2B613A65C}" type="pres">
      <dgm:prSet presAssocID="{8A2A21DB-C2DA-BF43-B70B-B9CD98428663}" presName="cycle" presStyleCnt="0"/>
      <dgm:spPr/>
    </dgm:pt>
    <dgm:pt modelId="{09811DDE-513F-AD46-8D8D-BD4560BF666D}" type="pres">
      <dgm:prSet presAssocID="{8A2A21DB-C2DA-BF43-B70B-B9CD98428663}" presName="srcNode" presStyleLbl="node1" presStyleIdx="0" presStyleCnt="5"/>
      <dgm:spPr/>
    </dgm:pt>
    <dgm:pt modelId="{4A426014-1E5E-824C-B171-A9B6518A7DF2}" type="pres">
      <dgm:prSet presAssocID="{8A2A21DB-C2DA-BF43-B70B-B9CD98428663}" presName="conn" presStyleLbl="parChTrans1D2" presStyleIdx="0" presStyleCnt="1" custLinFactNeighborX="-34620" custLinFactNeighborY="102"/>
      <dgm:spPr/>
    </dgm:pt>
    <dgm:pt modelId="{BE0686E4-A461-114F-8E24-3C8778ADB7B8}" type="pres">
      <dgm:prSet presAssocID="{8A2A21DB-C2DA-BF43-B70B-B9CD98428663}" presName="extraNode" presStyleLbl="node1" presStyleIdx="0" presStyleCnt="5"/>
      <dgm:spPr/>
    </dgm:pt>
    <dgm:pt modelId="{52AD5A00-53B9-7942-9861-7F9894F809FE}" type="pres">
      <dgm:prSet presAssocID="{8A2A21DB-C2DA-BF43-B70B-B9CD98428663}" presName="dstNode" presStyleLbl="node1" presStyleIdx="0" presStyleCnt="5"/>
      <dgm:spPr/>
    </dgm:pt>
    <dgm:pt modelId="{78787F16-B043-CE4C-AB1B-B3AA74A84646}" type="pres">
      <dgm:prSet presAssocID="{2FEE7D60-093A-2146-896A-1577A4571B01}" presName="text_1" presStyleLbl="node1" presStyleIdx="0" presStyleCnt="5">
        <dgm:presLayoutVars>
          <dgm:bulletEnabled val="1"/>
        </dgm:presLayoutVars>
      </dgm:prSet>
      <dgm:spPr/>
    </dgm:pt>
    <dgm:pt modelId="{299EF717-EBC3-B449-A37F-944285066C0B}" type="pres">
      <dgm:prSet presAssocID="{2FEE7D60-093A-2146-896A-1577A4571B01}" presName="accent_1" presStyleCnt="0"/>
      <dgm:spPr/>
    </dgm:pt>
    <dgm:pt modelId="{824C74E4-77F0-0746-B935-FB4171AAFCD1}" type="pres">
      <dgm:prSet presAssocID="{2FEE7D60-093A-2146-896A-1577A4571B01}" presName="accentRepeatNode" presStyleLbl="solidFgAcc1" presStyleIdx="0" presStyleCnt="5"/>
      <dgm:spPr>
        <a:solidFill>
          <a:srgbClr val="FF0000"/>
        </a:solidFill>
      </dgm:spPr>
    </dgm:pt>
    <dgm:pt modelId="{DBD7EAD8-0DB7-4F45-B699-902B153D6D74}" type="pres">
      <dgm:prSet presAssocID="{90E5F110-EB1B-8747-8DE9-6158A53CCF92}" presName="text_2" presStyleLbl="node1" presStyleIdx="1" presStyleCnt="5">
        <dgm:presLayoutVars>
          <dgm:bulletEnabled val="1"/>
        </dgm:presLayoutVars>
      </dgm:prSet>
      <dgm:spPr/>
    </dgm:pt>
    <dgm:pt modelId="{49CF3BE8-F865-9D4C-831C-A525F44CDA4A}" type="pres">
      <dgm:prSet presAssocID="{90E5F110-EB1B-8747-8DE9-6158A53CCF92}" presName="accent_2" presStyleCnt="0"/>
      <dgm:spPr/>
    </dgm:pt>
    <dgm:pt modelId="{302B3032-9392-F042-8051-874C140E36D8}" type="pres">
      <dgm:prSet presAssocID="{90E5F110-EB1B-8747-8DE9-6158A53CCF92}" presName="accentRepeatNode" presStyleLbl="solidFgAcc1" presStyleIdx="1" presStyleCnt="5"/>
      <dgm:spPr>
        <a:solidFill>
          <a:schemeClr val="accent2"/>
        </a:solidFill>
      </dgm:spPr>
    </dgm:pt>
    <dgm:pt modelId="{EB86FC9E-A649-FF42-B4EB-F3F03BA1ACAE}" type="pres">
      <dgm:prSet presAssocID="{553E046B-DA64-1345-AFFB-ED76BAE27D88}" presName="text_3" presStyleLbl="node1" presStyleIdx="2" presStyleCnt="5">
        <dgm:presLayoutVars>
          <dgm:bulletEnabled val="1"/>
        </dgm:presLayoutVars>
      </dgm:prSet>
      <dgm:spPr/>
    </dgm:pt>
    <dgm:pt modelId="{FC1AF7E2-E79D-444E-99DF-4705A853F961}" type="pres">
      <dgm:prSet presAssocID="{553E046B-DA64-1345-AFFB-ED76BAE27D88}" presName="accent_3" presStyleCnt="0"/>
      <dgm:spPr/>
    </dgm:pt>
    <dgm:pt modelId="{1251694A-194A-914E-9FF4-6E9CC38E7B19}" type="pres">
      <dgm:prSet presAssocID="{553E046B-DA64-1345-AFFB-ED76BAE27D88}" presName="accentRepeatNode" presStyleLbl="solidFgAcc1" presStyleIdx="2" presStyleCnt="5"/>
      <dgm:spPr>
        <a:solidFill>
          <a:srgbClr val="FFFF00"/>
        </a:solidFill>
      </dgm:spPr>
    </dgm:pt>
    <dgm:pt modelId="{3CF56666-B330-8642-B6CC-D83863076ECB}" type="pres">
      <dgm:prSet presAssocID="{E3D4F303-6F53-8446-A9A6-25CC8203C586}" presName="text_4" presStyleLbl="node1" presStyleIdx="3" presStyleCnt="5">
        <dgm:presLayoutVars>
          <dgm:bulletEnabled val="1"/>
        </dgm:presLayoutVars>
      </dgm:prSet>
      <dgm:spPr/>
    </dgm:pt>
    <dgm:pt modelId="{A7B12BF7-8837-414D-A42F-88EC3C13216B}" type="pres">
      <dgm:prSet presAssocID="{E3D4F303-6F53-8446-A9A6-25CC8203C586}" presName="accent_4" presStyleCnt="0"/>
      <dgm:spPr/>
    </dgm:pt>
    <dgm:pt modelId="{8AC9986D-20A9-ED4D-9509-A899DFB9D28F}" type="pres">
      <dgm:prSet presAssocID="{E3D4F303-6F53-8446-A9A6-25CC8203C586}" presName="accentRepeatNode" presStyleLbl="solidFgAcc1" presStyleIdx="3" presStyleCnt="5"/>
      <dgm:spPr>
        <a:solidFill>
          <a:srgbClr val="00B050"/>
        </a:solidFill>
      </dgm:spPr>
    </dgm:pt>
    <dgm:pt modelId="{B8A35BDB-5645-734C-A983-8BFBC8D5EFDE}" type="pres">
      <dgm:prSet presAssocID="{D6956C98-877E-0742-B019-53DE60C22636}" presName="text_5" presStyleLbl="node1" presStyleIdx="4" presStyleCnt="5">
        <dgm:presLayoutVars>
          <dgm:bulletEnabled val="1"/>
        </dgm:presLayoutVars>
      </dgm:prSet>
      <dgm:spPr/>
    </dgm:pt>
    <dgm:pt modelId="{0FADDB54-FBF1-FA4C-AA69-BD8C3D0666C8}" type="pres">
      <dgm:prSet presAssocID="{D6956C98-877E-0742-B019-53DE60C22636}" presName="accent_5" presStyleCnt="0"/>
      <dgm:spPr/>
    </dgm:pt>
    <dgm:pt modelId="{FFC78252-FAD9-1844-BCE3-8E5473EC4E19}" type="pres">
      <dgm:prSet presAssocID="{D6956C98-877E-0742-B019-53DE60C22636}" presName="accentRepeatNode" presStyleLbl="solidFgAcc1" presStyleIdx="4" presStyleCnt="5"/>
      <dgm:spPr>
        <a:solidFill>
          <a:srgbClr val="0432FF"/>
        </a:solidFill>
      </dgm:spPr>
    </dgm:pt>
  </dgm:ptLst>
  <dgm:cxnLst>
    <dgm:cxn modelId="{2FFC2415-B1A3-264C-A31C-D11D6952D2DC}" srcId="{8A2A21DB-C2DA-BF43-B70B-B9CD98428663}" destId="{E3D4F303-6F53-8446-A9A6-25CC8203C586}" srcOrd="3" destOrd="0" parTransId="{25B8DA7C-3454-694A-AA0D-2F4EAA66C0D7}" sibTransId="{D04A3E3C-7A85-9C4D-AE72-5F1E844B8F22}"/>
    <dgm:cxn modelId="{57D96119-9F36-F449-B8FE-7BD0A367B78A}" type="presOf" srcId="{8A2A21DB-C2DA-BF43-B70B-B9CD98428663}" destId="{D6752F51-9950-DE49-9E10-39C34F885F8E}" srcOrd="0" destOrd="0" presId="urn:microsoft.com/office/officeart/2008/layout/VerticalCurvedList"/>
    <dgm:cxn modelId="{FDFE4538-78F8-544A-B4B5-89B1F4CA3328}" type="presOf" srcId="{90E5F110-EB1B-8747-8DE9-6158A53CCF92}" destId="{DBD7EAD8-0DB7-4F45-B699-902B153D6D74}" srcOrd="0" destOrd="0" presId="urn:microsoft.com/office/officeart/2008/layout/VerticalCurvedList"/>
    <dgm:cxn modelId="{32BC475C-3965-F844-A3FA-0D8D84806CE0}" srcId="{8A2A21DB-C2DA-BF43-B70B-B9CD98428663}" destId="{D6956C98-877E-0742-B019-53DE60C22636}" srcOrd="4" destOrd="0" parTransId="{BCD50075-888D-664B-B850-DCA597C90D4A}" sibTransId="{376187FF-1F87-DA47-A0D6-A91DFE3E78A4}"/>
    <dgm:cxn modelId="{752DAD62-BC4C-3743-8E5C-5E75086701DE}" srcId="{8A2A21DB-C2DA-BF43-B70B-B9CD98428663}" destId="{553E046B-DA64-1345-AFFB-ED76BAE27D88}" srcOrd="2" destOrd="0" parTransId="{2B61889F-1E5D-4F49-B84F-C433E2DC428B}" sibTransId="{2F94E714-1EDB-BE42-B582-3C0B9673BA40}"/>
    <dgm:cxn modelId="{666C16A6-8E42-584C-80CE-132D0B964FB4}" srcId="{8A2A21DB-C2DA-BF43-B70B-B9CD98428663}" destId="{90E5F110-EB1B-8747-8DE9-6158A53CCF92}" srcOrd="1" destOrd="0" parTransId="{0EE3E0B7-96AC-884B-BD08-F33FB882371B}" sibTransId="{180E65AD-CDEC-FF46-9D5A-E36EC4E71260}"/>
    <dgm:cxn modelId="{A3197FC9-EE39-084A-AF07-28DCB311D395}" type="presOf" srcId="{D6956C98-877E-0742-B019-53DE60C22636}" destId="{B8A35BDB-5645-734C-A983-8BFBC8D5EFDE}" srcOrd="0" destOrd="0" presId="urn:microsoft.com/office/officeart/2008/layout/VerticalCurvedList"/>
    <dgm:cxn modelId="{065C44D8-D91D-064D-8A60-675E25889046}" type="presOf" srcId="{553E046B-DA64-1345-AFFB-ED76BAE27D88}" destId="{EB86FC9E-A649-FF42-B4EB-F3F03BA1ACAE}" srcOrd="0" destOrd="0" presId="urn:microsoft.com/office/officeart/2008/layout/VerticalCurvedList"/>
    <dgm:cxn modelId="{5D4F0EE0-16C9-D248-9CD8-4F6AFA9A2C9C}" type="presOf" srcId="{E3D4F303-6F53-8446-A9A6-25CC8203C586}" destId="{3CF56666-B330-8642-B6CC-D83863076ECB}" srcOrd="0" destOrd="0" presId="urn:microsoft.com/office/officeart/2008/layout/VerticalCurvedList"/>
    <dgm:cxn modelId="{7360F2EB-1163-7046-922D-DD0A418255D9}" srcId="{8A2A21DB-C2DA-BF43-B70B-B9CD98428663}" destId="{2FEE7D60-093A-2146-896A-1577A4571B01}" srcOrd="0" destOrd="0" parTransId="{C2C92D8B-F9F1-0246-A4A5-9BA0F8878051}" sibTransId="{EED709ED-F49B-E44E-9D79-04FAF063ABCF}"/>
    <dgm:cxn modelId="{EA9676EE-7357-E248-90DD-617EE1D540B3}" type="presOf" srcId="{2FEE7D60-093A-2146-896A-1577A4571B01}" destId="{78787F16-B043-CE4C-AB1B-B3AA74A84646}" srcOrd="0" destOrd="0" presId="urn:microsoft.com/office/officeart/2008/layout/VerticalCurvedList"/>
    <dgm:cxn modelId="{659394F1-D52C-1943-9538-100DD5499A6C}" type="presOf" srcId="{EED709ED-F49B-E44E-9D79-04FAF063ABCF}" destId="{4A426014-1E5E-824C-B171-A9B6518A7DF2}" srcOrd="0" destOrd="0" presId="urn:microsoft.com/office/officeart/2008/layout/VerticalCurvedList"/>
    <dgm:cxn modelId="{637C44FF-EBCF-4F41-89BC-494A117B95B0}" type="presParOf" srcId="{D6752F51-9950-DE49-9E10-39C34F885F8E}" destId="{B97D6A56-3E40-AF49-92DE-33C2297998FE}" srcOrd="0" destOrd="0" presId="urn:microsoft.com/office/officeart/2008/layout/VerticalCurvedList"/>
    <dgm:cxn modelId="{3732FE50-F9CB-8141-86BA-E918205B0431}" type="presParOf" srcId="{B97D6A56-3E40-AF49-92DE-33C2297998FE}" destId="{44BE8985-E9D8-A543-AE71-98B2B613A65C}" srcOrd="0" destOrd="0" presId="urn:microsoft.com/office/officeart/2008/layout/VerticalCurvedList"/>
    <dgm:cxn modelId="{07C5776B-EE76-604B-93E5-2943BE2B3D70}" type="presParOf" srcId="{44BE8985-E9D8-A543-AE71-98B2B613A65C}" destId="{09811DDE-513F-AD46-8D8D-BD4560BF666D}" srcOrd="0" destOrd="0" presId="urn:microsoft.com/office/officeart/2008/layout/VerticalCurvedList"/>
    <dgm:cxn modelId="{651DE798-07BB-5B4C-B047-7031101F7CB1}" type="presParOf" srcId="{44BE8985-E9D8-A543-AE71-98B2B613A65C}" destId="{4A426014-1E5E-824C-B171-A9B6518A7DF2}" srcOrd="1" destOrd="0" presId="urn:microsoft.com/office/officeart/2008/layout/VerticalCurvedList"/>
    <dgm:cxn modelId="{4A992EC0-1A3D-6844-90EF-D16B706326F7}" type="presParOf" srcId="{44BE8985-E9D8-A543-AE71-98B2B613A65C}" destId="{BE0686E4-A461-114F-8E24-3C8778ADB7B8}" srcOrd="2" destOrd="0" presId="urn:microsoft.com/office/officeart/2008/layout/VerticalCurvedList"/>
    <dgm:cxn modelId="{A7970D8D-15C9-F249-A73C-F3C8A26143F3}" type="presParOf" srcId="{44BE8985-E9D8-A543-AE71-98B2B613A65C}" destId="{52AD5A00-53B9-7942-9861-7F9894F809FE}" srcOrd="3" destOrd="0" presId="urn:microsoft.com/office/officeart/2008/layout/VerticalCurvedList"/>
    <dgm:cxn modelId="{29E53D21-9351-1444-9536-D3D9938BAD4F}" type="presParOf" srcId="{B97D6A56-3E40-AF49-92DE-33C2297998FE}" destId="{78787F16-B043-CE4C-AB1B-B3AA74A84646}" srcOrd="1" destOrd="0" presId="urn:microsoft.com/office/officeart/2008/layout/VerticalCurvedList"/>
    <dgm:cxn modelId="{ADEB8663-F8E6-6348-9C5C-2790001B52C2}" type="presParOf" srcId="{B97D6A56-3E40-AF49-92DE-33C2297998FE}" destId="{299EF717-EBC3-B449-A37F-944285066C0B}" srcOrd="2" destOrd="0" presId="urn:microsoft.com/office/officeart/2008/layout/VerticalCurvedList"/>
    <dgm:cxn modelId="{D11DF454-A575-224C-BC4A-AB9B6F45AD2C}" type="presParOf" srcId="{299EF717-EBC3-B449-A37F-944285066C0B}" destId="{824C74E4-77F0-0746-B935-FB4171AAFCD1}" srcOrd="0" destOrd="0" presId="urn:microsoft.com/office/officeart/2008/layout/VerticalCurvedList"/>
    <dgm:cxn modelId="{81BB4C9A-9684-C34D-86B7-8A2D6E230DB6}" type="presParOf" srcId="{B97D6A56-3E40-AF49-92DE-33C2297998FE}" destId="{DBD7EAD8-0DB7-4F45-B699-902B153D6D74}" srcOrd="3" destOrd="0" presId="urn:microsoft.com/office/officeart/2008/layout/VerticalCurvedList"/>
    <dgm:cxn modelId="{73E7C602-DA50-F847-A4C3-A5BA13BD87AB}" type="presParOf" srcId="{B97D6A56-3E40-AF49-92DE-33C2297998FE}" destId="{49CF3BE8-F865-9D4C-831C-A525F44CDA4A}" srcOrd="4" destOrd="0" presId="urn:microsoft.com/office/officeart/2008/layout/VerticalCurvedList"/>
    <dgm:cxn modelId="{AB270205-7178-064B-AC64-E9AAF74C0283}" type="presParOf" srcId="{49CF3BE8-F865-9D4C-831C-A525F44CDA4A}" destId="{302B3032-9392-F042-8051-874C140E36D8}" srcOrd="0" destOrd="0" presId="urn:microsoft.com/office/officeart/2008/layout/VerticalCurvedList"/>
    <dgm:cxn modelId="{BFDA6308-DAE8-5D4F-9497-1F8539ECF599}" type="presParOf" srcId="{B97D6A56-3E40-AF49-92DE-33C2297998FE}" destId="{EB86FC9E-A649-FF42-B4EB-F3F03BA1ACAE}" srcOrd="5" destOrd="0" presId="urn:microsoft.com/office/officeart/2008/layout/VerticalCurvedList"/>
    <dgm:cxn modelId="{8F490304-5CFF-1747-B70B-3AF1444A4A99}" type="presParOf" srcId="{B97D6A56-3E40-AF49-92DE-33C2297998FE}" destId="{FC1AF7E2-E79D-444E-99DF-4705A853F961}" srcOrd="6" destOrd="0" presId="urn:microsoft.com/office/officeart/2008/layout/VerticalCurvedList"/>
    <dgm:cxn modelId="{D498CF42-496E-1F49-B962-441A59E7BA94}" type="presParOf" srcId="{FC1AF7E2-E79D-444E-99DF-4705A853F961}" destId="{1251694A-194A-914E-9FF4-6E9CC38E7B19}" srcOrd="0" destOrd="0" presId="urn:microsoft.com/office/officeart/2008/layout/VerticalCurvedList"/>
    <dgm:cxn modelId="{6B15683C-BF71-B14B-A27D-45EB3B7F76E8}" type="presParOf" srcId="{B97D6A56-3E40-AF49-92DE-33C2297998FE}" destId="{3CF56666-B330-8642-B6CC-D83863076ECB}" srcOrd="7" destOrd="0" presId="urn:microsoft.com/office/officeart/2008/layout/VerticalCurvedList"/>
    <dgm:cxn modelId="{878476E6-B221-E04B-989E-6CBA8B5C3934}" type="presParOf" srcId="{B97D6A56-3E40-AF49-92DE-33C2297998FE}" destId="{A7B12BF7-8837-414D-A42F-88EC3C13216B}" srcOrd="8" destOrd="0" presId="urn:microsoft.com/office/officeart/2008/layout/VerticalCurvedList"/>
    <dgm:cxn modelId="{0D72CB35-5839-964C-AB3F-B29506191334}" type="presParOf" srcId="{A7B12BF7-8837-414D-A42F-88EC3C13216B}" destId="{8AC9986D-20A9-ED4D-9509-A899DFB9D28F}" srcOrd="0" destOrd="0" presId="urn:microsoft.com/office/officeart/2008/layout/VerticalCurvedList"/>
    <dgm:cxn modelId="{5C5CDD34-81D2-3E49-B4DF-92B1F37749E8}" type="presParOf" srcId="{B97D6A56-3E40-AF49-92DE-33C2297998FE}" destId="{B8A35BDB-5645-734C-A983-8BFBC8D5EFDE}" srcOrd="9" destOrd="0" presId="urn:microsoft.com/office/officeart/2008/layout/VerticalCurvedList"/>
    <dgm:cxn modelId="{9FA5BA81-B087-AF46-93CF-B188E6AC55D8}" type="presParOf" srcId="{B97D6A56-3E40-AF49-92DE-33C2297998FE}" destId="{0FADDB54-FBF1-FA4C-AA69-BD8C3D0666C8}" srcOrd="10" destOrd="0" presId="urn:microsoft.com/office/officeart/2008/layout/VerticalCurvedList"/>
    <dgm:cxn modelId="{3335A36F-3B69-4548-AB8F-034690F0E61E}" type="presParOf" srcId="{0FADDB54-FBF1-FA4C-AA69-BD8C3D0666C8}" destId="{FFC78252-FAD9-1844-BCE3-8E5473EC4E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2A21DB-C2DA-BF43-B70B-B9CD98428663}" type="doc">
      <dgm:prSet loTypeId="urn:microsoft.com/office/officeart/2008/layout/VerticalCurvedList" loCatId="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5F110-EB1B-8747-8DE9-6158A53CCF92}">
      <dgm:prSet phldrT="[Text]" custT="1"/>
      <dgm:spPr/>
      <dgm:t>
        <a:bodyPr/>
        <a:lstStyle/>
        <a:p>
          <a:r>
            <a:rPr lang="en-US" sz="2800" dirty="0"/>
            <a:t>How to do it small?</a:t>
          </a:r>
        </a:p>
      </dgm:t>
    </dgm:pt>
    <dgm:pt modelId="{0EE3E0B7-96AC-884B-BD08-F33FB882371B}" type="parTrans" cxnId="{666C16A6-8E42-584C-80CE-132D0B964FB4}">
      <dgm:prSet/>
      <dgm:spPr/>
      <dgm:t>
        <a:bodyPr/>
        <a:lstStyle/>
        <a:p>
          <a:endParaRPr lang="en-US" sz="1400"/>
        </a:p>
      </dgm:t>
    </dgm:pt>
    <dgm:pt modelId="{180E65AD-CDEC-FF46-9D5A-E36EC4E71260}" type="sibTrans" cxnId="{666C16A6-8E42-584C-80CE-132D0B964FB4}">
      <dgm:prSet/>
      <dgm:spPr/>
      <dgm:t>
        <a:bodyPr/>
        <a:lstStyle/>
        <a:p>
          <a:endParaRPr lang="en-US" sz="1400"/>
        </a:p>
      </dgm:t>
    </dgm:pt>
    <dgm:pt modelId="{E3D4F303-6F53-8446-A9A6-25CC8203C586}">
      <dgm:prSet phldrT="[Text]" custT="1"/>
      <dgm:spPr/>
      <dgm:t>
        <a:bodyPr/>
        <a:lstStyle/>
        <a:p>
          <a:r>
            <a:rPr lang="en-US" sz="2800" dirty="0"/>
            <a:t>What mission concepts?</a:t>
          </a:r>
        </a:p>
      </dgm:t>
    </dgm:pt>
    <dgm:pt modelId="{25B8DA7C-3454-694A-AA0D-2F4EAA66C0D7}" type="parTrans" cxnId="{2FFC2415-B1A3-264C-A31C-D11D6952D2DC}">
      <dgm:prSet/>
      <dgm:spPr/>
      <dgm:t>
        <a:bodyPr/>
        <a:lstStyle/>
        <a:p>
          <a:endParaRPr lang="en-US" sz="1400"/>
        </a:p>
      </dgm:t>
    </dgm:pt>
    <dgm:pt modelId="{D04A3E3C-7A85-9C4D-AE72-5F1E844B8F22}" type="sibTrans" cxnId="{2FFC2415-B1A3-264C-A31C-D11D6952D2DC}">
      <dgm:prSet/>
      <dgm:spPr/>
      <dgm:t>
        <a:bodyPr/>
        <a:lstStyle/>
        <a:p>
          <a:endParaRPr lang="en-US" sz="1400"/>
        </a:p>
      </dgm:t>
    </dgm:pt>
    <dgm:pt modelId="{553E046B-DA64-1345-AFFB-ED76BAE27D88}">
      <dgm:prSet phldrT="[Text]" custT="1"/>
      <dgm:spPr/>
      <dgm:t>
        <a:bodyPr/>
        <a:lstStyle/>
        <a:p>
          <a:r>
            <a:rPr lang="en-US" sz="2800" dirty="0"/>
            <a:t>What science?</a:t>
          </a:r>
        </a:p>
      </dgm:t>
    </dgm:pt>
    <dgm:pt modelId="{2B61889F-1E5D-4F49-B84F-C433E2DC428B}" type="parTrans" cxnId="{752DAD62-BC4C-3743-8E5C-5E75086701DE}">
      <dgm:prSet/>
      <dgm:spPr/>
      <dgm:t>
        <a:bodyPr/>
        <a:lstStyle/>
        <a:p>
          <a:endParaRPr lang="en-US"/>
        </a:p>
      </dgm:t>
    </dgm:pt>
    <dgm:pt modelId="{2F94E714-1EDB-BE42-B582-3C0B9673BA40}" type="sibTrans" cxnId="{752DAD62-BC4C-3743-8E5C-5E75086701DE}">
      <dgm:prSet/>
      <dgm:spPr/>
      <dgm:t>
        <a:bodyPr/>
        <a:lstStyle/>
        <a:p>
          <a:endParaRPr lang="en-US"/>
        </a:p>
      </dgm:t>
    </dgm:pt>
    <dgm:pt modelId="{2FEE7D60-093A-2146-896A-1577A4571B01}">
      <dgm:prSet phldrT="[Text]" custT="1"/>
      <dgm:spPr/>
      <dgm:t>
        <a:bodyPr/>
        <a:lstStyle/>
        <a:p>
          <a:r>
            <a:rPr lang="en-US" sz="2800" dirty="0"/>
            <a:t>Why Mars?</a:t>
          </a:r>
        </a:p>
      </dgm:t>
    </dgm:pt>
    <dgm:pt modelId="{EED709ED-F49B-E44E-9D79-04FAF063ABCF}" type="sibTrans" cxnId="{7360F2EB-1163-7046-922D-DD0A418255D9}">
      <dgm:prSet/>
      <dgm:spPr/>
      <dgm:t>
        <a:bodyPr/>
        <a:lstStyle/>
        <a:p>
          <a:endParaRPr lang="en-US" sz="1100"/>
        </a:p>
      </dgm:t>
    </dgm:pt>
    <dgm:pt modelId="{C2C92D8B-F9F1-0246-A4A5-9BA0F8878051}" type="parTrans" cxnId="{7360F2EB-1163-7046-922D-DD0A418255D9}">
      <dgm:prSet/>
      <dgm:spPr/>
      <dgm:t>
        <a:bodyPr/>
        <a:lstStyle/>
        <a:p>
          <a:endParaRPr lang="en-US" sz="1400"/>
        </a:p>
      </dgm:t>
    </dgm:pt>
    <dgm:pt modelId="{D6956C98-877E-0742-B019-53DE60C22636}">
      <dgm:prSet phldrT="[Text]" custT="1"/>
      <dgm:spPr/>
      <dgm:t>
        <a:bodyPr/>
        <a:lstStyle/>
        <a:p>
          <a:r>
            <a:rPr lang="en-US" sz="2800" dirty="0"/>
            <a:t>Last thoughts &amp; summary</a:t>
          </a:r>
        </a:p>
      </dgm:t>
    </dgm:pt>
    <dgm:pt modelId="{BCD50075-888D-664B-B850-DCA597C90D4A}" type="parTrans" cxnId="{32BC475C-3965-F844-A3FA-0D8D84806CE0}">
      <dgm:prSet/>
      <dgm:spPr/>
      <dgm:t>
        <a:bodyPr/>
        <a:lstStyle/>
        <a:p>
          <a:endParaRPr lang="en-US"/>
        </a:p>
      </dgm:t>
    </dgm:pt>
    <dgm:pt modelId="{376187FF-1F87-DA47-A0D6-A91DFE3E78A4}" type="sibTrans" cxnId="{32BC475C-3965-F844-A3FA-0D8D84806CE0}">
      <dgm:prSet/>
      <dgm:spPr/>
      <dgm:t>
        <a:bodyPr/>
        <a:lstStyle/>
        <a:p>
          <a:endParaRPr lang="en-US"/>
        </a:p>
      </dgm:t>
    </dgm:pt>
    <dgm:pt modelId="{D6752F51-9950-DE49-9E10-39C34F885F8E}" type="pres">
      <dgm:prSet presAssocID="{8A2A21DB-C2DA-BF43-B70B-B9CD98428663}" presName="Name0" presStyleCnt="0">
        <dgm:presLayoutVars>
          <dgm:chMax val="7"/>
          <dgm:chPref val="7"/>
          <dgm:dir/>
        </dgm:presLayoutVars>
      </dgm:prSet>
      <dgm:spPr/>
    </dgm:pt>
    <dgm:pt modelId="{B97D6A56-3E40-AF49-92DE-33C2297998FE}" type="pres">
      <dgm:prSet presAssocID="{8A2A21DB-C2DA-BF43-B70B-B9CD98428663}" presName="Name1" presStyleCnt="0"/>
      <dgm:spPr/>
    </dgm:pt>
    <dgm:pt modelId="{44BE8985-E9D8-A543-AE71-98B2B613A65C}" type="pres">
      <dgm:prSet presAssocID="{8A2A21DB-C2DA-BF43-B70B-B9CD98428663}" presName="cycle" presStyleCnt="0"/>
      <dgm:spPr/>
    </dgm:pt>
    <dgm:pt modelId="{09811DDE-513F-AD46-8D8D-BD4560BF666D}" type="pres">
      <dgm:prSet presAssocID="{8A2A21DB-C2DA-BF43-B70B-B9CD98428663}" presName="srcNode" presStyleLbl="node1" presStyleIdx="0" presStyleCnt="5"/>
      <dgm:spPr/>
    </dgm:pt>
    <dgm:pt modelId="{4A426014-1E5E-824C-B171-A9B6518A7DF2}" type="pres">
      <dgm:prSet presAssocID="{8A2A21DB-C2DA-BF43-B70B-B9CD98428663}" presName="conn" presStyleLbl="parChTrans1D2" presStyleIdx="0" presStyleCnt="1" custLinFactNeighborX="-34620" custLinFactNeighborY="102"/>
      <dgm:spPr/>
    </dgm:pt>
    <dgm:pt modelId="{BE0686E4-A461-114F-8E24-3C8778ADB7B8}" type="pres">
      <dgm:prSet presAssocID="{8A2A21DB-C2DA-BF43-B70B-B9CD98428663}" presName="extraNode" presStyleLbl="node1" presStyleIdx="0" presStyleCnt="5"/>
      <dgm:spPr/>
    </dgm:pt>
    <dgm:pt modelId="{52AD5A00-53B9-7942-9861-7F9894F809FE}" type="pres">
      <dgm:prSet presAssocID="{8A2A21DB-C2DA-BF43-B70B-B9CD98428663}" presName="dstNode" presStyleLbl="node1" presStyleIdx="0" presStyleCnt="5"/>
      <dgm:spPr/>
    </dgm:pt>
    <dgm:pt modelId="{78787F16-B043-CE4C-AB1B-B3AA74A84646}" type="pres">
      <dgm:prSet presAssocID="{2FEE7D60-093A-2146-896A-1577A4571B01}" presName="text_1" presStyleLbl="node1" presStyleIdx="0" presStyleCnt="5">
        <dgm:presLayoutVars>
          <dgm:bulletEnabled val="1"/>
        </dgm:presLayoutVars>
      </dgm:prSet>
      <dgm:spPr/>
    </dgm:pt>
    <dgm:pt modelId="{299EF717-EBC3-B449-A37F-944285066C0B}" type="pres">
      <dgm:prSet presAssocID="{2FEE7D60-093A-2146-896A-1577A4571B01}" presName="accent_1" presStyleCnt="0"/>
      <dgm:spPr/>
    </dgm:pt>
    <dgm:pt modelId="{824C74E4-77F0-0746-B935-FB4171AAFCD1}" type="pres">
      <dgm:prSet presAssocID="{2FEE7D60-093A-2146-896A-1577A4571B01}" presName="accentRepeatNode" presStyleLbl="solidFgAcc1" presStyleIdx="0" presStyleCnt="5"/>
      <dgm:spPr>
        <a:solidFill>
          <a:srgbClr val="FF0000"/>
        </a:solidFill>
      </dgm:spPr>
    </dgm:pt>
    <dgm:pt modelId="{DBD7EAD8-0DB7-4F45-B699-902B153D6D74}" type="pres">
      <dgm:prSet presAssocID="{90E5F110-EB1B-8747-8DE9-6158A53CCF92}" presName="text_2" presStyleLbl="node1" presStyleIdx="1" presStyleCnt="5">
        <dgm:presLayoutVars>
          <dgm:bulletEnabled val="1"/>
        </dgm:presLayoutVars>
      </dgm:prSet>
      <dgm:spPr/>
    </dgm:pt>
    <dgm:pt modelId="{49CF3BE8-F865-9D4C-831C-A525F44CDA4A}" type="pres">
      <dgm:prSet presAssocID="{90E5F110-EB1B-8747-8DE9-6158A53CCF92}" presName="accent_2" presStyleCnt="0"/>
      <dgm:spPr/>
    </dgm:pt>
    <dgm:pt modelId="{302B3032-9392-F042-8051-874C140E36D8}" type="pres">
      <dgm:prSet presAssocID="{90E5F110-EB1B-8747-8DE9-6158A53CCF92}" presName="accentRepeatNode" presStyleLbl="solidFgAcc1" presStyleIdx="1" presStyleCnt="5"/>
      <dgm:spPr>
        <a:solidFill>
          <a:schemeClr val="accent2"/>
        </a:solidFill>
      </dgm:spPr>
    </dgm:pt>
    <dgm:pt modelId="{EB86FC9E-A649-FF42-B4EB-F3F03BA1ACAE}" type="pres">
      <dgm:prSet presAssocID="{553E046B-DA64-1345-AFFB-ED76BAE27D88}" presName="text_3" presStyleLbl="node1" presStyleIdx="2" presStyleCnt="5">
        <dgm:presLayoutVars>
          <dgm:bulletEnabled val="1"/>
        </dgm:presLayoutVars>
      </dgm:prSet>
      <dgm:spPr/>
    </dgm:pt>
    <dgm:pt modelId="{FC1AF7E2-E79D-444E-99DF-4705A853F961}" type="pres">
      <dgm:prSet presAssocID="{553E046B-DA64-1345-AFFB-ED76BAE27D88}" presName="accent_3" presStyleCnt="0"/>
      <dgm:spPr/>
    </dgm:pt>
    <dgm:pt modelId="{1251694A-194A-914E-9FF4-6E9CC38E7B19}" type="pres">
      <dgm:prSet presAssocID="{553E046B-DA64-1345-AFFB-ED76BAE27D88}" presName="accentRepeatNode" presStyleLbl="solidFgAcc1" presStyleIdx="2" presStyleCnt="5"/>
      <dgm:spPr>
        <a:solidFill>
          <a:srgbClr val="FFFF00"/>
        </a:solidFill>
      </dgm:spPr>
    </dgm:pt>
    <dgm:pt modelId="{3CF56666-B330-8642-B6CC-D83863076ECB}" type="pres">
      <dgm:prSet presAssocID="{E3D4F303-6F53-8446-A9A6-25CC8203C586}" presName="text_4" presStyleLbl="node1" presStyleIdx="3" presStyleCnt="5">
        <dgm:presLayoutVars>
          <dgm:bulletEnabled val="1"/>
        </dgm:presLayoutVars>
      </dgm:prSet>
      <dgm:spPr/>
    </dgm:pt>
    <dgm:pt modelId="{A7B12BF7-8837-414D-A42F-88EC3C13216B}" type="pres">
      <dgm:prSet presAssocID="{E3D4F303-6F53-8446-A9A6-25CC8203C586}" presName="accent_4" presStyleCnt="0"/>
      <dgm:spPr/>
    </dgm:pt>
    <dgm:pt modelId="{8AC9986D-20A9-ED4D-9509-A899DFB9D28F}" type="pres">
      <dgm:prSet presAssocID="{E3D4F303-6F53-8446-A9A6-25CC8203C586}" presName="accentRepeatNode" presStyleLbl="solidFgAcc1" presStyleIdx="3" presStyleCnt="5"/>
      <dgm:spPr>
        <a:solidFill>
          <a:srgbClr val="00B050"/>
        </a:solidFill>
      </dgm:spPr>
    </dgm:pt>
    <dgm:pt modelId="{B8A35BDB-5645-734C-A983-8BFBC8D5EFDE}" type="pres">
      <dgm:prSet presAssocID="{D6956C98-877E-0742-B019-53DE60C22636}" presName="text_5" presStyleLbl="node1" presStyleIdx="4" presStyleCnt="5">
        <dgm:presLayoutVars>
          <dgm:bulletEnabled val="1"/>
        </dgm:presLayoutVars>
      </dgm:prSet>
      <dgm:spPr/>
    </dgm:pt>
    <dgm:pt modelId="{0FADDB54-FBF1-FA4C-AA69-BD8C3D0666C8}" type="pres">
      <dgm:prSet presAssocID="{D6956C98-877E-0742-B019-53DE60C22636}" presName="accent_5" presStyleCnt="0"/>
      <dgm:spPr/>
    </dgm:pt>
    <dgm:pt modelId="{FFC78252-FAD9-1844-BCE3-8E5473EC4E19}" type="pres">
      <dgm:prSet presAssocID="{D6956C98-877E-0742-B019-53DE60C22636}" presName="accentRepeatNode" presStyleLbl="solidFgAcc1" presStyleIdx="4" presStyleCnt="5"/>
      <dgm:spPr>
        <a:solidFill>
          <a:srgbClr val="0432FF"/>
        </a:solidFill>
      </dgm:spPr>
    </dgm:pt>
  </dgm:ptLst>
  <dgm:cxnLst>
    <dgm:cxn modelId="{2FFC2415-B1A3-264C-A31C-D11D6952D2DC}" srcId="{8A2A21DB-C2DA-BF43-B70B-B9CD98428663}" destId="{E3D4F303-6F53-8446-A9A6-25CC8203C586}" srcOrd="3" destOrd="0" parTransId="{25B8DA7C-3454-694A-AA0D-2F4EAA66C0D7}" sibTransId="{D04A3E3C-7A85-9C4D-AE72-5F1E844B8F22}"/>
    <dgm:cxn modelId="{57D96119-9F36-F449-B8FE-7BD0A367B78A}" type="presOf" srcId="{8A2A21DB-C2DA-BF43-B70B-B9CD98428663}" destId="{D6752F51-9950-DE49-9E10-39C34F885F8E}" srcOrd="0" destOrd="0" presId="urn:microsoft.com/office/officeart/2008/layout/VerticalCurvedList"/>
    <dgm:cxn modelId="{FDFE4538-78F8-544A-B4B5-89B1F4CA3328}" type="presOf" srcId="{90E5F110-EB1B-8747-8DE9-6158A53CCF92}" destId="{DBD7EAD8-0DB7-4F45-B699-902B153D6D74}" srcOrd="0" destOrd="0" presId="urn:microsoft.com/office/officeart/2008/layout/VerticalCurvedList"/>
    <dgm:cxn modelId="{32BC475C-3965-F844-A3FA-0D8D84806CE0}" srcId="{8A2A21DB-C2DA-BF43-B70B-B9CD98428663}" destId="{D6956C98-877E-0742-B019-53DE60C22636}" srcOrd="4" destOrd="0" parTransId="{BCD50075-888D-664B-B850-DCA597C90D4A}" sibTransId="{376187FF-1F87-DA47-A0D6-A91DFE3E78A4}"/>
    <dgm:cxn modelId="{752DAD62-BC4C-3743-8E5C-5E75086701DE}" srcId="{8A2A21DB-C2DA-BF43-B70B-B9CD98428663}" destId="{553E046B-DA64-1345-AFFB-ED76BAE27D88}" srcOrd="2" destOrd="0" parTransId="{2B61889F-1E5D-4F49-B84F-C433E2DC428B}" sibTransId="{2F94E714-1EDB-BE42-B582-3C0B9673BA40}"/>
    <dgm:cxn modelId="{666C16A6-8E42-584C-80CE-132D0B964FB4}" srcId="{8A2A21DB-C2DA-BF43-B70B-B9CD98428663}" destId="{90E5F110-EB1B-8747-8DE9-6158A53CCF92}" srcOrd="1" destOrd="0" parTransId="{0EE3E0B7-96AC-884B-BD08-F33FB882371B}" sibTransId="{180E65AD-CDEC-FF46-9D5A-E36EC4E71260}"/>
    <dgm:cxn modelId="{A3197FC9-EE39-084A-AF07-28DCB311D395}" type="presOf" srcId="{D6956C98-877E-0742-B019-53DE60C22636}" destId="{B8A35BDB-5645-734C-A983-8BFBC8D5EFDE}" srcOrd="0" destOrd="0" presId="urn:microsoft.com/office/officeart/2008/layout/VerticalCurvedList"/>
    <dgm:cxn modelId="{065C44D8-D91D-064D-8A60-675E25889046}" type="presOf" srcId="{553E046B-DA64-1345-AFFB-ED76BAE27D88}" destId="{EB86FC9E-A649-FF42-B4EB-F3F03BA1ACAE}" srcOrd="0" destOrd="0" presId="urn:microsoft.com/office/officeart/2008/layout/VerticalCurvedList"/>
    <dgm:cxn modelId="{5D4F0EE0-16C9-D248-9CD8-4F6AFA9A2C9C}" type="presOf" srcId="{E3D4F303-6F53-8446-A9A6-25CC8203C586}" destId="{3CF56666-B330-8642-B6CC-D83863076ECB}" srcOrd="0" destOrd="0" presId="urn:microsoft.com/office/officeart/2008/layout/VerticalCurvedList"/>
    <dgm:cxn modelId="{7360F2EB-1163-7046-922D-DD0A418255D9}" srcId="{8A2A21DB-C2DA-BF43-B70B-B9CD98428663}" destId="{2FEE7D60-093A-2146-896A-1577A4571B01}" srcOrd="0" destOrd="0" parTransId="{C2C92D8B-F9F1-0246-A4A5-9BA0F8878051}" sibTransId="{EED709ED-F49B-E44E-9D79-04FAF063ABCF}"/>
    <dgm:cxn modelId="{EA9676EE-7357-E248-90DD-617EE1D540B3}" type="presOf" srcId="{2FEE7D60-093A-2146-896A-1577A4571B01}" destId="{78787F16-B043-CE4C-AB1B-B3AA74A84646}" srcOrd="0" destOrd="0" presId="urn:microsoft.com/office/officeart/2008/layout/VerticalCurvedList"/>
    <dgm:cxn modelId="{659394F1-D52C-1943-9538-100DD5499A6C}" type="presOf" srcId="{EED709ED-F49B-E44E-9D79-04FAF063ABCF}" destId="{4A426014-1E5E-824C-B171-A9B6518A7DF2}" srcOrd="0" destOrd="0" presId="urn:microsoft.com/office/officeart/2008/layout/VerticalCurvedList"/>
    <dgm:cxn modelId="{637C44FF-EBCF-4F41-89BC-494A117B95B0}" type="presParOf" srcId="{D6752F51-9950-DE49-9E10-39C34F885F8E}" destId="{B97D6A56-3E40-AF49-92DE-33C2297998FE}" srcOrd="0" destOrd="0" presId="urn:microsoft.com/office/officeart/2008/layout/VerticalCurvedList"/>
    <dgm:cxn modelId="{3732FE50-F9CB-8141-86BA-E918205B0431}" type="presParOf" srcId="{B97D6A56-3E40-AF49-92DE-33C2297998FE}" destId="{44BE8985-E9D8-A543-AE71-98B2B613A65C}" srcOrd="0" destOrd="0" presId="urn:microsoft.com/office/officeart/2008/layout/VerticalCurvedList"/>
    <dgm:cxn modelId="{07C5776B-EE76-604B-93E5-2943BE2B3D70}" type="presParOf" srcId="{44BE8985-E9D8-A543-AE71-98B2B613A65C}" destId="{09811DDE-513F-AD46-8D8D-BD4560BF666D}" srcOrd="0" destOrd="0" presId="urn:microsoft.com/office/officeart/2008/layout/VerticalCurvedList"/>
    <dgm:cxn modelId="{651DE798-07BB-5B4C-B047-7031101F7CB1}" type="presParOf" srcId="{44BE8985-E9D8-A543-AE71-98B2B613A65C}" destId="{4A426014-1E5E-824C-B171-A9B6518A7DF2}" srcOrd="1" destOrd="0" presId="urn:microsoft.com/office/officeart/2008/layout/VerticalCurvedList"/>
    <dgm:cxn modelId="{4A992EC0-1A3D-6844-90EF-D16B706326F7}" type="presParOf" srcId="{44BE8985-E9D8-A543-AE71-98B2B613A65C}" destId="{BE0686E4-A461-114F-8E24-3C8778ADB7B8}" srcOrd="2" destOrd="0" presId="urn:microsoft.com/office/officeart/2008/layout/VerticalCurvedList"/>
    <dgm:cxn modelId="{A7970D8D-15C9-F249-A73C-F3C8A26143F3}" type="presParOf" srcId="{44BE8985-E9D8-A543-AE71-98B2B613A65C}" destId="{52AD5A00-53B9-7942-9861-7F9894F809FE}" srcOrd="3" destOrd="0" presId="urn:microsoft.com/office/officeart/2008/layout/VerticalCurvedList"/>
    <dgm:cxn modelId="{29E53D21-9351-1444-9536-D3D9938BAD4F}" type="presParOf" srcId="{B97D6A56-3E40-AF49-92DE-33C2297998FE}" destId="{78787F16-B043-CE4C-AB1B-B3AA74A84646}" srcOrd="1" destOrd="0" presId="urn:microsoft.com/office/officeart/2008/layout/VerticalCurvedList"/>
    <dgm:cxn modelId="{ADEB8663-F8E6-6348-9C5C-2790001B52C2}" type="presParOf" srcId="{B97D6A56-3E40-AF49-92DE-33C2297998FE}" destId="{299EF717-EBC3-B449-A37F-944285066C0B}" srcOrd="2" destOrd="0" presId="urn:microsoft.com/office/officeart/2008/layout/VerticalCurvedList"/>
    <dgm:cxn modelId="{D11DF454-A575-224C-BC4A-AB9B6F45AD2C}" type="presParOf" srcId="{299EF717-EBC3-B449-A37F-944285066C0B}" destId="{824C74E4-77F0-0746-B935-FB4171AAFCD1}" srcOrd="0" destOrd="0" presId="urn:microsoft.com/office/officeart/2008/layout/VerticalCurvedList"/>
    <dgm:cxn modelId="{81BB4C9A-9684-C34D-86B7-8A2D6E230DB6}" type="presParOf" srcId="{B97D6A56-3E40-AF49-92DE-33C2297998FE}" destId="{DBD7EAD8-0DB7-4F45-B699-902B153D6D74}" srcOrd="3" destOrd="0" presId="urn:microsoft.com/office/officeart/2008/layout/VerticalCurvedList"/>
    <dgm:cxn modelId="{73E7C602-DA50-F847-A4C3-A5BA13BD87AB}" type="presParOf" srcId="{B97D6A56-3E40-AF49-92DE-33C2297998FE}" destId="{49CF3BE8-F865-9D4C-831C-A525F44CDA4A}" srcOrd="4" destOrd="0" presId="urn:microsoft.com/office/officeart/2008/layout/VerticalCurvedList"/>
    <dgm:cxn modelId="{AB270205-7178-064B-AC64-E9AAF74C0283}" type="presParOf" srcId="{49CF3BE8-F865-9D4C-831C-A525F44CDA4A}" destId="{302B3032-9392-F042-8051-874C140E36D8}" srcOrd="0" destOrd="0" presId="urn:microsoft.com/office/officeart/2008/layout/VerticalCurvedList"/>
    <dgm:cxn modelId="{BFDA6308-DAE8-5D4F-9497-1F8539ECF599}" type="presParOf" srcId="{B97D6A56-3E40-AF49-92DE-33C2297998FE}" destId="{EB86FC9E-A649-FF42-B4EB-F3F03BA1ACAE}" srcOrd="5" destOrd="0" presId="urn:microsoft.com/office/officeart/2008/layout/VerticalCurvedList"/>
    <dgm:cxn modelId="{8F490304-5CFF-1747-B70B-3AF1444A4A99}" type="presParOf" srcId="{B97D6A56-3E40-AF49-92DE-33C2297998FE}" destId="{FC1AF7E2-E79D-444E-99DF-4705A853F961}" srcOrd="6" destOrd="0" presId="urn:microsoft.com/office/officeart/2008/layout/VerticalCurvedList"/>
    <dgm:cxn modelId="{D498CF42-496E-1F49-B962-441A59E7BA94}" type="presParOf" srcId="{FC1AF7E2-E79D-444E-99DF-4705A853F961}" destId="{1251694A-194A-914E-9FF4-6E9CC38E7B19}" srcOrd="0" destOrd="0" presId="urn:microsoft.com/office/officeart/2008/layout/VerticalCurvedList"/>
    <dgm:cxn modelId="{6B15683C-BF71-B14B-A27D-45EB3B7F76E8}" type="presParOf" srcId="{B97D6A56-3E40-AF49-92DE-33C2297998FE}" destId="{3CF56666-B330-8642-B6CC-D83863076ECB}" srcOrd="7" destOrd="0" presId="urn:microsoft.com/office/officeart/2008/layout/VerticalCurvedList"/>
    <dgm:cxn modelId="{878476E6-B221-E04B-989E-6CBA8B5C3934}" type="presParOf" srcId="{B97D6A56-3E40-AF49-92DE-33C2297998FE}" destId="{A7B12BF7-8837-414D-A42F-88EC3C13216B}" srcOrd="8" destOrd="0" presId="urn:microsoft.com/office/officeart/2008/layout/VerticalCurvedList"/>
    <dgm:cxn modelId="{0D72CB35-5839-964C-AB3F-B29506191334}" type="presParOf" srcId="{A7B12BF7-8837-414D-A42F-88EC3C13216B}" destId="{8AC9986D-20A9-ED4D-9509-A899DFB9D28F}" srcOrd="0" destOrd="0" presId="urn:microsoft.com/office/officeart/2008/layout/VerticalCurvedList"/>
    <dgm:cxn modelId="{5C5CDD34-81D2-3E49-B4DF-92B1F37749E8}" type="presParOf" srcId="{B97D6A56-3E40-AF49-92DE-33C2297998FE}" destId="{B8A35BDB-5645-734C-A983-8BFBC8D5EFDE}" srcOrd="9" destOrd="0" presId="urn:microsoft.com/office/officeart/2008/layout/VerticalCurvedList"/>
    <dgm:cxn modelId="{9FA5BA81-B087-AF46-93CF-B188E6AC55D8}" type="presParOf" srcId="{B97D6A56-3E40-AF49-92DE-33C2297998FE}" destId="{0FADDB54-FBF1-FA4C-AA69-BD8C3D0666C8}" srcOrd="10" destOrd="0" presId="urn:microsoft.com/office/officeart/2008/layout/VerticalCurvedList"/>
    <dgm:cxn modelId="{3335A36F-3B69-4548-AB8F-034690F0E61E}" type="presParOf" srcId="{0FADDB54-FBF1-FA4C-AA69-BD8C3D0666C8}" destId="{FFC78252-FAD9-1844-BCE3-8E5473EC4E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2A21DB-C2DA-BF43-B70B-B9CD98428663}" type="doc">
      <dgm:prSet loTypeId="urn:microsoft.com/office/officeart/2008/layout/VerticalCurvedList" loCatId="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5F110-EB1B-8747-8DE9-6158A53CCF92}">
      <dgm:prSet phldrT="[Text]" custT="1"/>
      <dgm:spPr/>
      <dgm:t>
        <a:bodyPr/>
        <a:lstStyle/>
        <a:p>
          <a:r>
            <a:rPr lang="en-US" sz="2800" dirty="0"/>
            <a:t>How to do it small?</a:t>
          </a:r>
        </a:p>
      </dgm:t>
    </dgm:pt>
    <dgm:pt modelId="{0EE3E0B7-96AC-884B-BD08-F33FB882371B}" type="parTrans" cxnId="{666C16A6-8E42-584C-80CE-132D0B964FB4}">
      <dgm:prSet/>
      <dgm:spPr/>
      <dgm:t>
        <a:bodyPr/>
        <a:lstStyle/>
        <a:p>
          <a:endParaRPr lang="en-US" sz="1400"/>
        </a:p>
      </dgm:t>
    </dgm:pt>
    <dgm:pt modelId="{180E65AD-CDEC-FF46-9D5A-E36EC4E71260}" type="sibTrans" cxnId="{666C16A6-8E42-584C-80CE-132D0B964FB4}">
      <dgm:prSet/>
      <dgm:spPr/>
      <dgm:t>
        <a:bodyPr/>
        <a:lstStyle/>
        <a:p>
          <a:endParaRPr lang="en-US" sz="1400"/>
        </a:p>
      </dgm:t>
    </dgm:pt>
    <dgm:pt modelId="{E3D4F303-6F53-8446-A9A6-25CC8203C586}">
      <dgm:prSet phldrT="[Text]" custT="1"/>
      <dgm:spPr/>
      <dgm:t>
        <a:bodyPr/>
        <a:lstStyle/>
        <a:p>
          <a:r>
            <a:rPr lang="en-US" sz="2800" dirty="0"/>
            <a:t>What mission concepts?</a:t>
          </a:r>
        </a:p>
      </dgm:t>
    </dgm:pt>
    <dgm:pt modelId="{25B8DA7C-3454-694A-AA0D-2F4EAA66C0D7}" type="parTrans" cxnId="{2FFC2415-B1A3-264C-A31C-D11D6952D2DC}">
      <dgm:prSet/>
      <dgm:spPr/>
      <dgm:t>
        <a:bodyPr/>
        <a:lstStyle/>
        <a:p>
          <a:endParaRPr lang="en-US" sz="1400"/>
        </a:p>
      </dgm:t>
    </dgm:pt>
    <dgm:pt modelId="{D04A3E3C-7A85-9C4D-AE72-5F1E844B8F22}" type="sibTrans" cxnId="{2FFC2415-B1A3-264C-A31C-D11D6952D2DC}">
      <dgm:prSet/>
      <dgm:spPr/>
      <dgm:t>
        <a:bodyPr/>
        <a:lstStyle/>
        <a:p>
          <a:endParaRPr lang="en-US" sz="1400"/>
        </a:p>
      </dgm:t>
    </dgm:pt>
    <dgm:pt modelId="{553E046B-DA64-1345-AFFB-ED76BAE27D88}">
      <dgm:prSet phldrT="[Text]" custT="1"/>
      <dgm:spPr/>
      <dgm:t>
        <a:bodyPr/>
        <a:lstStyle/>
        <a:p>
          <a:r>
            <a:rPr lang="en-US" sz="2800" dirty="0"/>
            <a:t>What science?</a:t>
          </a:r>
        </a:p>
      </dgm:t>
    </dgm:pt>
    <dgm:pt modelId="{2B61889F-1E5D-4F49-B84F-C433E2DC428B}" type="parTrans" cxnId="{752DAD62-BC4C-3743-8E5C-5E75086701DE}">
      <dgm:prSet/>
      <dgm:spPr/>
      <dgm:t>
        <a:bodyPr/>
        <a:lstStyle/>
        <a:p>
          <a:endParaRPr lang="en-US"/>
        </a:p>
      </dgm:t>
    </dgm:pt>
    <dgm:pt modelId="{2F94E714-1EDB-BE42-B582-3C0B9673BA40}" type="sibTrans" cxnId="{752DAD62-BC4C-3743-8E5C-5E75086701DE}">
      <dgm:prSet/>
      <dgm:spPr/>
      <dgm:t>
        <a:bodyPr/>
        <a:lstStyle/>
        <a:p>
          <a:endParaRPr lang="en-US"/>
        </a:p>
      </dgm:t>
    </dgm:pt>
    <dgm:pt modelId="{2FEE7D60-093A-2146-896A-1577A4571B01}">
      <dgm:prSet phldrT="[Text]" custT="1"/>
      <dgm:spPr/>
      <dgm:t>
        <a:bodyPr/>
        <a:lstStyle/>
        <a:p>
          <a:r>
            <a:rPr lang="en-US" sz="2800" dirty="0"/>
            <a:t>Why Mars?</a:t>
          </a:r>
        </a:p>
      </dgm:t>
    </dgm:pt>
    <dgm:pt modelId="{EED709ED-F49B-E44E-9D79-04FAF063ABCF}" type="sibTrans" cxnId="{7360F2EB-1163-7046-922D-DD0A418255D9}">
      <dgm:prSet/>
      <dgm:spPr/>
      <dgm:t>
        <a:bodyPr/>
        <a:lstStyle/>
        <a:p>
          <a:endParaRPr lang="en-US" sz="1100"/>
        </a:p>
      </dgm:t>
    </dgm:pt>
    <dgm:pt modelId="{C2C92D8B-F9F1-0246-A4A5-9BA0F8878051}" type="parTrans" cxnId="{7360F2EB-1163-7046-922D-DD0A418255D9}">
      <dgm:prSet/>
      <dgm:spPr/>
      <dgm:t>
        <a:bodyPr/>
        <a:lstStyle/>
        <a:p>
          <a:endParaRPr lang="en-US" sz="1400"/>
        </a:p>
      </dgm:t>
    </dgm:pt>
    <dgm:pt modelId="{D6956C98-877E-0742-B019-53DE60C22636}">
      <dgm:prSet phldrT="[Text]" custT="1"/>
      <dgm:spPr/>
      <dgm:t>
        <a:bodyPr/>
        <a:lstStyle/>
        <a:p>
          <a:r>
            <a:rPr lang="en-US" sz="2800" dirty="0"/>
            <a:t>Last thoughts &amp; summary</a:t>
          </a:r>
        </a:p>
      </dgm:t>
    </dgm:pt>
    <dgm:pt modelId="{BCD50075-888D-664B-B850-DCA597C90D4A}" type="parTrans" cxnId="{32BC475C-3965-F844-A3FA-0D8D84806CE0}">
      <dgm:prSet/>
      <dgm:spPr/>
      <dgm:t>
        <a:bodyPr/>
        <a:lstStyle/>
        <a:p>
          <a:endParaRPr lang="en-US"/>
        </a:p>
      </dgm:t>
    </dgm:pt>
    <dgm:pt modelId="{376187FF-1F87-DA47-A0D6-A91DFE3E78A4}" type="sibTrans" cxnId="{32BC475C-3965-F844-A3FA-0D8D84806CE0}">
      <dgm:prSet/>
      <dgm:spPr/>
      <dgm:t>
        <a:bodyPr/>
        <a:lstStyle/>
        <a:p>
          <a:endParaRPr lang="en-US"/>
        </a:p>
      </dgm:t>
    </dgm:pt>
    <dgm:pt modelId="{D6752F51-9950-DE49-9E10-39C34F885F8E}" type="pres">
      <dgm:prSet presAssocID="{8A2A21DB-C2DA-BF43-B70B-B9CD98428663}" presName="Name0" presStyleCnt="0">
        <dgm:presLayoutVars>
          <dgm:chMax val="7"/>
          <dgm:chPref val="7"/>
          <dgm:dir/>
        </dgm:presLayoutVars>
      </dgm:prSet>
      <dgm:spPr/>
    </dgm:pt>
    <dgm:pt modelId="{B97D6A56-3E40-AF49-92DE-33C2297998FE}" type="pres">
      <dgm:prSet presAssocID="{8A2A21DB-C2DA-BF43-B70B-B9CD98428663}" presName="Name1" presStyleCnt="0"/>
      <dgm:spPr/>
    </dgm:pt>
    <dgm:pt modelId="{44BE8985-E9D8-A543-AE71-98B2B613A65C}" type="pres">
      <dgm:prSet presAssocID="{8A2A21DB-C2DA-BF43-B70B-B9CD98428663}" presName="cycle" presStyleCnt="0"/>
      <dgm:spPr/>
    </dgm:pt>
    <dgm:pt modelId="{09811DDE-513F-AD46-8D8D-BD4560BF666D}" type="pres">
      <dgm:prSet presAssocID="{8A2A21DB-C2DA-BF43-B70B-B9CD98428663}" presName="srcNode" presStyleLbl="node1" presStyleIdx="0" presStyleCnt="5"/>
      <dgm:spPr/>
    </dgm:pt>
    <dgm:pt modelId="{4A426014-1E5E-824C-B171-A9B6518A7DF2}" type="pres">
      <dgm:prSet presAssocID="{8A2A21DB-C2DA-BF43-B70B-B9CD98428663}" presName="conn" presStyleLbl="parChTrans1D2" presStyleIdx="0" presStyleCnt="1" custLinFactNeighborX="-34620" custLinFactNeighborY="102"/>
      <dgm:spPr/>
    </dgm:pt>
    <dgm:pt modelId="{BE0686E4-A461-114F-8E24-3C8778ADB7B8}" type="pres">
      <dgm:prSet presAssocID="{8A2A21DB-C2DA-BF43-B70B-B9CD98428663}" presName="extraNode" presStyleLbl="node1" presStyleIdx="0" presStyleCnt="5"/>
      <dgm:spPr/>
    </dgm:pt>
    <dgm:pt modelId="{52AD5A00-53B9-7942-9861-7F9894F809FE}" type="pres">
      <dgm:prSet presAssocID="{8A2A21DB-C2DA-BF43-B70B-B9CD98428663}" presName="dstNode" presStyleLbl="node1" presStyleIdx="0" presStyleCnt="5"/>
      <dgm:spPr/>
    </dgm:pt>
    <dgm:pt modelId="{78787F16-B043-CE4C-AB1B-B3AA74A84646}" type="pres">
      <dgm:prSet presAssocID="{2FEE7D60-093A-2146-896A-1577A4571B01}" presName="text_1" presStyleLbl="node1" presStyleIdx="0" presStyleCnt="5">
        <dgm:presLayoutVars>
          <dgm:bulletEnabled val="1"/>
        </dgm:presLayoutVars>
      </dgm:prSet>
      <dgm:spPr/>
    </dgm:pt>
    <dgm:pt modelId="{299EF717-EBC3-B449-A37F-944285066C0B}" type="pres">
      <dgm:prSet presAssocID="{2FEE7D60-093A-2146-896A-1577A4571B01}" presName="accent_1" presStyleCnt="0"/>
      <dgm:spPr/>
    </dgm:pt>
    <dgm:pt modelId="{824C74E4-77F0-0746-B935-FB4171AAFCD1}" type="pres">
      <dgm:prSet presAssocID="{2FEE7D60-093A-2146-896A-1577A4571B01}" presName="accentRepeatNode" presStyleLbl="solidFgAcc1" presStyleIdx="0" presStyleCnt="5"/>
      <dgm:spPr>
        <a:solidFill>
          <a:srgbClr val="FF0000"/>
        </a:solidFill>
      </dgm:spPr>
    </dgm:pt>
    <dgm:pt modelId="{DBD7EAD8-0DB7-4F45-B699-902B153D6D74}" type="pres">
      <dgm:prSet presAssocID="{90E5F110-EB1B-8747-8DE9-6158A53CCF92}" presName="text_2" presStyleLbl="node1" presStyleIdx="1" presStyleCnt="5">
        <dgm:presLayoutVars>
          <dgm:bulletEnabled val="1"/>
        </dgm:presLayoutVars>
      </dgm:prSet>
      <dgm:spPr/>
    </dgm:pt>
    <dgm:pt modelId="{49CF3BE8-F865-9D4C-831C-A525F44CDA4A}" type="pres">
      <dgm:prSet presAssocID="{90E5F110-EB1B-8747-8DE9-6158A53CCF92}" presName="accent_2" presStyleCnt="0"/>
      <dgm:spPr/>
    </dgm:pt>
    <dgm:pt modelId="{302B3032-9392-F042-8051-874C140E36D8}" type="pres">
      <dgm:prSet presAssocID="{90E5F110-EB1B-8747-8DE9-6158A53CCF92}" presName="accentRepeatNode" presStyleLbl="solidFgAcc1" presStyleIdx="1" presStyleCnt="5"/>
      <dgm:spPr>
        <a:solidFill>
          <a:schemeClr val="accent2"/>
        </a:solidFill>
      </dgm:spPr>
    </dgm:pt>
    <dgm:pt modelId="{EB86FC9E-A649-FF42-B4EB-F3F03BA1ACAE}" type="pres">
      <dgm:prSet presAssocID="{553E046B-DA64-1345-AFFB-ED76BAE27D88}" presName="text_3" presStyleLbl="node1" presStyleIdx="2" presStyleCnt="5">
        <dgm:presLayoutVars>
          <dgm:bulletEnabled val="1"/>
        </dgm:presLayoutVars>
      </dgm:prSet>
      <dgm:spPr/>
    </dgm:pt>
    <dgm:pt modelId="{FC1AF7E2-E79D-444E-99DF-4705A853F961}" type="pres">
      <dgm:prSet presAssocID="{553E046B-DA64-1345-AFFB-ED76BAE27D88}" presName="accent_3" presStyleCnt="0"/>
      <dgm:spPr/>
    </dgm:pt>
    <dgm:pt modelId="{1251694A-194A-914E-9FF4-6E9CC38E7B19}" type="pres">
      <dgm:prSet presAssocID="{553E046B-DA64-1345-AFFB-ED76BAE27D88}" presName="accentRepeatNode" presStyleLbl="solidFgAcc1" presStyleIdx="2" presStyleCnt="5"/>
      <dgm:spPr>
        <a:solidFill>
          <a:srgbClr val="FFFF00"/>
        </a:solidFill>
      </dgm:spPr>
    </dgm:pt>
    <dgm:pt modelId="{3CF56666-B330-8642-B6CC-D83863076ECB}" type="pres">
      <dgm:prSet presAssocID="{E3D4F303-6F53-8446-A9A6-25CC8203C586}" presName="text_4" presStyleLbl="node1" presStyleIdx="3" presStyleCnt="5">
        <dgm:presLayoutVars>
          <dgm:bulletEnabled val="1"/>
        </dgm:presLayoutVars>
      </dgm:prSet>
      <dgm:spPr/>
    </dgm:pt>
    <dgm:pt modelId="{A7B12BF7-8837-414D-A42F-88EC3C13216B}" type="pres">
      <dgm:prSet presAssocID="{E3D4F303-6F53-8446-A9A6-25CC8203C586}" presName="accent_4" presStyleCnt="0"/>
      <dgm:spPr/>
    </dgm:pt>
    <dgm:pt modelId="{8AC9986D-20A9-ED4D-9509-A899DFB9D28F}" type="pres">
      <dgm:prSet presAssocID="{E3D4F303-6F53-8446-A9A6-25CC8203C586}" presName="accentRepeatNode" presStyleLbl="solidFgAcc1" presStyleIdx="3" presStyleCnt="5"/>
      <dgm:spPr>
        <a:solidFill>
          <a:srgbClr val="00B050"/>
        </a:solidFill>
      </dgm:spPr>
    </dgm:pt>
    <dgm:pt modelId="{B8A35BDB-5645-734C-A983-8BFBC8D5EFDE}" type="pres">
      <dgm:prSet presAssocID="{D6956C98-877E-0742-B019-53DE60C22636}" presName="text_5" presStyleLbl="node1" presStyleIdx="4" presStyleCnt="5">
        <dgm:presLayoutVars>
          <dgm:bulletEnabled val="1"/>
        </dgm:presLayoutVars>
      </dgm:prSet>
      <dgm:spPr/>
    </dgm:pt>
    <dgm:pt modelId="{0FADDB54-FBF1-FA4C-AA69-BD8C3D0666C8}" type="pres">
      <dgm:prSet presAssocID="{D6956C98-877E-0742-B019-53DE60C22636}" presName="accent_5" presStyleCnt="0"/>
      <dgm:spPr/>
    </dgm:pt>
    <dgm:pt modelId="{FFC78252-FAD9-1844-BCE3-8E5473EC4E19}" type="pres">
      <dgm:prSet presAssocID="{D6956C98-877E-0742-B019-53DE60C22636}" presName="accentRepeatNode" presStyleLbl="solidFgAcc1" presStyleIdx="4" presStyleCnt="5"/>
      <dgm:spPr>
        <a:solidFill>
          <a:srgbClr val="0432FF"/>
        </a:solidFill>
      </dgm:spPr>
    </dgm:pt>
  </dgm:ptLst>
  <dgm:cxnLst>
    <dgm:cxn modelId="{2FFC2415-B1A3-264C-A31C-D11D6952D2DC}" srcId="{8A2A21DB-C2DA-BF43-B70B-B9CD98428663}" destId="{E3D4F303-6F53-8446-A9A6-25CC8203C586}" srcOrd="3" destOrd="0" parTransId="{25B8DA7C-3454-694A-AA0D-2F4EAA66C0D7}" sibTransId="{D04A3E3C-7A85-9C4D-AE72-5F1E844B8F22}"/>
    <dgm:cxn modelId="{57D96119-9F36-F449-B8FE-7BD0A367B78A}" type="presOf" srcId="{8A2A21DB-C2DA-BF43-B70B-B9CD98428663}" destId="{D6752F51-9950-DE49-9E10-39C34F885F8E}" srcOrd="0" destOrd="0" presId="urn:microsoft.com/office/officeart/2008/layout/VerticalCurvedList"/>
    <dgm:cxn modelId="{FDFE4538-78F8-544A-B4B5-89B1F4CA3328}" type="presOf" srcId="{90E5F110-EB1B-8747-8DE9-6158A53CCF92}" destId="{DBD7EAD8-0DB7-4F45-B699-902B153D6D74}" srcOrd="0" destOrd="0" presId="urn:microsoft.com/office/officeart/2008/layout/VerticalCurvedList"/>
    <dgm:cxn modelId="{32BC475C-3965-F844-A3FA-0D8D84806CE0}" srcId="{8A2A21DB-C2DA-BF43-B70B-B9CD98428663}" destId="{D6956C98-877E-0742-B019-53DE60C22636}" srcOrd="4" destOrd="0" parTransId="{BCD50075-888D-664B-B850-DCA597C90D4A}" sibTransId="{376187FF-1F87-DA47-A0D6-A91DFE3E78A4}"/>
    <dgm:cxn modelId="{752DAD62-BC4C-3743-8E5C-5E75086701DE}" srcId="{8A2A21DB-C2DA-BF43-B70B-B9CD98428663}" destId="{553E046B-DA64-1345-AFFB-ED76BAE27D88}" srcOrd="2" destOrd="0" parTransId="{2B61889F-1E5D-4F49-B84F-C433E2DC428B}" sibTransId="{2F94E714-1EDB-BE42-B582-3C0B9673BA40}"/>
    <dgm:cxn modelId="{666C16A6-8E42-584C-80CE-132D0B964FB4}" srcId="{8A2A21DB-C2DA-BF43-B70B-B9CD98428663}" destId="{90E5F110-EB1B-8747-8DE9-6158A53CCF92}" srcOrd="1" destOrd="0" parTransId="{0EE3E0B7-96AC-884B-BD08-F33FB882371B}" sibTransId="{180E65AD-CDEC-FF46-9D5A-E36EC4E71260}"/>
    <dgm:cxn modelId="{A3197FC9-EE39-084A-AF07-28DCB311D395}" type="presOf" srcId="{D6956C98-877E-0742-B019-53DE60C22636}" destId="{B8A35BDB-5645-734C-A983-8BFBC8D5EFDE}" srcOrd="0" destOrd="0" presId="urn:microsoft.com/office/officeart/2008/layout/VerticalCurvedList"/>
    <dgm:cxn modelId="{065C44D8-D91D-064D-8A60-675E25889046}" type="presOf" srcId="{553E046B-DA64-1345-AFFB-ED76BAE27D88}" destId="{EB86FC9E-A649-FF42-B4EB-F3F03BA1ACAE}" srcOrd="0" destOrd="0" presId="urn:microsoft.com/office/officeart/2008/layout/VerticalCurvedList"/>
    <dgm:cxn modelId="{5D4F0EE0-16C9-D248-9CD8-4F6AFA9A2C9C}" type="presOf" srcId="{E3D4F303-6F53-8446-A9A6-25CC8203C586}" destId="{3CF56666-B330-8642-B6CC-D83863076ECB}" srcOrd="0" destOrd="0" presId="urn:microsoft.com/office/officeart/2008/layout/VerticalCurvedList"/>
    <dgm:cxn modelId="{7360F2EB-1163-7046-922D-DD0A418255D9}" srcId="{8A2A21DB-C2DA-BF43-B70B-B9CD98428663}" destId="{2FEE7D60-093A-2146-896A-1577A4571B01}" srcOrd="0" destOrd="0" parTransId="{C2C92D8B-F9F1-0246-A4A5-9BA0F8878051}" sibTransId="{EED709ED-F49B-E44E-9D79-04FAF063ABCF}"/>
    <dgm:cxn modelId="{EA9676EE-7357-E248-90DD-617EE1D540B3}" type="presOf" srcId="{2FEE7D60-093A-2146-896A-1577A4571B01}" destId="{78787F16-B043-CE4C-AB1B-B3AA74A84646}" srcOrd="0" destOrd="0" presId="urn:microsoft.com/office/officeart/2008/layout/VerticalCurvedList"/>
    <dgm:cxn modelId="{659394F1-D52C-1943-9538-100DD5499A6C}" type="presOf" srcId="{EED709ED-F49B-E44E-9D79-04FAF063ABCF}" destId="{4A426014-1E5E-824C-B171-A9B6518A7DF2}" srcOrd="0" destOrd="0" presId="urn:microsoft.com/office/officeart/2008/layout/VerticalCurvedList"/>
    <dgm:cxn modelId="{637C44FF-EBCF-4F41-89BC-494A117B95B0}" type="presParOf" srcId="{D6752F51-9950-DE49-9E10-39C34F885F8E}" destId="{B97D6A56-3E40-AF49-92DE-33C2297998FE}" srcOrd="0" destOrd="0" presId="urn:microsoft.com/office/officeart/2008/layout/VerticalCurvedList"/>
    <dgm:cxn modelId="{3732FE50-F9CB-8141-86BA-E918205B0431}" type="presParOf" srcId="{B97D6A56-3E40-AF49-92DE-33C2297998FE}" destId="{44BE8985-E9D8-A543-AE71-98B2B613A65C}" srcOrd="0" destOrd="0" presId="urn:microsoft.com/office/officeart/2008/layout/VerticalCurvedList"/>
    <dgm:cxn modelId="{07C5776B-EE76-604B-93E5-2943BE2B3D70}" type="presParOf" srcId="{44BE8985-E9D8-A543-AE71-98B2B613A65C}" destId="{09811DDE-513F-AD46-8D8D-BD4560BF666D}" srcOrd="0" destOrd="0" presId="urn:microsoft.com/office/officeart/2008/layout/VerticalCurvedList"/>
    <dgm:cxn modelId="{651DE798-07BB-5B4C-B047-7031101F7CB1}" type="presParOf" srcId="{44BE8985-E9D8-A543-AE71-98B2B613A65C}" destId="{4A426014-1E5E-824C-B171-A9B6518A7DF2}" srcOrd="1" destOrd="0" presId="urn:microsoft.com/office/officeart/2008/layout/VerticalCurvedList"/>
    <dgm:cxn modelId="{4A992EC0-1A3D-6844-90EF-D16B706326F7}" type="presParOf" srcId="{44BE8985-E9D8-A543-AE71-98B2B613A65C}" destId="{BE0686E4-A461-114F-8E24-3C8778ADB7B8}" srcOrd="2" destOrd="0" presId="urn:microsoft.com/office/officeart/2008/layout/VerticalCurvedList"/>
    <dgm:cxn modelId="{A7970D8D-15C9-F249-A73C-F3C8A26143F3}" type="presParOf" srcId="{44BE8985-E9D8-A543-AE71-98B2B613A65C}" destId="{52AD5A00-53B9-7942-9861-7F9894F809FE}" srcOrd="3" destOrd="0" presId="urn:microsoft.com/office/officeart/2008/layout/VerticalCurvedList"/>
    <dgm:cxn modelId="{29E53D21-9351-1444-9536-D3D9938BAD4F}" type="presParOf" srcId="{B97D6A56-3E40-AF49-92DE-33C2297998FE}" destId="{78787F16-B043-CE4C-AB1B-B3AA74A84646}" srcOrd="1" destOrd="0" presId="urn:microsoft.com/office/officeart/2008/layout/VerticalCurvedList"/>
    <dgm:cxn modelId="{ADEB8663-F8E6-6348-9C5C-2790001B52C2}" type="presParOf" srcId="{B97D6A56-3E40-AF49-92DE-33C2297998FE}" destId="{299EF717-EBC3-B449-A37F-944285066C0B}" srcOrd="2" destOrd="0" presId="urn:microsoft.com/office/officeart/2008/layout/VerticalCurvedList"/>
    <dgm:cxn modelId="{D11DF454-A575-224C-BC4A-AB9B6F45AD2C}" type="presParOf" srcId="{299EF717-EBC3-B449-A37F-944285066C0B}" destId="{824C74E4-77F0-0746-B935-FB4171AAFCD1}" srcOrd="0" destOrd="0" presId="urn:microsoft.com/office/officeart/2008/layout/VerticalCurvedList"/>
    <dgm:cxn modelId="{81BB4C9A-9684-C34D-86B7-8A2D6E230DB6}" type="presParOf" srcId="{B97D6A56-3E40-AF49-92DE-33C2297998FE}" destId="{DBD7EAD8-0DB7-4F45-B699-902B153D6D74}" srcOrd="3" destOrd="0" presId="urn:microsoft.com/office/officeart/2008/layout/VerticalCurvedList"/>
    <dgm:cxn modelId="{73E7C602-DA50-F847-A4C3-A5BA13BD87AB}" type="presParOf" srcId="{B97D6A56-3E40-AF49-92DE-33C2297998FE}" destId="{49CF3BE8-F865-9D4C-831C-A525F44CDA4A}" srcOrd="4" destOrd="0" presId="urn:microsoft.com/office/officeart/2008/layout/VerticalCurvedList"/>
    <dgm:cxn modelId="{AB270205-7178-064B-AC64-E9AAF74C0283}" type="presParOf" srcId="{49CF3BE8-F865-9D4C-831C-A525F44CDA4A}" destId="{302B3032-9392-F042-8051-874C140E36D8}" srcOrd="0" destOrd="0" presId="urn:microsoft.com/office/officeart/2008/layout/VerticalCurvedList"/>
    <dgm:cxn modelId="{BFDA6308-DAE8-5D4F-9497-1F8539ECF599}" type="presParOf" srcId="{B97D6A56-3E40-AF49-92DE-33C2297998FE}" destId="{EB86FC9E-A649-FF42-B4EB-F3F03BA1ACAE}" srcOrd="5" destOrd="0" presId="urn:microsoft.com/office/officeart/2008/layout/VerticalCurvedList"/>
    <dgm:cxn modelId="{8F490304-5CFF-1747-B70B-3AF1444A4A99}" type="presParOf" srcId="{B97D6A56-3E40-AF49-92DE-33C2297998FE}" destId="{FC1AF7E2-E79D-444E-99DF-4705A853F961}" srcOrd="6" destOrd="0" presId="urn:microsoft.com/office/officeart/2008/layout/VerticalCurvedList"/>
    <dgm:cxn modelId="{D498CF42-496E-1F49-B962-441A59E7BA94}" type="presParOf" srcId="{FC1AF7E2-E79D-444E-99DF-4705A853F961}" destId="{1251694A-194A-914E-9FF4-6E9CC38E7B19}" srcOrd="0" destOrd="0" presId="urn:microsoft.com/office/officeart/2008/layout/VerticalCurvedList"/>
    <dgm:cxn modelId="{6B15683C-BF71-B14B-A27D-45EB3B7F76E8}" type="presParOf" srcId="{B97D6A56-3E40-AF49-92DE-33C2297998FE}" destId="{3CF56666-B330-8642-B6CC-D83863076ECB}" srcOrd="7" destOrd="0" presId="urn:microsoft.com/office/officeart/2008/layout/VerticalCurvedList"/>
    <dgm:cxn modelId="{878476E6-B221-E04B-989E-6CBA8B5C3934}" type="presParOf" srcId="{B97D6A56-3E40-AF49-92DE-33C2297998FE}" destId="{A7B12BF7-8837-414D-A42F-88EC3C13216B}" srcOrd="8" destOrd="0" presId="urn:microsoft.com/office/officeart/2008/layout/VerticalCurvedList"/>
    <dgm:cxn modelId="{0D72CB35-5839-964C-AB3F-B29506191334}" type="presParOf" srcId="{A7B12BF7-8837-414D-A42F-88EC3C13216B}" destId="{8AC9986D-20A9-ED4D-9509-A899DFB9D28F}" srcOrd="0" destOrd="0" presId="urn:microsoft.com/office/officeart/2008/layout/VerticalCurvedList"/>
    <dgm:cxn modelId="{5C5CDD34-81D2-3E49-B4DF-92B1F37749E8}" type="presParOf" srcId="{B97D6A56-3E40-AF49-92DE-33C2297998FE}" destId="{B8A35BDB-5645-734C-A983-8BFBC8D5EFDE}" srcOrd="9" destOrd="0" presId="urn:microsoft.com/office/officeart/2008/layout/VerticalCurvedList"/>
    <dgm:cxn modelId="{9FA5BA81-B087-AF46-93CF-B188E6AC55D8}" type="presParOf" srcId="{B97D6A56-3E40-AF49-92DE-33C2297998FE}" destId="{0FADDB54-FBF1-FA4C-AA69-BD8C3D0666C8}" srcOrd="10" destOrd="0" presId="urn:microsoft.com/office/officeart/2008/layout/VerticalCurvedList"/>
    <dgm:cxn modelId="{3335A36F-3B69-4548-AB8F-034690F0E61E}" type="presParOf" srcId="{0FADDB54-FBF1-FA4C-AA69-BD8C3D0666C8}" destId="{FFC78252-FAD9-1844-BCE3-8E5473EC4E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2A21DB-C2DA-BF43-B70B-B9CD98428663}" type="doc">
      <dgm:prSet loTypeId="urn:microsoft.com/office/officeart/2008/layout/VerticalCurvedList" loCatId="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5F110-EB1B-8747-8DE9-6158A53CCF92}">
      <dgm:prSet phldrT="[Text]" custT="1"/>
      <dgm:spPr/>
      <dgm:t>
        <a:bodyPr/>
        <a:lstStyle/>
        <a:p>
          <a:r>
            <a:rPr lang="en-US" sz="2800" dirty="0"/>
            <a:t>How to do it small?</a:t>
          </a:r>
        </a:p>
      </dgm:t>
    </dgm:pt>
    <dgm:pt modelId="{0EE3E0B7-96AC-884B-BD08-F33FB882371B}" type="parTrans" cxnId="{666C16A6-8E42-584C-80CE-132D0B964FB4}">
      <dgm:prSet/>
      <dgm:spPr/>
      <dgm:t>
        <a:bodyPr/>
        <a:lstStyle/>
        <a:p>
          <a:endParaRPr lang="en-US" sz="1400"/>
        </a:p>
      </dgm:t>
    </dgm:pt>
    <dgm:pt modelId="{180E65AD-CDEC-FF46-9D5A-E36EC4E71260}" type="sibTrans" cxnId="{666C16A6-8E42-584C-80CE-132D0B964FB4}">
      <dgm:prSet/>
      <dgm:spPr/>
      <dgm:t>
        <a:bodyPr/>
        <a:lstStyle/>
        <a:p>
          <a:endParaRPr lang="en-US" sz="1400"/>
        </a:p>
      </dgm:t>
    </dgm:pt>
    <dgm:pt modelId="{E3D4F303-6F53-8446-A9A6-25CC8203C586}">
      <dgm:prSet phldrT="[Text]" custT="1"/>
      <dgm:spPr/>
      <dgm:t>
        <a:bodyPr/>
        <a:lstStyle/>
        <a:p>
          <a:r>
            <a:rPr lang="en-US" sz="2800" dirty="0"/>
            <a:t>What mission concepts?</a:t>
          </a:r>
        </a:p>
      </dgm:t>
    </dgm:pt>
    <dgm:pt modelId="{25B8DA7C-3454-694A-AA0D-2F4EAA66C0D7}" type="parTrans" cxnId="{2FFC2415-B1A3-264C-A31C-D11D6952D2DC}">
      <dgm:prSet/>
      <dgm:spPr/>
      <dgm:t>
        <a:bodyPr/>
        <a:lstStyle/>
        <a:p>
          <a:endParaRPr lang="en-US" sz="1400"/>
        </a:p>
      </dgm:t>
    </dgm:pt>
    <dgm:pt modelId="{D04A3E3C-7A85-9C4D-AE72-5F1E844B8F22}" type="sibTrans" cxnId="{2FFC2415-B1A3-264C-A31C-D11D6952D2DC}">
      <dgm:prSet/>
      <dgm:spPr/>
      <dgm:t>
        <a:bodyPr/>
        <a:lstStyle/>
        <a:p>
          <a:endParaRPr lang="en-US" sz="1400"/>
        </a:p>
      </dgm:t>
    </dgm:pt>
    <dgm:pt modelId="{553E046B-DA64-1345-AFFB-ED76BAE27D88}">
      <dgm:prSet phldrT="[Text]" custT="1"/>
      <dgm:spPr/>
      <dgm:t>
        <a:bodyPr/>
        <a:lstStyle/>
        <a:p>
          <a:r>
            <a:rPr lang="en-US" sz="2800" dirty="0"/>
            <a:t>What science?</a:t>
          </a:r>
        </a:p>
      </dgm:t>
    </dgm:pt>
    <dgm:pt modelId="{2B61889F-1E5D-4F49-B84F-C433E2DC428B}" type="parTrans" cxnId="{752DAD62-BC4C-3743-8E5C-5E75086701DE}">
      <dgm:prSet/>
      <dgm:spPr/>
      <dgm:t>
        <a:bodyPr/>
        <a:lstStyle/>
        <a:p>
          <a:endParaRPr lang="en-US"/>
        </a:p>
      </dgm:t>
    </dgm:pt>
    <dgm:pt modelId="{2F94E714-1EDB-BE42-B582-3C0B9673BA40}" type="sibTrans" cxnId="{752DAD62-BC4C-3743-8E5C-5E75086701DE}">
      <dgm:prSet/>
      <dgm:spPr/>
      <dgm:t>
        <a:bodyPr/>
        <a:lstStyle/>
        <a:p>
          <a:endParaRPr lang="en-US"/>
        </a:p>
      </dgm:t>
    </dgm:pt>
    <dgm:pt modelId="{2FEE7D60-093A-2146-896A-1577A4571B01}">
      <dgm:prSet phldrT="[Text]" custT="1"/>
      <dgm:spPr/>
      <dgm:t>
        <a:bodyPr/>
        <a:lstStyle/>
        <a:p>
          <a:r>
            <a:rPr lang="en-US" sz="2800" dirty="0"/>
            <a:t>Why Mars?</a:t>
          </a:r>
        </a:p>
      </dgm:t>
    </dgm:pt>
    <dgm:pt modelId="{EED709ED-F49B-E44E-9D79-04FAF063ABCF}" type="sibTrans" cxnId="{7360F2EB-1163-7046-922D-DD0A418255D9}">
      <dgm:prSet/>
      <dgm:spPr/>
      <dgm:t>
        <a:bodyPr/>
        <a:lstStyle/>
        <a:p>
          <a:endParaRPr lang="en-US" sz="1100"/>
        </a:p>
      </dgm:t>
    </dgm:pt>
    <dgm:pt modelId="{C2C92D8B-F9F1-0246-A4A5-9BA0F8878051}" type="parTrans" cxnId="{7360F2EB-1163-7046-922D-DD0A418255D9}">
      <dgm:prSet/>
      <dgm:spPr/>
      <dgm:t>
        <a:bodyPr/>
        <a:lstStyle/>
        <a:p>
          <a:endParaRPr lang="en-US" sz="1400"/>
        </a:p>
      </dgm:t>
    </dgm:pt>
    <dgm:pt modelId="{D6956C98-877E-0742-B019-53DE60C22636}">
      <dgm:prSet phldrT="[Text]" custT="1"/>
      <dgm:spPr/>
      <dgm:t>
        <a:bodyPr/>
        <a:lstStyle/>
        <a:p>
          <a:r>
            <a:rPr lang="en-US" sz="2800" dirty="0"/>
            <a:t>Last thoughts &amp; summary</a:t>
          </a:r>
        </a:p>
      </dgm:t>
    </dgm:pt>
    <dgm:pt modelId="{BCD50075-888D-664B-B850-DCA597C90D4A}" type="parTrans" cxnId="{32BC475C-3965-F844-A3FA-0D8D84806CE0}">
      <dgm:prSet/>
      <dgm:spPr/>
      <dgm:t>
        <a:bodyPr/>
        <a:lstStyle/>
        <a:p>
          <a:endParaRPr lang="en-US"/>
        </a:p>
      </dgm:t>
    </dgm:pt>
    <dgm:pt modelId="{376187FF-1F87-DA47-A0D6-A91DFE3E78A4}" type="sibTrans" cxnId="{32BC475C-3965-F844-A3FA-0D8D84806CE0}">
      <dgm:prSet/>
      <dgm:spPr/>
      <dgm:t>
        <a:bodyPr/>
        <a:lstStyle/>
        <a:p>
          <a:endParaRPr lang="en-US"/>
        </a:p>
      </dgm:t>
    </dgm:pt>
    <dgm:pt modelId="{D6752F51-9950-DE49-9E10-39C34F885F8E}" type="pres">
      <dgm:prSet presAssocID="{8A2A21DB-C2DA-BF43-B70B-B9CD98428663}" presName="Name0" presStyleCnt="0">
        <dgm:presLayoutVars>
          <dgm:chMax val="7"/>
          <dgm:chPref val="7"/>
          <dgm:dir/>
        </dgm:presLayoutVars>
      </dgm:prSet>
      <dgm:spPr/>
    </dgm:pt>
    <dgm:pt modelId="{B97D6A56-3E40-AF49-92DE-33C2297998FE}" type="pres">
      <dgm:prSet presAssocID="{8A2A21DB-C2DA-BF43-B70B-B9CD98428663}" presName="Name1" presStyleCnt="0"/>
      <dgm:spPr/>
    </dgm:pt>
    <dgm:pt modelId="{44BE8985-E9D8-A543-AE71-98B2B613A65C}" type="pres">
      <dgm:prSet presAssocID="{8A2A21DB-C2DA-BF43-B70B-B9CD98428663}" presName="cycle" presStyleCnt="0"/>
      <dgm:spPr/>
    </dgm:pt>
    <dgm:pt modelId="{09811DDE-513F-AD46-8D8D-BD4560BF666D}" type="pres">
      <dgm:prSet presAssocID="{8A2A21DB-C2DA-BF43-B70B-B9CD98428663}" presName="srcNode" presStyleLbl="node1" presStyleIdx="0" presStyleCnt="5"/>
      <dgm:spPr/>
    </dgm:pt>
    <dgm:pt modelId="{4A426014-1E5E-824C-B171-A9B6518A7DF2}" type="pres">
      <dgm:prSet presAssocID="{8A2A21DB-C2DA-BF43-B70B-B9CD98428663}" presName="conn" presStyleLbl="parChTrans1D2" presStyleIdx="0" presStyleCnt="1" custLinFactNeighborX="-34620" custLinFactNeighborY="102"/>
      <dgm:spPr/>
    </dgm:pt>
    <dgm:pt modelId="{BE0686E4-A461-114F-8E24-3C8778ADB7B8}" type="pres">
      <dgm:prSet presAssocID="{8A2A21DB-C2DA-BF43-B70B-B9CD98428663}" presName="extraNode" presStyleLbl="node1" presStyleIdx="0" presStyleCnt="5"/>
      <dgm:spPr/>
    </dgm:pt>
    <dgm:pt modelId="{52AD5A00-53B9-7942-9861-7F9894F809FE}" type="pres">
      <dgm:prSet presAssocID="{8A2A21DB-C2DA-BF43-B70B-B9CD98428663}" presName="dstNode" presStyleLbl="node1" presStyleIdx="0" presStyleCnt="5"/>
      <dgm:spPr/>
    </dgm:pt>
    <dgm:pt modelId="{78787F16-B043-CE4C-AB1B-B3AA74A84646}" type="pres">
      <dgm:prSet presAssocID="{2FEE7D60-093A-2146-896A-1577A4571B01}" presName="text_1" presStyleLbl="node1" presStyleIdx="0" presStyleCnt="5">
        <dgm:presLayoutVars>
          <dgm:bulletEnabled val="1"/>
        </dgm:presLayoutVars>
      </dgm:prSet>
      <dgm:spPr/>
    </dgm:pt>
    <dgm:pt modelId="{299EF717-EBC3-B449-A37F-944285066C0B}" type="pres">
      <dgm:prSet presAssocID="{2FEE7D60-093A-2146-896A-1577A4571B01}" presName="accent_1" presStyleCnt="0"/>
      <dgm:spPr/>
    </dgm:pt>
    <dgm:pt modelId="{824C74E4-77F0-0746-B935-FB4171AAFCD1}" type="pres">
      <dgm:prSet presAssocID="{2FEE7D60-093A-2146-896A-1577A4571B01}" presName="accentRepeatNode" presStyleLbl="solidFgAcc1" presStyleIdx="0" presStyleCnt="5"/>
      <dgm:spPr>
        <a:solidFill>
          <a:srgbClr val="FF0000"/>
        </a:solidFill>
      </dgm:spPr>
    </dgm:pt>
    <dgm:pt modelId="{DBD7EAD8-0DB7-4F45-B699-902B153D6D74}" type="pres">
      <dgm:prSet presAssocID="{90E5F110-EB1B-8747-8DE9-6158A53CCF92}" presName="text_2" presStyleLbl="node1" presStyleIdx="1" presStyleCnt="5">
        <dgm:presLayoutVars>
          <dgm:bulletEnabled val="1"/>
        </dgm:presLayoutVars>
      </dgm:prSet>
      <dgm:spPr/>
    </dgm:pt>
    <dgm:pt modelId="{49CF3BE8-F865-9D4C-831C-A525F44CDA4A}" type="pres">
      <dgm:prSet presAssocID="{90E5F110-EB1B-8747-8DE9-6158A53CCF92}" presName="accent_2" presStyleCnt="0"/>
      <dgm:spPr/>
    </dgm:pt>
    <dgm:pt modelId="{302B3032-9392-F042-8051-874C140E36D8}" type="pres">
      <dgm:prSet presAssocID="{90E5F110-EB1B-8747-8DE9-6158A53CCF92}" presName="accentRepeatNode" presStyleLbl="solidFgAcc1" presStyleIdx="1" presStyleCnt="5"/>
      <dgm:spPr>
        <a:solidFill>
          <a:schemeClr val="accent2"/>
        </a:solidFill>
      </dgm:spPr>
    </dgm:pt>
    <dgm:pt modelId="{EB86FC9E-A649-FF42-B4EB-F3F03BA1ACAE}" type="pres">
      <dgm:prSet presAssocID="{553E046B-DA64-1345-AFFB-ED76BAE27D88}" presName="text_3" presStyleLbl="node1" presStyleIdx="2" presStyleCnt="5">
        <dgm:presLayoutVars>
          <dgm:bulletEnabled val="1"/>
        </dgm:presLayoutVars>
      </dgm:prSet>
      <dgm:spPr/>
    </dgm:pt>
    <dgm:pt modelId="{FC1AF7E2-E79D-444E-99DF-4705A853F961}" type="pres">
      <dgm:prSet presAssocID="{553E046B-DA64-1345-AFFB-ED76BAE27D88}" presName="accent_3" presStyleCnt="0"/>
      <dgm:spPr/>
    </dgm:pt>
    <dgm:pt modelId="{1251694A-194A-914E-9FF4-6E9CC38E7B19}" type="pres">
      <dgm:prSet presAssocID="{553E046B-DA64-1345-AFFB-ED76BAE27D88}" presName="accentRepeatNode" presStyleLbl="solidFgAcc1" presStyleIdx="2" presStyleCnt="5"/>
      <dgm:spPr>
        <a:solidFill>
          <a:srgbClr val="FFFF00"/>
        </a:solidFill>
      </dgm:spPr>
    </dgm:pt>
    <dgm:pt modelId="{3CF56666-B330-8642-B6CC-D83863076ECB}" type="pres">
      <dgm:prSet presAssocID="{E3D4F303-6F53-8446-A9A6-25CC8203C586}" presName="text_4" presStyleLbl="node1" presStyleIdx="3" presStyleCnt="5">
        <dgm:presLayoutVars>
          <dgm:bulletEnabled val="1"/>
        </dgm:presLayoutVars>
      </dgm:prSet>
      <dgm:spPr/>
    </dgm:pt>
    <dgm:pt modelId="{A7B12BF7-8837-414D-A42F-88EC3C13216B}" type="pres">
      <dgm:prSet presAssocID="{E3D4F303-6F53-8446-A9A6-25CC8203C586}" presName="accent_4" presStyleCnt="0"/>
      <dgm:spPr/>
    </dgm:pt>
    <dgm:pt modelId="{8AC9986D-20A9-ED4D-9509-A899DFB9D28F}" type="pres">
      <dgm:prSet presAssocID="{E3D4F303-6F53-8446-A9A6-25CC8203C586}" presName="accentRepeatNode" presStyleLbl="solidFgAcc1" presStyleIdx="3" presStyleCnt="5"/>
      <dgm:spPr>
        <a:solidFill>
          <a:srgbClr val="00B050"/>
        </a:solidFill>
      </dgm:spPr>
    </dgm:pt>
    <dgm:pt modelId="{B8A35BDB-5645-734C-A983-8BFBC8D5EFDE}" type="pres">
      <dgm:prSet presAssocID="{D6956C98-877E-0742-B019-53DE60C22636}" presName="text_5" presStyleLbl="node1" presStyleIdx="4" presStyleCnt="5">
        <dgm:presLayoutVars>
          <dgm:bulletEnabled val="1"/>
        </dgm:presLayoutVars>
      </dgm:prSet>
      <dgm:spPr/>
    </dgm:pt>
    <dgm:pt modelId="{0FADDB54-FBF1-FA4C-AA69-BD8C3D0666C8}" type="pres">
      <dgm:prSet presAssocID="{D6956C98-877E-0742-B019-53DE60C22636}" presName="accent_5" presStyleCnt="0"/>
      <dgm:spPr/>
    </dgm:pt>
    <dgm:pt modelId="{FFC78252-FAD9-1844-BCE3-8E5473EC4E19}" type="pres">
      <dgm:prSet presAssocID="{D6956C98-877E-0742-B019-53DE60C22636}" presName="accentRepeatNode" presStyleLbl="solidFgAcc1" presStyleIdx="4" presStyleCnt="5"/>
      <dgm:spPr>
        <a:solidFill>
          <a:srgbClr val="0432FF"/>
        </a:solidFill>
      </dgm:spPr>
    </dgm:pt>
  </dgm:ptLst>
  <dgm:cxnLst>
    <dgm:cxn modelId="{2FFC2415-B1A3-264C-A31C-D11D6952D2DC}" srcId="{8A2A21DB-C2DA-BF43-B70B-B9CD98428663}" destId="{E3D4F303-6F53-8446-A9A6-25CC8203C586}" srcOrd="3" destOrd="0" parTransId="{25B8DA7C-3454-694A-AA0D-2F4EAA66C0D7}" sibTransId="{D04A3E3C-7A85-9C4D-AE72-5F1E844B8F22}"/>
    <dgm:cxn modelId="{57D96119-9F36-F449-B8FE-7BD0A367B78A}" type="presOf" srcId="{8A2A21DB-C2DA-BF43-B70B-B9CD98428663}" destId="{D6752F51-9950-DE49-9E10-39C34F885F8E}" srcOrd="0" destOrd="0" presId="urn:microsoft.com/office/officeart/2008/layout/VerticalCurvedList"/>
    <dgm:cxn modelId="{FDFE4538-78F8-544A-B4B5-89B1F4CA3328}" type="presOf" srcId="{90E5F110-EB1B-8747-8DE9-6158A53CCF92}" destId="{DBD7EAD8-0DB7-4F45-B699-902B153D6D74}" srcOrd="0" destOrd="0" presId="urn:microsoft.com/office/officeart/2008/layout/VerticalCurvedList"/>
    <dgm:cxn modelId="{32BC475C-3965-F844-A3FA-0D8D84806CE0}" srcId="{8A2A21DB-C2DA-BF43-B70B-B9CD98428663}" destId="{D6956C98-877E-0742-B019-53DE60C22636}" srcOrd="4" destOrd="0" parTransId="{BCD50075-888D-664B-B850-DCA597C90D4A}" sibTransId="{376187FF-1F87-DA47-A0D6-A91DFE3E78A4}"/>
    <dgm:cxn modelId="{752DAD62-BC4C-3743-8E5C-5E75086701DE}" srcId="{8A2A21DB-C2DA-BF43-B70B-B9CD98428663}" destId="{553E046B-DA64-1345-AFFB-ED76BAE27D88}" srcOrd="2" destOrd="0" parTransId="{2B61889F-1E5D-4F49-B84F-C433E2DC428B}" sibTransId="{2F94E714-1EDB-BE42-B582-3C0B9673BA40}"/>
    <dgm:cxn modelId="{666C16A6-8E42-584C-80CE-132D0B964FB4}" srcId="{8A2A21DB-C2DA-BF43-B70B-B9CD98428663}" destId="{90E5F110-EB1B-8747-8DE9-6158A53CCF92}" srcOrd="1" destOrd="0" parTransId="{0EE3E0B7-96AC-884B-BD08-F33FB882371B}" sibTransId="{180E65AD-CDEC-FF46-9D5A-E36EC4E71260}"/>
    <dgm:cxn modelId="{A3197FC9-EE39-084A-AF07-28DCB311D395}" type="presOf" srcId="{D6956C98-877E-0742-B019-53DE60C22636}" destId="{B8A35BDB-5645-734C-A983-8BFBC8D5EFDE}" srcOrd="0" destOrd="0" presId="urn:microsoft.com/office/officeart/2008/layout/VerticalCurvedList"/>
    <dgm:cxn modelId="{065C44D8-D91D-064D-8A60-675E25889046}" type="presOf" srcId="{553E046B-DA64-1345-AFFB-ED76BAE27D88}" destId="{EB86FC9E-A649-FF42-B4EB-F3F03BA1ACAE}" srcOrd="0" destOrd="0" presId="urn:microsoft.com/office/officeart/2008/layout/VerticalCurvedList"/>
    <dgm:cxn modelId="{5D4F0EE0-16C9-D248-9CD8-4F6AFA9A2C9C}" type="presOf" srcId="{E3D4F303-6F53-8446-A9A6-25CC8203C586}" destId="{3CF56666-B330-8642-B6CC-D83863076ECB}" srcOrd="0" destOrd="0" presId="urn:microsoft.com/office/officeart/2008/layout/VerticalCurvedList"/>
    <dgm:cxn modelId="{7360F2EB-1163-7046-922D-DD0A418255D9}" srcId="{8A2A21DB-C2DA-BF43-B70B-B9CD98428663}" destId="{2FEE7D60-093A-2146-896A-1577A4571B01}" srcOrd="0" destOrd="0" parTransId="{C2C92D8B-F9F1-0246-A4A5-9BA0F8878051}" sibTransId="{EED709ED-F49B-E44E-9D79-04FAF063ABCF}"/>
    <dgm:cxn modelId="{EA9676EE-7357-E248-90DD-617EE1D540B3}" type="presOf" srcId="{2FEE7D60-093A-2146-896A-1577A4571B01}" destId="{78787F16-B043-CE4C-AB1B-B3AA74A84646}" srcOrd="0" destOrd="0" presId="urn:microsoft.com/office/officeart/2008/layout/VerticalCurvedList"/>
    <dgm:cxn modelId="{659394F1-D52C-1943-9538-100DD5499A6C}" type="presOf" srcId="{EED709ED-F49B-E44E-9D79-04FAF063ABCF}" destId="{4A426014-1E5E-824C-B171-A9B6518A7DF2}" srcOrd="0" destOrd="0" presId="urn:microsoft.com/office/officeart/2008/layout/VerticalCurvedList"/>
    <dgm:cxn modelId="{637C44FF-EBCF-4F41-89BC-494A117B95B0}" type="presParOf" srcId="{D6752F51-9950-DE49-9E10-39C34F885F8E}" destId="{B97D6A56-3E40-AF49-92DE-33C2297998FE}" srcOrd="0" destOrd="0" presId="urn:microsoft.com/office/officeart/2008/layout/VerticalCurvedList"/>
    <dgm:cxn modelId="{3732FE50-F9CB-8141-86BA-E918205B0431}" type="presParOf" srcId="{B97D6A56-3E40-AF49-92DE-33C2297998FE}" destId="{44BE8985-E9D8-A543-AE71-98B2B613A65C}" srcOrd="0" destOrd="0" presId="urn:microsoft.com/office/officeart/2008/layout/VerticalCurvedList"/>
    <dgm:cxn modelId="{07C5776B-EE76-604B-93E5-2943BE2B3D70}" type="presParOf" srcId="{44BE8985-E9D8-A543-AE71-98B2B613A65C}" destId="{09811DDE-513F-AD46-8D8D-BD4560BF666D}" srcOrd="0" destOrd="0" presId="urn:microsoft.com/office/officeart/2008/layout/VerticalCurvedList"/>
    <dgm:cxn modelId="{651DE798-07BB-5B4C-B047-7031101F7CB1}" type="presParOf" srcId="{44BE8985-E9D8-A543-AE71-98B2B613A65C}" destId="{4A426014-1E5E-824C-B171-A9B6518A7DF2}" srcOrd="1" destOrd="0" presId="urn:microsoft.com/office/officeart/2008/layout/VerticalCurvedList"/>
    <dgm:cxn modelId="{4A992EC0-1A3D-6844-90EF-D16B706326F7}" type="presParOf" srcId="{44BE8985-E9D8-A543-AE71-98B2B613A65C}" destId="{BE0686E4-A461-114F-8E24-3C8778ADB7B8}" srcOrd="2" destOrd="0" presId="urn:microsoft.com/office/officeart/2008/layout/VerticalCurvedList"/>
    <dgm:cxn modelId="{A7970D8D-15C9-F249-A73C-F3C8A26143F3}" type="presParOf" srcId="{44BE8985-E9D8-A543-AE71-98B2B613A65C}" destId="{52AD5A00-53B9-7942-9861-7F9894F809FE}" srcOrd="3" destOrd="0" presId="urn:microsoft.com/office/officeart/2008/layout/VerticalCurvedList"/>
    <dgm:cxn modelId="{29E53D21-9351-1444-9536-D3D9938BAD4F}" type="presParOf" srcId="{B97D6A56-3E40-AF49-92DE-33C2297998FE}" destId="{78787F16-B043-CE4C-AB1B-B3AA74A84646}" srcOrd="1" destOrd="0" presId="urn:microsoft.com/office/officeart/2008/layout/VerticalCurvedList"/>
    <dgm:cxn modelId="{ADEB8663-F8E6-6348-9C5C-2790001B52C2}" type="presParOf" srcId="{B97D6A56-3E40-AF49-92DE-33C2297998FE}" destId="{299EF717-EBC3-B449-A37F-944285066C0B}" srcOrd="2" destOrd="0" presId="urn:microsoft.com/office/officeart/2008/layout/VerticalCurvedList"/>
    <dgm:cxn modelId="{D11DF454-A575-224C-BC4A-AB9B6F45AD2C}" type="presParOf" srcId="{299EF717-EBC3-B449-A37F-944285066C0B}" destId="{824C74E4-77F0-0746-B935-FB4171AAFCD1}" srcOrd="0" destOrd="0" presId="urn:microsoft.com/office/officeart/2008/layout/VerticalCurvedList"/>
    <dgm:cxn modelId="{81BB4C9A-9684-C34D-86B7-8A2D6E230DB6}" type="presParOf" srcId="{B97D6A56-3E40-AF49-92DE-33C2297998FE}" destId="{DBD7EAD8-0DB7-4F45-B699-902B153D6D74}" srcOrd="3" destOrd="0" presId="urn:microsoft.com/office/officeart/2008/layout/VerticalCurvedList"/>
    <dgm:cxn modelId="{73E7C602-DA50-F847-A4C3-A5BA13BD87AB}" type="presParOf" srcId="{B97D6A56-3E40-AF49-92DE-33C2297998FE}" destId="{49CF3BE8-F865-9D4C-831C-A525F44CDA4A}" srcOrd="4" destOrd="0" presId="urn:microsoft.com/office/officeart/2008/layout/VerticalCurvedList"/>
    <dgm:cxn modelId="{AB270205-7178-064B-AC64-E9AAF74C0283}" type="presParOf" srcId="{49CF3BE8-F865-9D4C-831C-A525F44CDA4A}" destId="{302B3032-9392-F042-8051-874C140E36D8}" srcOrd="0" destOrd="0" presId="urn:microsoft.com/office/officeart/2008/layout/VerticalCurvedList"/>
    <dgm:cxn modelId="{BFDA6308-DAE8-5D4F-9497-1F8539ECF599}" type="presParOf" srcId="{B97D6A56-3E40-AF49-92DE-33C2297998FE}" destId="{EB86FC9E-A649-FF42-B4EB-F3F03BA1ACAE}" srcOrd="5" destOrd="0" presId="urn:microsoft.com/office/officeart/2008/layout/VerticalCurvedList"/>
    <dgm:cxn modelId="{8F490304-5CFF-1747-B70B-3AF1444A4A99}" type="presParOf" srcId="{B97D6A56-3E40-AF49-92DE-33C2297998FE}" destId="{FC1AF7E2-E79D-444E-99DF-4705A853F961}" srcOrd="6" destOrd="0" presId="urn:microsoft.com/office/officeart/2008/layout/VerticalCurvedList"/>
    <dgm:cxn modelId="{D498CF42-496E-1F49-B962-441A59E7BA94}" type="presParOf" srcId="{FC1AF7E2-E79D-444E-99DF-4705A853F961}" destId="{1251694A-194A-914E-9FF4-6E9CC38E7B19}" srcOrd="0" destOrd="0" presId="urn:microsoft.com/office/officeart/2008/layout/VerticalCurvedList"/>
    <dgm:cxn modelId="{6B15683C-BF71-B14B-A27D-45EB3B7F76E8}" type="presParOf" srcId="{B97D6A56-3E40-AF49-92DE-33C2297998FE}" destId="{3CF56666-B330-8642-B6CC-D83863076ECB}" srcOrd="7" destOrd="0" presId="urn:microsoft.com/office/officeart/2008/layout/VerticalCurvedList"/>
    <dgm:cxn modelId="{878476E6-B221-E04B-989E-6CBA8B5C3934}" type="presParOf" srcId="{B97D6A56-3E40-AF49-92DE-33C2297998FE}" destId="{A7B12BF7-8837-414D-A42F-88EC3C13216B}" srcOrd="8" destOrd="0" presId="urn:microsoft.com/office/officeart/2008/layout/VerticalCurvedList"/>
    <dgm:cxn modelId="{0D72CB35-5839-964C-AB3F-B29506191334}" type="presParOf" srcId="{A7B12BF7-8837-414D-A42F-88EC3C13216B}" destId="{8AC9986D-20A9-ED4D-9509-A899DFB9D28F}" srcOrd="0" destOrd="0" presId="urn:microsoft.com/office/officeart/2008/layout/VerticalCurvedList"/>
    <dgm:cxn modelId="{5C5CDD34-81D2-3E49-B4DF-92B1F37749E8}" type="presParOf" srcId="{B97D6A56-3E40-AF49-92DE-33C2297998FE}" destId="{B8A35BDB-5645-734C-A983-8BFBC8D5EFDE}" srcOrd="9" destOrd="0" presId="urn:microsoft.com/office/officeart/2008/layout/VerticalCurvedList"/>
    <dgm:cxn modelId="{9FA5BA81-B087-AF46-93CF-B188E6AC55D8}" type="presParOf" srcId="{B97D6A56-3E40-AF49-92DE-33C2297998FE}" destId="{0FADDB54-FBF1-FA4C-AA69-BD8C3D0666C8}" srcOrd="10" destOrd="0" presId="urn:microsoft.com/office/officeart/2008/layout/VerticalCurvedList"/>
    <dgm:cxn modelId="{3335A36F-3B69-4548-AB8F-034690F0E61E}" type="presParOf" srcId="{0FADDB54-FBF1-FA4C-AA69-BD8C3D0666C8}" destId="{FFC78252-FAD9-1844-BCE3-8E5473EC4E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757EA3-5075-475D-9240-2C2B5EC9A01E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</dgm:pt>
    <dgm:pt modelId="{E2BC94E0-5014-43A8-A15C-6BFE1C02925A}">
      <dgm:prSet phldrT="[Text]" custT="1"/>
      <dgm:spPr>
        <a:solidFill>
          <a:srgbClr val="0070C0"/>
        </a:solidFill>
      </dgm:spPr>
      <dgm:t>
        <a:bodyPr lIns="457200"/>
        <a:lstStyle/>
        <a:p>
          <a:r>
            <a:rPr lang="en-US" sz="1800" b="1" u="sng" dirty="0"/>
            <a:t>Methane?</a:t>
          </a:r>
        </a:p>
      </dgm:t>
    </dgm:pt>
    <dgm:pt modelId="{5E7FAA3F-4E94-49A0-BDDD-BEBE7944133C}" type="parTrans" cxnId="{C6DC13D9-B29F-4F48-A5F2-E79138BBB933}">
      <dgm:prSet/>
      <dgm:spPr/>
      <dgm:t>
        <a:bodyPr/>
        <a:lstStyle/>
        <a:p>
          <a:endParaRPr lang="en-US"/>
        </a:p>
      </dgm:t>
    </dgm:pt>
    <dgm:pt modelId="{36652F11-AB42-43CE-AB70-F59958705B14}" type="sibTrans" cxnId="{C6DC13D9-B29F-4F48-A5F2-E79138BBB933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3D884305-4DE2-40D5-A1D0-BF6159146C7E}">
      <dgm:prSet phldrT="[Text]" custT="1"/>
      <dgm:spPr>
        <a:solidFill>
          <a:srgbClr val="0070C0"/>
        </a:solidFill>
      </dgm:spPr>
      <dgm:t>
        <a:bodyPr lIns="457200"/>
        <a:lstStyle/>
        <a:p>
          <a:r>
            <a:rPr lang="en-US" sz="1800" b="1" u="sng" dirty="0"/>
            <a:t>Organics?</a:t>
          </a:r>
        </a:p>
      </dgm:t>
    </dgm:pt>
    <dgm:pt modelId="{3F4906AE-19F8-47F3-9C93-0939E1E2FB53}" type="parTrans" cxnId="{86118431-BD6A-47EE-BD26-6F3229ACC837}">
      <dgm:prSet/>
      <dgm:spPr/>
      <dgm:t>
        <a:bodyPr/>
        <a:lstStyle/>
        <a:p>
          <a:endParaRPr lang="en-US"/>
        </a:p>
      </dgm:t>
    </dgm:pt>
    <dgm:pt modelId="{2D78B873-5093-4367-BE2F-5B6E0FF37C2A}" type="sibTrans" cxnId="{86118431-BD6A-47EE-BD26-6F3229ACC837}">
      <dgm:prSet/>
      <dgm:spPr/>
      <dgm:t>
        <a:bodyPr/>
        <a:lstStyle/>
        <a:p>
          <a:endParaRPr lang="en-US"/>
        </a:p>
      </dgm:t>
    </dgm:pt>
    <dgm:pt modelId="{17BD3922-CA45-4AC9-B9E1-39AB8EA5C270}" type="pres">
      <dgm:prSet presAssocID="{5C757EA3-5075-475D-9240-2C2B5EC9A01E}" presName="Name0" presStyleCnt="0">
        <dgm:presLayoutVars>
          <dgm:chMax val="7"/>
          <dgm:chPref val="7"/>
          <dgm:dir/>
        </dgm:presLayoutVars>
      </dgm:prSet>
      <dgm:spPr/>
    </dgm:pt>
    <dgm:pt modelId="{37842A75-6243-4CD0-8AB7-D5F284EBBDB5}" type="pres">
      <dgm:prSet presAssocID="{5C757EA3-5075-475D-9240-2C2B5EC9A01E}" presName="Name1" presStyleCnt="0"/>
      <dgm:spPr/>
    </dgm:pt>
    <dgm:pt modelId="{8F111AE0-8433-4368-8093-3AD22775549C}" type="pres">
      <dgm:prSet presAssocID="{5C757EA3-5075-475D-9240-2C2B5EC9A01E}" presName="cycle" presStyleCnt="0"/>
      <dgm:spPr/>
    </dgm:pt>
    <dgm:pt modelId="{11333C17-4D1F-46F0-B6B9-023FA3B45B79}" type="pres">
      <dgm:prSet presAssocID="{5C757EA3-5075-475D-9240-2C2B5EC9A01E}" presName="srcNode" presStyleLbl="node1" presStyleIdx="0" presStyleCnt="2"/>
      <dgm:spPr/>
    </dgm:pt>
    <dgm:pt modelId="{2215BDC5-F441-43D1-B793-24D4B36C9363}" type="pres">
      <dgm:prSet presAssocID="{5C757EA3-5075-475D-9240-2C2B5EC9A01E}" presName="conn" presStyleLbl="parChTrans1D2" presStyleIdx="0" presStyleCnt="1"/>
      <dgm:spPr/>
    </dgm:pt>
    <dgm:pt modelId="{FB8D3FA2-73B5-42BF-9BC1-D06F11837F7C}" type="pres">
      <dgm:prSet presAssocID="{5C757EA3-5075-475D-9240-2C2B5EC9A01E}" presName="extraNode" presStyleLbl="node1" presStyleIdx="0" presStyleCnt="2"/>
      <dgm:spPr/>
    </dgm:pt>
    <dgm:pt modelId="{208B86E6-94A6-4780-9154-D8EC2BE6B782}" type="pres">
      <dgm:prSet presAssocID="{5C757EA3-5075-475D-9240-2C2B5EC9A01E}" presName="dstNode" presStyleLbl="node1" presStyleIdx="0" presStyleCnt="2"/>
      <dgm:spPr/>
    </dgm:pt>
    <dgm:pt modelId="{905F79A1-A11E-4C12-B4CE-E6DB16CB2381}" type="pres">
      <dgm:prSet presAssocID="{E2BC94E0-5014-43A8-A15C-6BFE1C02925A}" presName="text_1" presStyleLbl="node1" presStyleIdx="0" presStyleCnt="2" custScaleX="35001" custScaleY="59275" custLinFactNeighborX="-32578" custLinFactNeighborY="-1587">
        <dgm:presLayoutVars>
          <dgm:bulletEnabled val="1"/>
        </dgm:presLayoutVars>
      </dgm:prSet>
      <dgm:spPr/>
    </dgm:pt>
    <dgm:pt modelId="{6EC4976B-27BE-4411-A83F-DAD441A31E5F}" type="pres">
      <dgm:prSet presAssocID="{E2BC94E0-5014-43A8-A15C-6BFE1C02925A}" presName="accent_1" presStyleCnt="0"/>
      <dgm:spPr/>
    </dgm:pt>
    <dgm:pt modelId="{4ACEE8DC-9D30-4709-BD0E-A8450ECDD722}" type="pres">
      <dgm:prSet presAssocID="{E2BC94E0-5014-43A8-A15C-6BFE1C02925A}" presName="accentRepeatNode" presStyleLbl="solidFgAcc1" presStyleIdx="0" presStyleCnt="2" custScaleX="55531" custScaleY="55923" custLinFactNeighborX="-583"/>
      <dgm:spPr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9476444-91CD-9148-B784-B1EFE3F7B932}" type="pres">
      <dgm:prSet presAssocID="{3D884305-4DE2-40D5-A1D0-BF6159146C7E}" presName="text_2" presStyleLbl="node1" presStyleIdx="1" presStyleCnt="2" custScaleX="30746" custScaleY="64050" custLinFactNeighborX="-35665" custLinFactNeighborY="8727">
        <dgm:presLayoutVars>
          <dgm:bulletEnabled val="1"/>
        </dgm:presLayoutVars>
      </dgm:prSet>
      <dgm:spPr/>
    </dgm:pt>
    <dgm:pt modelId="{3CFE5BAF-C791-8D47-9107-00941C86591C}" type="pres">
      <dgm:prSet presAssocID="{3D884305-4DE2-40D5-A1D0-BF6159146C7E}" presName="accent_2" presStyleCnt="0"/>
      <dgm:spPr/>
    </dgm:pt>
    <dgm:pt modelId="{A1260508-8B77-4808-BF51-2AE761BE9B58}" type="pres">
      <dgm:prSet presAssocID="{3D884305-4DE2-40D5-A1D0-BF6159146C7E}" presName="accentRepeatNode" presStyleLbl="solidFgAcc1" presStyleIdx="1" presStyleCnt="2" custScaleX="54757" custScaleY="54216" custLinFactNeighborX="-1705" custLinFactNeighborY="6846"/>
      <dgm:spPr>
        <a:blipFill dpi="0"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86118431-BD6A-47EE-BD26-6F3229ACC837}" srcId="{5C757EA3-5075-475D-9240-2C2B5EC9A01E}" destId="{3D884305-4DE2-40D5-A1D0-BF6159146C7E}" srcOrd="1" destOrd="0" parTransId="{3F4906AE-19F8-47F3-9C93-0939E1E2FB53}" sibTransId="{2D78B873-5093-4367-BE2F-5B6E0FF37C2A}"/>
    <dgm:cxn modelId="{0DBC655A-6BEC-4485-8200-3B443C41A929}" type="presOf" srcId="{5C757EA3-5075-475D-9240-2C2B5EC9A01E}" destId="{17BD3922-CA45-4AC9-B9E1-39AB8EA5C270}" srcOrd="0" destOrd="0" presId="urn:microsoft.com/office/officeart/2008/layout/VerticalCurvedList"/>
    <dgm:cxn modelId="{1DD9A2B3-C24E-4A86-8BC4-94B8AF6C14F0}" type="presOf" srcId="{E2BC94E0-5014-43A8-A15C-6BFE1C02925A}" destId="{905F79A1-A11E-4C12-B4CE-E6DB16CB2381}" srcOrd="0" destOrd="0" presId="urn:microsoft.com/office/officeart/2008/layout/VerticalCurvedList"/>
    <dgm:cxn modelId="{AD3BEDB7-E18E-1F4E-821A-0168EEE50A2E}" type="presOf" srcId="{3D884305-4DE2-40D5-A1D0-BF6159146C7E}" destId="{F9476444-91CD-9148-B784-B1EFE3F7B932}" srcOrd="0" destOrd="0" presId="urn:microsoft.com/office/officeart/2008/layout/VerticalCurvedList"/>
    <dgm:cxn modelId="{C6DC13D9-B29F-4F48-A5F2-E79138BBB933}" srcId="{5C757EA3-5075-475D-9240-2C2B5EC9A01E}" destId="{E2BC94E0-5014-43A8-A15C-6BFE1C02925A}" srcOrd="0" destOrd="0" parTransId="{5E7FAA3F-4E94-49A0-BDDD-BEBE7944133C}" sibTransId="{36652F11-AB42-43CE-AB70-F59958705B14}"/>
    <dgm:cxn modelId="{6A208FF5-259D-F145-AB7F-ED5A8FEF3D64}" type="presOf" srcId="{36652F11-AB42-43CE-AB70-F59958705B14}" destId="{2215BDC5-F441-43D1-B793-24D4B36C9363}" srcOrd="0" destOrd="0" presId="urn:microsoft.com/office/officeart/2008/layout/VerticalCurvedList"/>
    <dgm:cxn modelId="{B9B14A42-C0AD-4DFE-9BDF-96D0E2F2EE04}" type="presParOf" srcId="{17BD3922-CA45-4AC9-B9E1-39AB8EA5C270}" destId="{37842A75-6243-4CD0-8AB7-D5F284EBBDB5}" srcOrd="0" destOrd="0" presId="urn:microsoft.com/office/officeart/2008/layout/VerticalCurvedList"/>
    <dgm:cxn modelId="{D3DDD00F-3279-4CCD-9EDD-1EA7B627D582}" type="presParOf" srcId="{37842A75-6243-4CD0-8AB7-D5F284EBBDB5}" destId="{8F111AE0-8433-4368-8093-3AD22775549C}" srcOrd="0" destOrd="0" presId="urn:microsoft.com/office/officeart/2008/layout/VerticalCurvedList"/>
    <dgm:cxn modelId="{4327B32F-BA2E-4F57-A78E-49CC8F365058}" type="presParOf" srcId="{8F111AE0-8433-4368-8093-3AD22775549C}" destId="{11333C17-4D1F-46F0-B6B9-023FA3B45B79}" srcOrd="0" destOrd="0" presId="urn:microsoft.com/office/officeart/2008/layout/VerticalCurvedList"/>
    <dgm:cxn modelId="{A364D223-8146-4BE3-9C0E-ADCD13DCCFB6}" type="presParOf" srcId="{8F111AE0-8433-4368-8093-3AD22775549C}" destId="{2215BDC5-F441-43D1-B793-24D4B36C9363}" srcOrd="1" destOrd="0" presId="urn:microsoft.com/office/officeart/2008/layout/VerticalCurvedList"/>
    <dgm:cxn modelId="{24096179-02F5-4074-A7C1-754F32D1E2A4}" type="presParOf" srcId="{8F111AE0-8433-4368-8093-3AD22775549C}" destId="{FB8D3FA2-73B5-42BF-9BC1-D06F11837F7C}" srcOrd="2" destOrd="0" presId="urn:microsoft.com/office/officeart/2008/layout/VerticalCurvedList"/>
    <dgm:cxn modelId="{CE6F2B3D-35FA-4946-8464-CE2C4030D10C}" type="presParOf" srcId="{8F111AE0-8433-4368-8093-3AD22775549C}" destId="{208B86E6-94A6-4780-9154-D8EC2BE6B782}" srcOrd="3" destOrd="0" presId="urn:microsoft.com/office/officeart/2008/layout/VerticalCurvedList"/>
    <dgm:cxn modelId="{DEAAD5F7-9BEB-4942-9BA3-8DDF1939817E}" type="presParOf" srcId="{37842A75-6243-4CD0-8AB7-D5F284EBBDB5}" destId="{905F79A1-A11E-4C12-B4CE-E6DB16CB2381}" srcOrd="1" destOrd="0" presId="urn:microsoft.com/office/officeart/2008/layout/VerticalCurvedList"/>
    <dgm:cxn modelId="{83368905-0561-4C4B-9489-4F16B6E853AB}" type="presParOf" srcId="{37842A75-6243-4CD0-8AB7-D5F284EBBDB5}" destId="{6EC4976B-27BE-4411-A83F-DAD441A31E5F}" srcOrd="2" destOrd="0" presId="urn:microsoft.com/office/officeart/2008/layout/VerticalCurvedList"/>
    <dgm:cxn modelId="{542A1A6B-1D27-47CA-9250-8255D7E852F7}" type="presParOf" srcId="{6EC4976B-27BE-4411-A83F-DAD441A31E5F}" destId="{4ACEE8DC-9D30-4709-BD0E-A8450ECDD722}" srcOrd="0" destOrd="0" presId="urn:microsoft.com/office/officeart/2008/layout/VerticalCurvedList"/>
    <dgm:cxn modelId="{3B9BE590-F549-5649-81D3-697CD3386EB5}" type="presParOf" srcId="{37842A75-6243-4CD0-8AB7-D5F284EBBDB5}" destId="{F9476444-91CD-9148-B784-B1EFE3F7B932}" srcOrd="3" destOrd="0" presId="urn:microsoft.com/office/officeart/2008/layout/VerticalCurvedList"/>
    <dgm:cxn modelId="{924E3922-042D-844A-A537-E6EE8BA3D617}" type="presParOf" srcId="{37842A75-6243-4CD0-8AB7-D5F284EBBDB5}" destId="{3CFE5BAF-C791-8D47-9107-00941C86591C}" srcOrd="4" destOrd="0" presId="urn:microsoft.com/office/officeart/2008/layout/VerticalCurvedList"/>
    <dgm:cxn modelId="{44FB79FE-EC71-B846-BC36-A841D0F1555B}" type="presParOf" srcId="{3CFE5BAF-C791-8D47-9107-00941C86591C}" destId="{A1260508-8B77-4808-BF51-2AE761BE9B58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757EA3-5075-475D-9240-2C2B5EC9A01E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</dgm:pt>
    <dgm:pt modelId="{E2BC94E0-5014-43A8-A15C-6BFE1C02925A}">
      <dgm:prSet phldrT="[Text]" custT="1"/>
      <dgm:spPr>
        <a:solidFill>
          <a:srgbClr val="0070C0"/>
        </a:solidFill>
      </dgm:spPr>
      <dgm:t>
        <a:bodyPr lIns="457200"/>
        <a:lstStyle/>
        <a:p>
          <a:r>
            <a:rPr lang="en-US" sz="1800" b="1" u="sng" dirty="0"/>
            <a:t>Groundwater?</a:t>
          </a:r>
        </a:p>
      </dgm:t>
    </dgm:pt>
    <dgm:pt modelId="{5E7FAA3F-4E94-49A0-BDDD-BEBE7944133C}" type="parTrans" cxnId="{C6DC13D9-B29F-4F48-A5F2-E79138BBB933}">
      <dgm:prSet/>
      <dgm:spPr/>
      <dgm:t>
        <a:bodyPr/>
        <a:lstStyle/>
        <a:p>
          <a:endParaRPr lang="en-US"/>
        </a:p>
      </dgm:t>
    </dgm:pt>
    <dgm:pt modelId="{36652F11-AB42-43CE-AB70-F59958705B14}" type="sibTrans" cxnId="{C6DC13D9-B29F-4F48-A5F2-E79138BBB933}">
      <dgm:prSet/>
      <dgm:spPr>
        <a:ln>
          <a:solidFill>
            <a:srgbClr val="000000"/>
          </a:solidFill>
        </a:ln>
      </dgm:spPr>
      <dgm:t>
        <a:bodyPr/>
        <a:lstStyle/>
        <a:p>
          <a:endParaRPr lang="en-US"/>
        </a:p>
      </dgm:t>
    </dgm:pt>
    <dgm:pt modelId="{3D884305-4DE2-40D5-A1D0-BF6159146C7E}">
      <dgm:prSet phldrT="[Text]" custT="1"/>
      <dgm:spPr>
        <a:solidFill>
          <a:srgbClr val="0070C0"/>
        </a:solidFill>
      </dgm:spPr>
      <dgm:t>
        <a:bodyPr lIns="457200"/>
        <a:lstStyle/>
        <a:p>
          <a:r>
            <a:rPr lang="en-US" sz="1800" b="1" u="sng" dirty="0"/>
            <a:t>4D: Trace gas sniffers</a:t>
          </a:r>
        </a:p>
      </dgm:t>
    </dgm:pt>
    <dgm:pt modelId="{3F4906AE-19F8-47F3-9C93-0939E1E2FB53}" type="parTrans" cxnId="{86118431-BD6A-47EE-BD26-6F3229ACC837}">
      <dgm:prSet/>
      <dgm:spPr/>
      <dgm:t>
        <a:bodyPr/>
        <a:lstStyle/>
        <a:p>
          <a:endParaRPr lang="en-US"/>
        </a:p>
      </dgm:t>
    </dgm:pt>
    <dgm:pt modelId="{2D78B873-5093-4367-BE2F-5B6E0FF37C2A}" type="sibTrans" cxnId="{86118431-BD6A-47EE-BD26-6F3229ACC837}">
      <dgm:prSet/>
      <dgm:spPr/>
      <dgm:t>
        <a:bodyPr/>
        <a:lstStyle/>
        <a:p>
          <a:endParaRPr lang="en-US"/>
        </a:p>
      </dgm:t>
    </dgm:pt>
    <dgm:pt modelId="{17BD3922-CA45-4AC9-B9E1-39AB8EA5C270}" type="pres">
      <dgm:prSet presAssocID="{5C757EA3-5075-475D-9240-2C2B5EC9A01E}" presName="Name0" presStyleCnt="0">
        <dgm:presLayoutVars>
          <dgm:chMax val="7"/>
          <dgm:chPref val="7"/>
          <dgm:dir/>
        </dgm:presLayoutVars>
      </dgm:prSet>
      <dgm:spPr/>
    </dgm:pt>
    <dgm:pt modelId="{37842A75-6243-4CD0-8AB7-D5F284EBBDB5}" type="pres">
      <dgm:prSet presAssocID="{5C757EA3-5075-475D-9240-2C2B5EC9A01E}" presName="Name1" presStyleCnt="0"/>
      <dgm:spPr/>
    </dgm:pt>
    <dgm:pt modelId="{8F111AE0-8433-4368-8093-3AD22775549C}" type="pres">
      <dgm:prSet presAssocID="{5C757EA3-5075-475D-9240-2C2B5EC9A01E}" presName="cycle" presStyleCnt="0"/>
      <dgm:spPr/>
    </dgm:pt>
    <dgm:pt modelId="{11333C17-4D1F-46F0-B6B9-023FA3B45B79}" type="pres">
      <dgm:prSet presAssocID="{5C757EA3-5075-475D-9240-2C2B5EC9A01E}" presName="srcNode" presStyleLbl="node1" presStyleIdx="0" presStyleCnt="2"/>
      <dgm:spPr/>
    </dgm:pt>
    <dgm:pt modelId="{2215BDC5-F441-43D1-B793-24D4B36C9363}" type="pres">
      <dgm:prSet presAssocID="{5C757EA3-5075-475D-9240-2C2B5EC9A01E}" presName="conn" presStyleLbl="parChTrans1D2" presStyleIdx="0" presStyleCnt="1" custScaleX="154211" custScaleY="68548" custLinFactNeighborX="25037" custLinFactNeighborY="9492"/>
      <dgm:spPr/>
    </dgm:pt>
    <dgm:pt modelId="{FB8D3FA2-73B5-42BF-9BC1-D06F11837F7C}" type="pres">
      <dgm:prSet presAssocID="{5C757EA3-5075-475D-9240-2C2B5EC9A01E}" presName="extraNode" presStyleLbl="node1" presStyleIdx="0" presStyleCnt="2"/>
      <dgm:spPr/>
    </dgm:pt>
    <dgm:pt modelId="{208B86E6-94A6-4780-9154-D8EC2BE6B782}" type="pres">
      <dgm:prSet presAssocID="{5C757EA3-5075-475D-9240-2C2B5EC9A01E}" presName="dstNode" presStyleLbl="node1" presStyleIdx="0" presStyleCnt="2"/>
      <dgm:spPr/>
    </dgm:pt>
    <dgm:pt modelId="{905F79A1-A11E-4C12-B4CE-E6DB16CB2381}" type="pres">
      <dgm:prSet presAssocID="{E2BC94E0-5014-43A8-A15C-6BFE1C02925A}" presName="text_1" presStyleLbl="node1" presStyleIdx="0" presStyleCnt="2" custScaleX="46230" custScaleY="56889" custLinFactY="-1366" custLinFactNeighborX="-42394" custLinFactNeighborY="-100000">
        <dgm:presLayoutVars>
          <dgm:bulletEnabled val="1"/>
        </dgm:presLayoutVars>
      </dgm:prSet>
      <dgm:spPr/>
    </dgm:pt>
    <dgm:pt modelId="{6EC4976B-27BE-4411-A83F-DAD441A31E5F}" type="pres">
      <dgm:prSet presAssocID="{E2BC94E0-5014-43A8-A15C-6BFE1C02925A}" presName="accent_1" presStyleCnt="0"/>
      <dgm:spPr/>
    </dgm:pt>
    <dgm:pt modelId="{4ACEE8DC-9D30-4709-BD0E-A8450ECDD722}" type="pres">
      <dgm:prSet presAssocID="{E2BC94E0-5014-43A8-A15C-6BFE1C02925A}" presName="accentRepeatNode" presStyleLbl="solidFgAcc1" presStyleIdx="0" presStyleCnt="2" custScaleX="61553" custScaleY="57882" custLinFactNeighborX="-43631" custLinFactNeighborY="-74907"/>
      <dgm:spPr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1D2C02D-D964-F648-98B4-95760FA3DD5B}" type="pres">
      <dgm:prSet presAssocID="{3D884305-4DE2-40D5-A1D0-BF6159146C7E}" presName="text_2" presStyleLbl="node1" presStyleIdx="1" presStyleCnt="2" custScaleX="53336" custScaleY="57488" custLinFactNeighborX="-24807" custLinFactNeighborY="-50483">
        <dgm:presLayoutVars>
          <dgm:bulletEnabled val="1"/>
        </dgm:presLayoutVars>
      </dgm:prSet>
      <dgm:spPr/>
    </dgm:pt>
    <dgm:pt modelId="{F00FCB4C-E89A-424E-9598-9FDE8A5DC4FC}" type="pres">
      <dgm:prSet presAssocID="{3D884305-4DE2-40D5-A1D0-BF6159146C7E}" presName="accent_2" presStyleCnt="0"/>
      <dgm:spPr/>
    </dgm:pt>
    <dgm:pt modelId="{A1260508-8B77-4808-BF51-2AE761BE9B58}" type="pres">
      <dgm:prSet presAssocID="{3D884305-4DE2-40D5-A1D0-BF6159146C7E}" presName="accentRepeatNode" presStyleLbl="solidFgAcc1" presStyleIdx="1" presStyleCnt="2" custScaleX="55871" custScaleY="58181" custLinFactNeighborX="-9833" custLinFactNeighborY="-36923"/>
      <dgm:spPr>
        <a:solidFill>
          <a:srgbClr val="000000"/>
        </a:solidFill>
      </dgm:spPr>
    </dgm:pt>
  </dgm:ptLst>
  <dgm:cxnLst>
    <dgm:cxn modelId="{D954E407-F8D7-6F42-9C34-91959A32EA81}" type="presOf" srcId="{36652F11-AB42-43CE-AB70-F59958705B14}" destId="{2215BDC5-F441-43D1-B793-24D4B36C9363}" srcOrd="0" destOrd="0" presId="urn:microsoft.com/office/officeart/2008/layout/VerticalCurvedList"/>
    <dgm:cxn modelId="{85F1120B-1B95-C540-BA53-903BAC5E922F}" type="presOf" srcId="{3D884305-4DE2-40D5-A1D0-BF6159146C7E}" destId="{41D2C02D-D964-F648-98B4-95760FA3DD5B}" srcOrd="0" destOrd="0" presId="urn:microsoft.com/office/officeart/2008/layout/VerticalCurvedList"/>
    <dgm:cxn modelId="{86118431-BD6A-47EE-BD26-6F3229ACC837}" srcId="{5C757EA3-5075-475D-9240-2C2B5EC9A01E}" destId="{3D884305-4DE2-40D5-A1D0-BF6159146C7E}" srcOrd="1" destOrd="0" parTransId="{3F4906AE-19F8-47F3-9C93-0939E1E2FB53}" sibTransId="{2D78B873-5093-4367-BE2F-5B6E0FF37C2A}"/>
    <dgm:cxn modelId="{0DBC655A-6BEC-4485-8200-3B443C41A929}" type="presOf" srcId="{5C757EA3-5075-475D-9240-2C2B5EC9A01E}" destId="{17BD3922-CA45-4AC9-B9E1-39AB8EA5C270}" srcOrd="0" destOrd="0" presId="urn:microsoft.com/office/officeart/2008/layout/VerticalCurvedList"/>
    <dgm:cxn modelId="{1DD9A2B3-C24E-4A86-8BC4-94B8AF6C14F0}" type="presOf" srcId="{E2BC94E0-5014-43A8-A15C-6BFE1C02925A}" destId="{905F79A1-A11E-4C12-B4CE-E6DB16CB2381}" srcOrd="0" destOrd="0" presId="urn:microsoft.com/office/officeart/2008/layout/VerticalCurvedList"/>
    <dgm:cxn modelId="{C6DC13D9-B29F-4F48-A5F2-E79138BBB933}" srcId="{5C757EA3-5075-475D-9240-2C2B5EC9A01E}" destId="{E2BC94E0-5014-43A8-A15C-6BFE1C02925A}" srcOrd="0" destOrd="0" parTransId="{5E7FAA3F-4E94-49A0-BDDD-BEBE7944133C}" sibTransId="{36652F11-AB42-43CE-AB70-F59958705B14}"/>
    <dgm:cxn modelId="{B9B14A42-C0AD-4DFE-9BDF-96D0E2F2EE04}" type="presParOf" srcId="{17BD3922-CA45-4AC9-B9E1-39AB8EA5C270}" destId="{37842A75-6243-4CD0-8AB7-D5F284EBBDB5}" srcOrd="0" destOrd="0" presId="urn:microsoft.com/office/officeart/2008/layout/VerticalCurvedList"/>
    <dgm:cxn modelId="{D3DDD00F-3279-4CCD-9EDD-1EA7B627D582}" type="presParOf" srcId="{37842A75-6243-4CD0-8AB7-D5F284EBBDB5}" destId="{8F111AE0-8433-4368-8093-3AD22775549C}" srcOrd="0" destOrd="0" presId="urn:microsoft.com/office/officeart/2008/layout/VerticalCurvedList"/>
    <dgm:cxn modelId="{4327B32F-BA2E-4F57-A78E-49CC8F365058}" type="presParOf" srcId="{8F111AE0-8433-4368-8093-3AD22775549C}" destId="{11333C17-4D1F-46F0-B6B9-023FA3B45B79}" srcOrd="0" destOrd="0" presId="urn:microsoft.com/office/officeart/2008/layout/VerticalCurvedList"/>
    <dgm:cxn modelId="{A364D223-8146-4BE3-9C0E-ADCD13DCCFB6}" type="presParOf" srcId="{8F111AE0-8433-4368-8093-3AD22775549C}" destId="{2215BDC5-F441-43D1-B793-24D4B36C9363}" srcOrd="1" destOrd="0" presId="urn:microsoft.com/office/officeart/2008/layout/VerticalCurvedList"/>
    <dgm:cxn modelId="{24096179-02F5-4074-A7C1-754F32D1E2A4}" type="presParOf" srcId="{8F111AE0-8433-4368-8093-3AD22775549C}" destId="{FB8D3FA2-73B5-42BF-9BC1-D06F11837F7C}" srcOrd="2" destOrd="0" presId="urn:microsoft.com/office/officeart/2008/layout/VerticalCurvedList"/>
    <dgm:cxn modelId="{CE6F2B3D-35FA-4946-8464-CE2C4030D10C}" type="presParOf" srcId="{8F111AE0-8433-4368-8093-3AD22775549C}" destId="{208B86E6-94A6-4780-9154-D8EC2BE6B782}" srcOrd="3" destOrd="0" presId="urn:microsoft.com/office/officeart/2008/layout/VerticalCurvedList"/>
    <dgm:cxn modelId="{DEAAD5F7-9BEB-4942-9BA3-8DDF1939817E}" type="presParOf" srcId="{37842A75-6243-4CD0-8AB7-D5F284EBBDB5}" destId="{905F79A1-A11E-4C12-B4CE-E6DB16CB2381}" srcOrd="1" destOrd="0" presId="urn:microsoft.com/office/officeart/2008/layout/VerticalCurvedList"/>
    <dgm:cxn modelId="{83368905-0561-4C4B-9489-4F16B6E853AB}" type="presParOf" srcId="{37842A75-6243-4CD0-8AB7-D5F284EBBDB5}" destId="{6EC4976B-27BE-4411-A83F-DAD441A31E5F}" srcOrd="2" destOrd="0" presId="urn:microsoft.com/office/officeart/2008/layout/VerticalCurvedList"/>
    <dgm:cxn modelId="{542A1A6B-1D27-47CA-9250-8255D7E852F7}" type="presParOf" srcId="{6EC4976B-27BE-4411-A83F-DAD441A31E5F}" destId="{4ACEE8DC-9D30-4709-BD0E-A8450ECDD722}" srcOrd="0" destOrd="0" presId="urn:microsoft.com/office/officeart/2008/layout/VerticalCurvedList"/>
    <dgm:cxn modelId="{A65D1940-07C9-9749-961A-0C8DC87087BB}" type="presParOf" srcId="{37842A75-6243-4CD0-8AB7-D5F284EBBDB5}" destId="{41D2C02D-D964-F648-98B4-95760FA3DD5B}" srcOrd="3" destOrd="0" presId="urn:microsoft.com/office/officeart/2008/layout/VerticalCurvedList"/>
    <dgm:cxn modelId="{1691017E-D735-FB41-A0EC-824BF946EB44}" type="presParOf" srcId="{37842A75-6243-4CD0-8AB7-D5F284EBBDB5}" destId="{F00FCB4C-E89A-424E-9598-9FDE8A5DC4FC}" srcOrd="4" destOrd="0" presId="urn:microsoft.com/office/officeart/2008/layout/VerticalCurvedList"/>
    <dgm:cxn modelId="{AD3BED5A-F917-5C46-A747-7488E9870D3E}" type="presParOf" srcId="{F00FCB4C-E89A-424E-9598-9FDE8A5DC4FC}" destId="{A1260508-8B77-4808-BF51-2AE761BE9B5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757EA3-5075-475D-9240-2C2B5EC9A01E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</dgm:pt>
    <dgm:pt modelId="{E2BC94E0-5014-43A8-A15C-6BFE1C02925A}">
      <dgm:prSet phldrT="[Text]" custT="1"/>
      <dgm:spPr>
        <a:solidFill>
          <a:srgbClr val="0070C0"/>
        </a:solidFill>
      </dgm:spPr>
      <dgm:t>
        <a:bodyPr lIns="457200"/>
        <a:lstStyle/>
        <a:p>
          <a:pPr algn="l"/>
          <a:r>
            <a:rPr lang="en-US" sz="1800" b="1" u="sng" dirty="0"/>
            <a:t>Recon</a:t>
          </a:r>
        </a:p>
      </dgm:t>
    </dgm:pt>
    <dgm:pt modelId="{5E7FAA3F-4E94-49A0-BDDD-BEBE7944133C}" type="parTrans" cxnId="{C6DC13D9-B29F-4F48-A5F2-E79138BBB933}">
      <dgm:prSet/>
      <dgm:spPr/>
      <dgm:t>
        <a:bodyPr/>
        <a:lstStyle/>
        <a:p>
          <a:endParaRPr lang="en-US"/>
        </a:p>
      </dgm:t>
    </dgm:pt>
    <dgm:pt modelId="{36652F11-AB42-43CE-AB70-F59958705B14}" type="sibTrans" cxnId="{C6DC13D9-B29F-4F48-A5F2-E79138BBB933}">
      <dgm:prSet/>
      <dgm:spPr>
        <a:ln w="12700" cmpd="sng">
          <a:solidFill>
            <a:schemeClr val="bg1"/>
          </a:solidFill>
          <a:prstDash val="dash"/>
        </a:ln>
      </dgm:spPr>
      <dgm:t>
        <a:bodyPr/>
        <a:lstStyle/>
        <a:p>
          <a:endParaRPr lang="en-US"/>
        </a:p>
      </dgm:t>
    </dgm:pt>
    <dgm:pt modelId="{17BD3922-CA45-4AC9-B9E1-39AB8EA5C270}" type="pres">
      <dgm:prSet presAssocID="{5C757EA3-5075-475D-9240-2C2B5EC9A01E}" presName="Name0" presStyleCnt="0">
        <dgm:presLayoutVars>
          <dgm:chMax val="7"/>
          <dgm:chPref val="7"/>
          <dgm:dir/>
        </dgm:presLayoutVars>
      </dgm:prSet>
      <dgm:spPr/>
    </dgm:pt>
    <dgm:pt modelId="{37842A75-6243-4CD0-8AB7-D5F284EBBDB5}" type="pres">
      <dgm:prSet presAssocID="{5C757EA3-5075-475D-9240-2C2B5EC9A01E}" presName="Name1" presStyleCnt="0"/>
      <dgm:spPr/>
    </dgm:pt>
    <dgm:pt modelId="{8F111AE0-8433-4368-8093-3AD22775549C}" type="pres">
      <dgm:prSet presAssocID="{5C757EA3-5075-475D-9240-2C2B5EC9A01E}" presName="cycle" presStyleCnt="0"/>
      <dgm:spPr/>
    </dgm:pt>
    <dgm:pt modelId="{11333C17-4D1F-46F0-B6B9-023FA3B45B79}" type="pres">
      <dgm:prSet presAssocID="{5C757EA3-5075-475D-9240-2C2B5EC9A01E}" presName="srcNode" presStyleLbl="node1" presStyleIdx="0" presStyleCnt="1"/>
      <dgm:spPr/>
    </dgm:pt>
    <dgm:pt modelId="{2215BDC5-F441-43D1-B793-24D4B36C9363}" type="pres">
      <dgm:prSet presAssocID="{5C757EA3-5075-475D-9240-2C2B5EC9A01E}" presName="conn" presStyleLbl="parChTrans1D2" presStyleIdx="0" presStyleCnt="1" custLinFactNeighborX="11159" custLinFactNeighborY="-263"/>
      <dgm:spPr/>
    </dgm:pt>
    <dgm:pt modelId="{FB8D3FA2-73B5-42BF-9BC1-D06F11837F7C}" type="pres">
      <dgm:prSet presAssocID="{5C757EA3-5075-475D-9240-2C2B5EC9A01E}" presName="extraNode" presStyleLbl="node1" presStyleIdx="0" presStyleCnt="1"/>
      <dgm:spPr/>
    </dgm:pt>
    <dgm:pt modelId="{208B86E6-94A6-4780-9154-D8EC2BE6B782}" type="pres">
      <dgm:prSet presAssocID="{5C757EA3-5075-475D-9240-2C2B5EC9A01E}" presName="dstNode" presStyleLbl="node1" presStyleIdx="0" presStyleCnt="1"/>
      <dgm:spPr/>
    </dgm:pt>
    <dgm:pt modelId="{905F79A1-A11E-4C12-B4CE-E6DB16CB2381}" type="pres">
      <dgm:prSet presAssocID="{E2BC94E0-5014-43A8-A15C-6BFE1C02925A}" presName="text_1" presStyleLbl="node1" presStyleIdx="0" presStyleCnt="1" custScaleX="27832" custScaleY="31928" custLinFactNeighborX="-37374" custLinFactNeighborY="86408">
        <dgm:presLayoutVars>
          <dgm:bulletEnabled val="1"/>
        </dgm:presLayoutVars>
      </dgm:prSet>
      <dgm:spPr/>
    </dgm:pt>
    <dgm:pt modelId="{6EC4976B-27BE-4411-A83F-DAD441A31E5F}" type="pres">
      <dgm:prSet presAssocID="{E2BC94E0-5014-43A8-A15C-6BFE1C02925A}" presName="accent_1" presStyleCnt="0"/>
      <dgm:spPr/>
    </dgm:pt>
    <dgm:pt modelId="{4ACEE8DC-9D30-4709-BD0E-A8450ECDD722}" type="pres">
      <dgm:prSet presAssocID="{E2BC94E0-5014-43A8-A15C-6BFE1C02925A}" presName="accentRepeatNode" presStyleLbl="solidFgAcc1" presStyleIdx="0" presStyleCnt="1" custScaleX="30726" custScaleY="29289" custLinFactNeighborX="-4809" custLinFactNeighborY="78365"/>
      <dgm:spPr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0DBC655A-6BEC-4485-8200-3B443C41A929}" type="presOf" srcId="{5C757EA3-5075-475D-9240-2C2B5EC9A01E}" destId="{17BD3922-CA45-4AC9-B9E1-39AB8EA5C270}" srcOrd="0" destOrd="0" presId="urn:microsoft.com/office/officeart/2008/layout/VerticalCurvedList"/>
    <dgm:cxn modelId="{1DD9A2B3-C24E-4A86-8BC4-94B8AF6C14F0}" type="presOf" srcId="{E2BC94E0-5014-43A8-A15C-6BFE1C02925A}" destId="{905F79A1-A11E-4C12-B4CE-E6DB16CB2381}" srcOrd="0" destOrd="0" presId="urn:microsoft.com/office/officeart/2008/layout/VerticalCurvedList"/>
    <dgm:cxn modelId="{C6DC13D9-B29F-4F48-A5F2-E79138BBB933}" srcId="{5C757EA3-5075-475D-9240-2C2B5EC9A01E}" destId="{E2BC94E0-5014-43A8-A15C-6BFE1C02925A}" srcOrd="0" destOrd="0" parTransId="{5E7FAA3F-4E94-49A0-BDDD-BEBE7944133C}" sibTransId="{36652F11-AB42-43CE-AB70-F59958705B14}"/>
    <dgm:cxn modelId="{6A208FF5-259D-F145-AB7F-ED5A8FEF3D64}" type="presOf" srcId="{36652F11-AB42-43CE-AB70-F59958705B14}" destId="{2215BDC5-F441-43D1-B793-24D4B36C9363}" srcOrd="0" destOrd="0" presId="urn:microsoft.com/office/officeart/2008/layout/VerticalCurvedList"/>
    <dgm:cxn modelId="{B9B14A42-C0AD-4DFE-9BDF-96D0E2F2EE04}" type="presParOf" srcId="{17BD3922-CA45-4AC9-B9E1-39AB8EA5C270}" destId="{37842A75-6243-4CD0-8AB7-D5F284EBBDB5}" srcOrd="0" destOrd="0" presId="urn:microsoft.com/office/officeart/2008/layout/VerticalCurvedList"/>
    <dgm:cxn modelId="{D3DDD00F-3279-4CCD-9EDD-1EA7B627D582}" type="presParOf" srcId="{37842A75-6243-4CD0-8AB7-D5F284EBBDB5}" destId="{8F111AE0-8433-4368-8093-3AD22775549C}" srcOrd="0" destOrd="0" presId="urn:microsoft.com/office/officeart/2008/layout/VerticalCurvedList"/>
    <dgm:cxn modelId="{4327B32F-BA2E-4F57-A78E-49CC8F365058}" type="presParOf" srcId="{8F111AE0-8433-4368-8093-3AD22775549C}" destId="{11333C17-4D1F-46F0-B6B9-023FA3B45B79}" srcOrd="0" destOrd="0" presId="urn:microsoft.com/office/officeart/2008/layout/VerticalCurvedList"/>
    <dgm:cxn modelId="{A364D223-8146-4BE3-9C0E-ADCD13DCCFB6}" type="presParOf" srcId="{8F111AE0-8433-4368-8093-3AD22775549C}" destId="{2215BDC5-F441-43D1-B793-24D4B36C9363}" srcOrd="1" destOrd="0" presId="urn:microsoft.com/office/officeart/2008/layout/VerticalCurvedList"/>
    <dgm:cxn modelId="{24096179-02F5-4074-A7C1-754F32D1E2A4}" type="presParOf" srcId="{8F111AE0-8433-4368-8093-3AD22775549C}" destId="{FB8D3FA2-73B5-42BF-9BC1-D06F11837F7C}" srcOrd="2" destOrd="0" presId="urn:microsoft.com/office/officeart/2008/layout/VerticalCurvedList"/>
    <dgm:cxn modelId="{CE6F2B3D-35FA-4946-8464-CE2C4030D10C}" type="presParOf" srcId="{8F111AE0-8433-4368-8093-3AD22775549C}" destId="{208B86E6-94A6-4780-9154-D8EC2BE6B782}" srcOrd="3" destOrd="0" presId="urn:microsoft.com/office/officeart/2008/layout/VerticalCurvedList"/>
    <dgm:cxn modelId="{DEAAD5F7-9BEB-4942-9BA3-8DDF1939817E}" type="presParOf" srcId="{37842A75-6243-4CD0-8AB7-D5F284EBBDB5}" destId="{905F79A1-A11E-4C12-B4CE-E6DB16CB2381}" srcOrd="1" destOrd="0" presId="urn:microsoft.com/office/officeart/2008/layout/VerticalCurvedList"/>
    <dgm:cxn modelId="{83368905-0561-4C4B-9489-4F16B6E853AB}" type="presParOf" srcId="{37842A75-6243-4CD0-8AB7-D5F284EBBDB5}" destId="{6EC4976B-27BE-4411-A83F-DAD441A31E5F}" srcOrd="2" destOrd="0" presId="urn:microsoft.com/office/officeart/2008/layout/VerticalCurvedList"/>
    <dgm:cxn modelId="{542A1A6B-1D27-47CA-9250-8255D7E852F7}" type="presParOf" srcId="{6EC4976B-27BE-4411-A83F-DAD441A31E5F}" destId="{4ACEE8DC-9D30-4709-BD0E-A8450ECDD722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A0A22CD-469F-4E95-88E1-95EA2A6BD075}" type="doc">
      <dgm:prSet loTypeId="urn:microsoft.com/office/officeart/2008/layout/Lin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A3C701-86EF-4CD6-A580-053D63DD3588}">
      <dgm:prSet phldrT="[Text]" custT="1"/>
      <dgm:spPr/>
      <dgm:t>
        <a:bodyPr/>
        <a:lstStyle/>
        <a:p>
          <a:r>
            <a:rPr lang="en-US" sz="1000" b="1">
              <a:latin typeface="+mj-lt"/>
              <a:cs typeface="Arial" panose="020B0604020202020204" pitchFamily="34" charset="0"/>
            </a:rPr>
            <a:t>Science Objective: </a:t>
          </a:r>
          <a:endParaRPr lang="en-US" sz="1000" dirty="0"/>
        </a:p>
      </dgm:t>
    </dgm:pt>
    <dgm:pt modelId="{CD25FCBA-EC79-4236-8C9E-5963E0A6F7EA}" type="parTrans" cxnId="{A00A8BAB-BA79-48DB-8C6D-A1362624F246}">
      <dgm:prSet/>
      <dgm:spPr/>
      <dgm:t>
        <a:bodyPr/>
        <a:lstStyle/>
        <a:p>
          <a:endParaRPr lang="en-US" sz="2800"/>
        </a:p>
      </dgm:t>
    </dgm:pt>
    <dgm:pt modelId="{40183787-DBF7-4141-8AC4-3309454BF4ED}" type="sibTrans" cxnId="{A00A8BAB-BA79-48DB-8C6D-A1362624F246}">
      <dgm:prSet/>
      <dgm:spPr/>
      <dgm:t>
        <a:bodyPr/>
        <a:lstStyle/>
        <a:p>
          <a:endParaRPr lang="en-US" sz="2800"/>
        </a:p>
      </dgm:t>
    </dgm:pt>
    <dgm:pt modelId="{0AEF2BA4-8CA3-4587-8ED9-B585FEA3B1F0}">
      <dgm:prSet custT="1"/>
      <dgm:spPr/>
      <dgm:t>
        <a:bodyPr/>
        <a:lstStyle/>
        <a:p>
          <a:r>
            <a:rPr lang="en-US" sz="1000" dirty="0">
              <a:latin typeface="+mj-lt"/>
              <a:cs typeface="Arial" panose="020B0604020202020204" pitchFamily="34" charset="0"/>
            </a:rPr>
            <a:t>Subsurface liquid water detection using transient electromagnetic sounder.</a:t>
          </a:r>
        </a:p>
      </dgm:t>
    </dgm:pt>
    <dgm:pt modelId="{9238972F-AD44-4A40-8AF8-EDAA19413D49}" type="parTrans" cxnId="{57E1D553-BE09-4B38-9CE7-AA30E8677AF6}">
      <dgm:prSet/>
      <dgm:spPr/>
      <dgm:t>
        <a:bodyPr/>
        <a:lstStyle/>
        <a:p>
          <a:endParaRPr lang="en-US" sz="2800"/>
        </a:p>
      </dgm:t>
    </dgm:pt>
    <dgm:pt modelId="{28937D49-9BD6-4D3E-860C-DD7ACBD2ABD3}" type="sibTrans" cxnId="{57E1D553-BE09-4B38-9CE7-AA30E8677AF6}">
      <dgm:prSet/>
      <dgm:spPr/>
      <dgm:t>
        <a:bodyPr/>
        <a:lstStyle/>
        <a:p>
          <a:endParaRPr lang="en-US" sz="2800"/>
        </a:p>
      </dgm:t>
    </dgm:pt>
    <dgm:pt modelId="{4DF71171-81E4-4BCB-9A7C-96EB52A26E19}">
      <dgm:prSet custT="1"/>
      <dgm:spPr/>
      <dgm:t>
        <a:bodyPr/>
        <a:lstStyle/>
        <a:p>
          <a:r>
            <a:rPr lang="en-US" sz="1000" b="1" dirty="0">
              <a:latin typeface="+mj-lt"/>
              <a:cs typeface="Arial" panose="020B0604020202020204" pitchFamily="34" charset="0"/>
            </a:rPr>
            <a:t>Primary Instrument: </a:t>
          </a:r>
        </a:p>
      </dgm:t>
    </dgm:pt>
    <dgm:pt modelId="{8F64875D-C80D-4FA7-A1DE-050F4CB31A47}" type="parTrans" cxnId="{2B9F5C70-3B86-4DBF-8888-A92CA1343F20}">
      <dgm:prSet/>
      <dgm:spPr/>
      <dgm:t>
        <a:bodyPr/>
        <a:lstStyle/>
        <a:p>
          <a:endParaRPr lang="en-US" sz="2800"/>
        </a:p>
      </dgm:t>
    </dgm:pt>
    <dgm:pt modelId="{47F1732A-453A-4E95-9273-0FB79F2588F2}" type="sibTrans" cxnId="{2B9F5C70-3B86-4DBF-8888-A92CA1343F20}">
      <dgm:prSet/>
      <dgm:spPr/>
      <dgm:t>
        <a:bodyPr/>
        <a:lstStyle/>
        <a:p>
          <a:endParaRPr lang="en-US" sz="2800"/>
        </a:p>
      </dgm:t>
    </dgm:pt>
    <dgm:pt modelId="{1EE109D8-F401-48A2-B7FE-EAE5C6B0BEA8}">
      <dgm:prSet custT="1"/>
      <dgm:spPr/>
      <dgm:t>
        <a:bodyPr/>
        <a:lstStyle/>
        <a:p>
          <a:r>
            <a:rPr lang="en-US" sz="1000" dirty="0">
              <a:latin typeface="+mj-lt"/>
              <a:cs typeface="Arial" panose="020B0604020202020204" pitchFamily="34" charset="0"/>
            </a:rPr>
            <a:t>TH</a:t>
          </a:r>
          <a:r>
            <a:rPr lang="en-US" sz="10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000" dirty="0">
              <a:latin typeface="+mj-lt"/>
              <a:cs typeface="Arial" panose="020B0604020202020204" pitchFamily="34" charset="0"/>
            </a:rPr>
            <a:t>OR TEM Liquid Sounder; 100 m transmit loop, receive loop, detector electronics.</a:t>
          </a:r>
        </a:p>
      </dgm:t>
    </dgm:pt>
    <dgm:pt modelId="{929483EA-2385-450A-9620-35D1AA63DF74}" type="parTrans" cxnId="{B7758D4E-E4F2-4295-A09D-01BB668F67A9}">
      <dgm:prSet/>
      <dgm:spPr/>
      <dgm:t>
        <a:bodyPr/>
        <a:lstStyle/>
        <a:p>
          <a:endParaRPr lang="en-US" sz="2800"/>
        </a:p>
      </dgm:t>
    </dgm:pt>
    <dgm:pt modelId="{D47CD9C0-6DB5-4019-A663-276C884BFA0C}" type="sibTrans" cxnId="{B7758D4E-E4F2-4295-A09D-01BB668F67A9}">
      <dgm:prSet/>
      <dgm:spPr/>
      <dgm:t>
        <a:bodyPr/>
        <a:lstStyle/>
        <a:p>
          <a:endParaRPr lang="en-US" sz="2800"/>
        </a:p>
      </dgm:t>
    </dgm:pt>
    <dgm:pt modelId="{94179C7D-FA95-4389-9CD6-AC8ABF8C5BCE}">
      <dgm:prSet custT="1"/>
      <dgm:spPr/>
      <dgm:t>
        <a:bodyPr/>
        <a:lstStyle/>
        <a:p>
          <a:r>
            <a:rPr lang="en-US" sz="1000" b="1" dirty="0">
              <a:latin typeface="+mj-lt"/>
              <a:cs typeface="Arial" panose="020B0604020202020204" pitchFamily="34" charset="0"/>
            </a:rPr>
            <a:t>Secondary Instrument:</a:t>
          </a:r>
          <a:endParaRPr lang="en-US" sz="1000" dirty="0">
            <a:latin typeface="+mj-lt"/>
            <a:cs typeface="Arial" panose="020B0604020202020204" pitchFamily="34" charset="0"/>
          </a:endParaRPr>
        </a:p>
      </dgm:t>
    </dgm:pt>
    <dgm:pt modelId="{A3198E04-C55E-4667-9CA4-5A4BBC3DCC16}" type="parTrans" cxnId="{316430E1-90DB-4219-A02C-66328BC6ADED}">
      <dgm:prSet/>
      <dgm:spPr/>
      <dgm:t>
        <a:bodyPr/>
        <a:lstStyle/>
        <a:p>
          <a:endParaRPr lang="en-US" sz="2800"/>
        </a:p>
      </dgm:t>
    </dgm:pt>
    <dgm:pt modelId="{45E1D27C-71D8-46BB-9553-0F742FD9E15A}" type="sibTrans" cxnId="{316430E1-90DB-4219-A02C-66328BC6ADED}">
      <dgm:prSet/>
      <dgm:spPr/>
      <dgm:t>
        <a:bodyPr/>
        <a:lstStyle/>
        <a:p>
          <a:endParaRPr lang="en-US" sz="2800"/>
        </a:p>
      </dgm:t>
    </dgm:pt>
    <dgm:pt modelId="{665D5882-EDC4-4EAD-990D-A07592A4019B}">
      <dgm:prSet custT="1"/>
      <dgm:spPr/>
      <dgm:t>
        <a:bodyPr/>
        <a:lstStyle/>
        <a:p>
          <a:r>
            <a:rPr lang="en-US" sz="1000" dirty="0">
              <a:latin typeface="+mj-lt"/>
              <a:cs typeface="Arial" panose="020B0604020202020204" pitchFamily="34" charset="0"/>
            </a:rPr>
            <a:t>Meteorological sensors, trace gas sensors, dust sensors, and/or imager(s). Ruggedized for impact and environment</a:t>
          </a:r>
        </a:p>
      </dgm:t>
    </dgm:pt>
    <dgm:pt modelId="{6A5061E8-91D9-4DA0-ACD0-9868AA4EDD03}" type="parTrans" cxnId="{2FD15BA3-1E66-4CA5-B8DC-A00B368FB868}">
      <dgm:prSet/>
      <dgm:spPr/>
      <dgm:t>
        <a:bodyPr/>
        <a:lstStyle/>
        <a:p>
          <a:endParaRPr lang="en-US" sz="2800"/>
        </a:p>
      </dgm:t>
    </dgm:pt>
    <dgm:pt modelId="{3DEDE254-9A84-4B92-AA12-36CAB11BD2BE}" type="sibTrans" cxnId="{2FD15BA3-1E66-4CA5-B8DC-A00B368FB868}">
      <dgm:prSet/>
      <dgm:spPr/>
      <dgm:t>
        <a:bodyPr/>
        <a:lstStyle/>
        <a:p>
          <a:endParaRPr lang="en-US" sz="2800"/>
        </a:p>
      </dgm:t>
    </dgm:pt>
    <dgm:pt modelId="{3F960F30-EDA9-4ED6-B70D-1FEAE5097820}">
      <dgm:prSet custT="1"/>
      <dgm:spPr/>
      <dgm:t>
        <a:bodyPr/>
        <a:lstStyle/>
        <a:p>
          <a:r>
            <a:rPr lang="en-US" sz="1000" b="1" dirty="0">
              <a:latin typeface="+mj-lt"/>
              <a:cs typeface="Arial" panose="020B0604020202020204" pitchFamily="34" charset="0"/>
            </a:rPr>
            <a:t>Mission Duration: </a:t>
          </a:r>
        </a:p>
      </dgm:t>
    </dgm:pt>
    <dgm:pt modelId="{178946A2-FC8E-44D7-82A3-FBE14A5DB47C}" type="parTrans" cxnId="{1F31BDBC-CE87-446D-84ED-65AF509252AB}">
      <dgm:prSet/>
      <dgm:spPr/>
      <dgm:t>
        <a:bodyPr/>
        <a:lstStyle/>
        <a:p>
          <a:endParaRPr lang="en-US" sz="2800"/>
        </a:p>
      </dgm:t>
    </dgm:pt>
    <dgm:pt modelId="{4D877803-071F-424B-AD21-04875BC7A403}" type="sibTrans" cxnId="{1F31BDBC-CE87-446D-84ED-65AF509252AB}">
      <dgm:prSet/>
      <dgm:spPr/>
      <dgm:t>
        <a:bodyPr/>
        <a:lstStyle/>
        <a:p>
          <a:endParaRPr lang="en-US" sz="2800"/>
        </a:p>
      </dgm:t>
    </dgm:pt>
    <dgm:pt modelId="{37877DE0-7273-4990-8CA0-7DF4031CD5D1}">
      <dgm:prSet custT="1"/>
      <dgm:spPr/>
      <dgm:t>
        <a:bodyPr/>
        <a:lstStyle/>
        <a:p>
          <a:r>
            <a:rPr lang="en-US" sz="1000" dirty="0">
              <a:latin typeface="+mj-lt"/>
              <a:cs typeface="Arial" panose="020B0604020202020204" pitchFamily="34" charset="0"/>
            </a:rPr>
            <a:t>Primary  -1 month, Extended -1 Mars year</a:t>
          </a:r>
        </a:p>
      </dgm:t>
    </dgm:pt>
    <dgm:pt modelId="{84425475-BE41-4637-AC8F-0A4CECE6BAD0}" type="parTrans" cxnId="{40238970-E29D-4FF5-9EE5-607C06B4849D}">
      <dgm:prSet/>
      <dgm:spPr/>
      <dgm:t>
        <a:bodyPr/>
        <a:lstStyle/>
        <a:p>
          <a:endParaRPr lang="en-US" sz="2800"/>
        </a:p>
      </dgm:t>
    </dgm:pt>
    <dgm:pt modelId="{B4865635-931A-4E9C-8192-1483B2EEE8D4}" type="sibTrans" cxnId="{40238970-E29D-4FF5-9EE5-607C06B4849D}">
      <dgm:prSet/>
      <dgm:spPr/>
      <dgm:t>
        <a:bodyPr/>
        <a:lstStyle/>
        <a:p>
          <a:endParaRPr lang="en-US" sz="2800"/>
        </a:p>
      </dgm:t>
    </dgm:pt>
    <dgm:pt modelId="{F036C1A5-7EB3-42D7-AF8A-18B0DD98D6AE}">
      <dgm:prSet custT="1"/>
      <dgm:spPr/>
      <dgm:t>
        <a:bodyPr/>
        <a:lstStyle/>
        <a:p>
          <a:r>
            <a:rPr lang="en-US" sz="1000" b="1" dirty="0">
              <a:latin typeface="+mj-lt"/>
              <a:cs typeface="Arial" panose="020B0604020202020204" pitchFamily="34" charset="0"/>
            </a:rPr>
            <a:t>Configuration: </a:t>
          </a:r>
        </a:p>
      </dgm:t>
    </dgm:pt>
    <dgm:pt modelId="{D9A26AF2-D6F9-4F80-9B03-A3D7D0D5FAD5}" type="parTrans" cxnId="{51DA0C13-2F6D-416E-90CE-25FD29B54FC2}">
      <dgm:prSet/>
      <dgm:spPr/>
      <dgm:t>
        <a:bodyPr/>
        <a:lstStyle/>
        <a:p>
          <a:endParaRPr lang="en-US" sz="2800"/>
        </a:p>
      </dgm:t>
    </dgm:pt>
    <dgm:pt modelId="{0C200CC9-4E3E-49A5-99A1-3822A29FDE6C}" type="sibTrans" cxnId="{51DA0C13-2F6D-416E-90CE-25FD29B54FC2}">
      <dgm:prSet/>
      <dgm:spPr/>
      <dgm:t>
        <a:bodyPr/>
        <a:lstStyle/>
        <a:p>
          <a:endParaRPr lang="en-US" sz="2800"/>
        </a:p>
      </dgm:t>
    </dgm:pt>
    <dgm:pt modelId="{12B78560-B947-4300-88CC-9F7F2B85A4B4}">
      <dgm:prSet custT="1"/>
      <dgm:spPr/>
      <dgm:t>
        <a:bodyPr/>
        <a:lstStyle/>
        <a:p>
          <a:r>
            <a:rPr lang="en-US" sz="1000" dirty="0">
              <a:latin typeface="+mj-lt"/>
              <a:cs typeface="Arial" panose="020B0604020202020204" pitchFamily="34" charset="0"/>
            </a:rPr>
            <a:t>Multiple SHIELD landers with cruise stage</a:t>
          </a:r>
        </a:p>
      </dgm:t>
    </dgm:pt>
    <dgm:pt modelId="{6CEFED6D-72DB-402E-BBE0-3B20615168D0}" type="parTrans" cxnId="{8590625C-59B3-48CA-BA7E-45EDE180F8BE}">
      <dgm:prSet/>
      <dgm:spPr/>
      <dgm:t>
        <a:bodyPr/>
        <a:lstStyle/>
        <a:p>
          <a:endParaRPr lang="en-US" sz="2800"/>
        </a:p>
      </dgm:t>
    </dgm:pt>
    <dgm:pt modelId="{0A76102D-5E0D-4F67-AE3B-D58ECEE5701B}" type="sibTrans" cxnId="{8590625C-59B3-48CA-BA7E-45EDE180F8BE}">
      <dgm:prSet/>
      <dgm:spPr/>
      <dgm:t>
        <a:bodyPr/>
        <a:lstStyle/>
        <a:p>
          <a:endParaRPr lang="en-US" sz="2800"/>
        </a:p>
      </dgm:t>
    </dgm:pt>
    <dgm:pt modelId="{AD3D2124-E927-4846-A425-322396DEAEAF}">
      <dgm:prSet custT="1"/>
      <dgm:spPr/>
      <dgm:t>
        <a:bodyPr/>
        <a:lstStyle/>
        <a:p>
          <a:r>
            <a:rPr lang="en-US" sz="1000" b="1" dirty="0">
              <a:latin typeface="+mj-lt"/>
              <a:cs typeface="Arial" panose="020B0604020202020204" pitchFamily="34" charset="0"/>
            </a:rPr>
            <a:t>Mission Design</a:t>
          </a:r>
          <a:r>
            <a:rPr lang="en-US" sz="1000" dirty="0">
              <a:latin typeface="+mj-lt"/>
              <a:cs typeface="Arial" panose="020B0604020202020204" pitchFamily="34" charset="0"/>
            </a:rPr>
            <a:t>: </a:t>
          </a:r>
        </a:p>
      </dgm:t>
    </dgm:pt>
    <dgm:pt modelId="{FD088160-ECC9-41EA-A259-E44A9344816A}" type="parTrans" cxnId="{EE8DC32E-1DA8-4BA4-B047-7127BD6037D5}">
      <dgm:prSet/>
      <dgm:spPr/>
      <dgm:t>
        <a:bodyPr/>
        <a:lstStyle/>
        <a:p>
          <a:endParaRPr lang="en-US" sz="2800"/>
        </a:p>
      </dgm:t>
    </dgm:pt>
    <dgm:pt modelId="{64CA4DAC-02BE-4EB5-B167-BF1097658E9E}" type="sibTrans" cxnId="{EE8DC32E-1DA8-4BA4-B047-7127BD6037D5}">
      <dgm:prSet/>
      <dgm:spPr/>
      <dgm:t>
        <a:bodyPr/>
        <a:lstStyle/>
        <a:p>
          <a:endParaRPr lang="en-US" sz="2800"/>
        </a:p>
      </dgm:t>
    </dgm:pt>
    <dgm:pt modelId="{B971F44E-BA32-4D9C-8437-E66779FF56E8}">
      <dgm:prSet custT="1"/>
      <dgm:spPr/>
      <dgm:t>
        <a:bodyPr/>
        <a:lstStyle/>
        <a:p>
          <a:r>
            <a:rPr lang="en-US" sz="1000" dirty="0">
              <a:latin typeface="+mj-lt"/>
              <a:cs typeface="Arial" panose="020B0604020202020204" pitchFamily="34" charset="0"/>
            </a:rPr>
            <a:t>Ballistic trajectory, landing at equator +/- 30° latitude</a:t>
          </a:r>
        </a:p>
      </dgm:t>
    </dgm:pt>
    <dgm:pt modelId="{2B6FBFF0-2C18-4CE9-950F-CCE1FE43148B}" type="parTrans" cxnId="{CEB472E5-4D8A-4540-8E6F-C83500B0C6AB}">
      <dgm:prSet/>
      <dgm:spPr/>
      <dgm:t>
        <a:bodyPr/>
        <a:lstStyle/>
        <a:p>
          <a:endParaRPr lang="en-US" sz="2800"/>
        </a:p>
      </dgm:t>
    </dgm:pt>
    <dgm:pt modelId="{A7FFDAF0-E20E-41C4-9E32-0578F882F593}" type="sibTrans" cxnId="{CEB472E5-4D8A-4540-8E6F-C83500B0C6AB}">
      <dgm:prSet/>
      <dgm:spPr/>
      <dgm:t>
        <a:bodyPr/>
        <a:lstStyle/>
        <a:p>
          <a:endParaRPr lang="en-US" sz="2800"/>
        </a:p>
      </dgm:t>
    </dgm:pt>
    <dgm:pt modelId="{3CB5E2A0-3BC9-4956-A118-23AC9AB4CEA1}" type="pres">
      <dgm:prSet presAssocID="{EA0A22CD-469F-4E95-88E1-95EA2A6BD075}" presName="vert0" presStyleCnt="0">
        <dgm:presLayoutVars>
          <dgm:dir/>
          <dgm:animOne val="branch"/>
          <dgm:animLvl val="lvl"/>
        </dgm:presLayoutVars>
      </dgm:prSet>
      <dgm:spPr/>
    </dgm:pt>
    <dgm:pt modelId="{80284B12-4C75-459F-B71A-4D08319D656D}" type="pres">
      <dgm:prSet presAssocID="{C8A3C701-86EF-4CD6-A580-053D63DD3588}" presName="thickLine" presStyleLbl="alignNode1" presStyleIdx="0" presStyleCnt="6"/>
      <dgm:spPr/>
    </dgm:pt>
    <dgm:pt modelId="{4EB14829-D462-4A51-B88A-5465627B3661}" type="pres">
      <dgm:prSet presAssocID="{C8A3C701-86EF-4CD6-A580-053D63DD3588}" presName="horz1" presStyleCnt="0"/>
      <dgm:spPr/>
    </dgm:pt>
    <dgm:pt modelId="{A5131E0C-F77F-4DEC-A6B9-42E8A943DE06}" type="pres">
      <dgm:prSet presAssocID="{C8A3C701-86EF-4CD6-A580-053D63DD3588}" presName="tx1" presStyleLbl="revTx" presStyleIdx="0" presStyleCnt="12" custScaleX="134881"/>
      <dgm:spPr/>
    </dgm:pt>
    <dgm:pt modelId="{87251913-DB09-40C1-9ACF-055A9B081E63}" type="pres">
      <dgm:prSet presAssocID="{C8A3C701-86EF-4CD6-A580-053D63DD3588}" presName="vert1" presStyleCnt="0"/>
      <dgm:spPr/>
    </dgm:pt>
    <dgm:pt modelId="{23C14D8B-92C1-4127-8BF0-A8337A88A395}" type="pres">
      <dgm:prSet presAssocID="{0AEF2BA4-8CA3-4587-8ED9-B585FEA3B1F0}" presName="vertSpace2a" presStyleCnt="0"/>
      <dgm:spPr/>
    </dgm:pt>
    <dgm:pt modelId="{20AF546A-82AE-487D-8119-61D92C43C553}" type="pres">
      <dgm:prSet presAssocID="{0AEF2BA4-8CA3-4587-8ED9-B585FEA3B1F0}" presName="horz2" presStyleCnt="0"/>
      <dgm:spPr/>
    </dgm:pt>
    <dgm:pt modelId="{C40B7FC9-2903-4D27-B8F0-06895FAA2210}" type="pres">
      <dgm:prSet presAssocID="{0AEF2BA4-8CA3-4587-8ED9-B585FEA3B1F0}" presName="horzSpace2" presStyleCnt="0"/>
      <dgm:spPr/>
    </dgm:pt>
    <dgm:pt modelId="{0F869E7F-AF73-4867-8AA2-8123DF5A27F3}" type="pres">
      <dgm:prSet presAssocID="{0AEF2BA4-8CA3-4587-8ED9-B585FEA3B1F0}" presName="tx2" presStyleLbl="revTx" presStyleIdx="1" presStyleCnt="12"/>
      <dgm:spPr/>
    </dgm:pt>
    <dgm:pt modelId="{04FF9B14-8273-44B7-B502-91B5FA211E27}" type="pres">
      <dgm:prSet presAssocID="{0AEF2BA4-8CA3-4587-8ED9-B585FEA3B1F0}" presName="vert2" presStyleCnt="0"/>
      <dgm:spPr/>
    </dgm:pt>
    <dgm:pt modelId="{CBEC3C4F-DA96-4676-9159-480C24481647}" type="pres">
      <dgm:prSet presAssocID="{0AEF2BA4-8CA3-4587-8ED9-B585FEA3B1F0}" presName="thinLine2b" presStyleLbl="callout" presStyleIdx="0" presStyleCnt="6"/>
      <dgm:spPr/>
    </dgm:pt>
    <dgm:pt modelId="{593F0BA6-3074-43E4-A9A8-31A1D84321B3}" type="pres">
      <dgm:prSet presAssocID="{0AEF2BA4-8CA3-4587-8ED9-B585FEA3B1F0}" presName="vertSpace2b" presStyleCnt="0"/>
      <dgm:spPr/>
    </dgm:pt>
    <dgm:pt modelId="{15D1C7DC-0D6F-408B-920C-B6C2B9CC71D5}" type="pres">
      <dgm:prSet presAssocID="{4DF71171-81E4-4BCB-9A7C-96EB52A26E19}" presName="thickLine" presStyleLbl="alignNode1" presStyleIdx="1" presStyleCnt="6"/>
      <dgm:spPr/>
    </dgm:pt>
    <dgm:pt modelId="{13CB066F-DA6A-416F-B2FD-D7AD5CBA4FAE}" type="pres">
      <dgm:prSet presAssocID="{4DF71171-81E4-4BCB-9A7C-96EB52A26E19}" presName="horz1" presStyleCnt="0"/>
      <dgm:spPr/>
    </dgm:pt>
    <dgm:pt modelId="{91BFC52E-A37D-408F-B4EF-0C59E690A0DB}" type="pres">
      <dgm:prSet presAssocID="{4DF71171-81E4-4BCB-9A7C-96EB52A26E19}" presName="tx1" presStyleLbl="revTx" presStyleIdx="2" presStyleCnt="12" custScaleX="134881"/>
      <dgm:spPr/>
    </dgm:pt>
    <dgm:pt modelId="{B6C6549A-5829-4208-81DB-D51B47E68F5E}" type="pres">
      <dgm:prSet presAssocID="{4DF71171-81E4-4BCB-9A7C-96EB52A26E19}" presName="vert1" presStyleCnt="0"/>
      <dgm:spPr/>
    </dgm:pt>
    <dgm:pt modelId="{FB46F42D-D8C9-43F1-8654-7B9B508E0F26}" type="pres">
      <dgm:prSet presAssocID="{1EE109D8-F401-48A2-B7FE-EAE5C6B0BEA8}" presName="vertSpace2a" presStyleCnt="0"/>
      <dgm:spPr/>
    </dgm:pt>
    <dgm:pt modelId="{311BDC12-D97B-4283-95D3-7FC6C22D114A}" type="pres">
      <dgm:prSet presAssocID="{1EE109D8-F401-48A2-B7FE-EAE5C6B0BEA8}" presName="horz2" presStyleCnt="0"/>
      <dgm:spPr/>
    </dgm:pt>
    <dgm:pt modelId="{584C51ED-8D0E-482A-BB79-DE3DC7C1577C}" type="pres">
      <dgm:prSet presAssocID="{1EE109D8-F401-48A2-B7FE-EAE5C6B0BEA8}" presName="horzSpace2" presStyleCnt="0"/>
      <dgm:spPr/>
    </dgm:pt>
    <dgm:pt modelId="{61420F68-A87E-4E94-8F9E-E9BDBD19BD05}" type="pres">
      <dgm:prSet presAssocID="{1EE109D8-F401-48A2-B7FE-EAE5C6B0BEA8}" presName="tx2" presStyleLbl="revTx" presStyleIdx="3" presStyleCnt="12"/>
      <dgm:spPr/>
    </dgm:pt>
    <dgm:pt modelId="{C621154A-B025-41F2-85F3-CA846D02F9E7}" type="pres">
      <dgm:prSet presAssocID="{1EE109D8-F401-48A2-B7FE-EAE5C6B0BEA8}" presName="vert2" presStyleCnt="0"/>
      <dgm:spPr/>
    </dgm:pt>
    <dgm:pt modelId="{3FB0C82C-715C-4A15-A94B-FF8DF1B40154}" type="pres">
      <dgm:prSet presAssocID="{1EE109D8-F401-48A2-B7FE-EAE5C6B0BEA8}" presName="thinLine2b" presStyleLbl="callout" presStyleIdx="1" presStyleCnt="6" custLinFactY="100000" custLinFactNeighborY="134373"/>
      <dgm:spPr/>
    </dgm:pt>
    <dgm:pt modelId="{9CE6472C-0D55-4C42-93F4-41C4083F4A22}" type="pres">
      <dgm:prSet presAssocID="{1EE109D8-F401-48A2-B7FE-EAE5C6B0BEA8}" presName="vertSpace2b" presStyleCnt="0"/>
      <dgm:spPr/>
    </dgm:pt>
    <dgm:pt modelId="{2D5E0AAA-E18C-4BAF-A52A-693EDAFD88F2}" type="pres">
      <dgm:prSet presAssocID="{94179C7D-FA95-4389-9CD6-AC8ABF8C5BCE}" presName="thickLine" presStyleLbl="alignNode1" presStyleIdx="2" presStyleCnt="6"/>
      <dgm:spPr/>
    </dgm:pt>
    <dgm:pt modelId="{1CDE3FD5-E39B-4833-B3A0-5E1D1325DC1A}" type="pres">
      <dgm:prSet presAssocID="{94179C7D-FA95-4389-9CD6-AC8ABF8C5BCE}" presName="horz1" presStyleCnt="0"/>
      <dgm:spPr/>
    </dgm:pt>
    <dgm:pt modelId="{C5671C02-E06E-48F3-BD9F-097ED8766127}" type="pres">
      <dgm:prSet presAssocID="{94179C7D-FA95-4389-9CD6-AC8ABF8C5BCE}" presName="tx1" presStyleLbl="revTx" presStyleIdx="4" presStyleCnt="12" custScaleX="134881"/>
      <dgm:spPr/>
    </dgm:pt>
    <dgm:pt modelId="{B9FDB4B5-D759-4C7C-A2A2-1027E8317A71}" type="pres">
      <dgm:prSet presAssocID="{94179C7D-FA95-4389-9CD6-AC8ABF8C5BCE}" presName="vert1" presStyleCnt="0"/>
      <dgm:spPr/>
    </dgm:pt>
    <dgm:pt modelId="{52BE8EB3-EC39-494B-9C08-6C87A92F3675}" type="pres">
      <dgm:prSet presAssocID="{665D5882-EDC4-4EAD-990D-A07592A4019B}" presName="vertSpace2a" presStyleCnt="0"/>
      <dgm:spPr/>
    </dgm:pt>
    <dgm:pt modelId="{6F3B8415-D770-4EC1-88EE-0AF880DDBE24}" type="pres">
      <dgm:prSet presAssocID="{665D5882-EDC4-4EAD-990D-A07592A4019B}" presName="horz2" presStyleCnt="0"/>
      <dgm:spPr/>
    </dgm:pt>
    <dgm:pt modelId="{CAC015A6-07E7-4385-B4C0-994A6BD2BE8C}" type="pres">
      <dgm:prSet presAssocID="{665D5882-EDC4-4EAD-990D-A07592A4019B}" presName="horzSpace2" presStyleCnt="0"/>
      <dgm:spPr/>
    </dgm:pt>
    <dgm:pt modelId="{69455B33-445B-419C-B1EB-1BB73FBB73DE}" type="pres">
      <dgm:prSet presAssocID="{665D5882-EDC4-4EAD-990D-A07592A4019B}" presName="tx2" presStyleLbl="revTx" presStyleIdx="5" presStyleCnt="12"/>
      <dgm:spPr/>
    </dgm:pt>
    <dgm:pt modelId="{4FD8422F-722C-45EB-966B-B2E023F04862}" type="pres">
      <dgm:prSet presAssocID="{665D5882-EDC4-4EAD-990D-A07592A4019B}" presName="vert2" presStyleCnt="0"/>
      <dgm:spPr/>
    </dgm:pt>
    <dgm:pt modelId="{EDCB0530-F60C-4875-B4B8-F4EB529CB64C}" type="pres">
      <dgm:prSet presAssocID="{665D5882-EDC4-4EAD-990D-A07592A4019B}" presName="thinLine2b" presStyleLbl="callout" presStyleIdx="2" presStyleCnt="6" custLinFactY="100000" custLinFactNeighborY="134373"/>
      <dgm:spPr/>
    </dgm:pt>
    <dgm:pt modelId="{54DDE668-689A-4A93-B93E-DFA1CF5C72C0}" type="pres">
      <dgm:prSet presAssocID="{665D5882-EDC4-4EAD-990D-A07592A4019B}" presName="vertSpace2b" presStyleCnt="0"/>
      <dgm:spPr/>
    </dgm:pt>
    <dgm:pt modelId="{589D3A3B-11C1-414A-9062-5881E135715F}" type="pres">
      <dgm:prSet presAssocID="{3F960F30-EDA9-4ED6-B70D-1FEAE5097820}" presName="thickLine" presStyleLbl="alignNode1" presStyleIdx="3" presStyleCnt="6"/>
      <dgm:spPr/>
    </dgm:pt>
    <dgm:pt modelId="{C8DCC7AA-B95B-4858-AA56-AEB568BF1F25}" type="pres">
      <dgm:prSet presAssocID="{3F960F30-EDA9-4ED6-B70D-1FEAE5097820}" presName="horz1" presStyleCnt="0"/>
      <dgm:spPr/>
    </dgm:pt>
    <dgm:pt modelId="{D40976E8-9B63-4562-9AC2-9A70239E5D2D}" type="pres">
      <dgm:prSet presAssocID="{3F960F30-EDA9-4ED6-B70D-1FEAE5097820}" presName="tx1" presStyleLbl="revTx" presStyleIdx="6" presStyleCnt="12" custScaleX="134881" custLinFactNeighborY="15449"/>
      <dgm:spPr/>
    </dgm:pt>
    <dgm:pt modelId="{495A0D72-6599-471C-8339-32ADF1D34FB6}" type="pres">
      <dgm:prSet presAssocID="{3F960F30-EDA9-4ED6-B70D-1FEAE5097820}" presName="vert1" presStyleCnt="0"/>
      <dgm:spPr/>
    </dgm:pt>
    <dgm:pt modelId="{C4CD01BF-8D6B-455E-9783-497DBD2AB8FA}" type="pres">
      <dgm:prSet presAssocID="{37877DE0-7273-4990-8CA0-7DF4031CD5D1}" presName="vertSpace2a" presStyleCnt="0"/>
      <dgm:spPr/>
    </dgm:pt>
    <dgm:pt modelId="{46D399CE-06A6-4C9D-ADD9-DB53C6E2B9A8}" type="pres">
      <dgm:prSet presAssocID="{37877DE0-7273-4990-8CA0-7DF4031CD5D1}" presName="horz2" presStyleCnt="0"/>
      <dgm:spPr/>
    </dgm:pt>
    <dgm:pt modelId="{8F618CFB-639F-4E48-BB03-C19B521D85A6}" type="pres">
      <dgm:prSet presAssocID="{37877DE0-7273-4990-8CA0-7DF4031CD5D1}" presName="horzSpace2" presStyleCnt="0"/>
      <dgm:spPr/>
    </dgm:pt>
    <dgm:pt modelId="{2656A96E-69EF-4661-B681-0DE00DA70EAF}" type="pres">
      <dgm:prSet presAssocID="{37877DE0-7273-4990-8CA0-7DF4031CD5D1}" presName="tx2" presStyleLbl="revTx" presStyleIdx="7" presStyleCnt="12" custLinFactNeighborY="17010"/>
      <dgm:spPr/>
    </dgm:pt>
    <dgm:pt modelId="{1447C4ED-D72C-4A54-BC0C-7E6D302D325B}" type="pres">
      <dgm:prSet presAssocID="{37877DE0-7273-4990-8CA0-7DF4031CD5D1}" presName="vert2" presStyleCnt="0"/>
      <dgm:spPr/>
    </dgm:pt>
    <dgm:pt modelId="{D7C7612A-4108-44D0-90ED-4F38AB0862BC}" type="pres">
      <dgm:prSet presAssocID="{37877DE0-7273-4990-8CA0-7DF4031CD5D1}" presName="thinLine2b" presStyleLbl="callout" presStyleIdx="3" presStyleCnt="6"/>
      <dgm:spPr/>
    </dgm:pt>
    <dgm:pt modelId="{4C1F534D-5C10-4BF9-9C06-BEA3CF875F28}" type="pres">
      <dgm:prSet presAssocID="{37877DE0-7273-4990-8CA0-7DF4031CD5D1}" presName="vertSpace2b" presStyleCnt="0"/>
      <dgm:spPr/>
    </dgm:pt>
    <dgm:pt modelId="{6C483945-F84E-4FD6-ABF7-829FC8C690BF}" type="pres">
      <dgm:prSet presAssocID="{F036C1A5-7EB3-42D7-AF8A-18B0DD98D6AE}" presName="thickLine" presStyleLbl="alignNode1" presStyleIdx="4" presStyleCnt="6"/>
      <dgm:spPr/>
    </dgm:pt>
    <dgm:pt modelId="{5C99B742-E0F2-4E37-B70A-6599DDAD779B}" type="pres">
      <dgm:prSet presAssocID="{F036C1A5-7EB3-42D7-AF8A-18B0DD98D6AE}" presName="horz1" presStyleCnt="0"/>
      <dgm:spPr/>
    </dgm:pt>
    <dgm:pt modelId="{79FA0AEF-9F4C-40E8-920D-2AD9B3A59831}" type="pres">
      <dgm:prSet presAssocID="{F036C1A5-7EB3-42D7-AF8A-18B0DD98D6AE}" presName="tx1" presStyleLbl="revTx" presStyleIdx="8" presStyleCnt="12" custScaleX="134881"/>
      <dgm:spPr/>
    </dgm:pt>
    <dgm:pt modelId="{A201A228-B05A-4BF0-A615-6F0F7A6F0E59}" type="pres">
      <dgm:prSet presAssocID="{F036C1A5-7EB3-42D7-AF8A-18B0DD98D6AE}" presName="vert1" presStyleCnt="0"/>
      <dgm:spPr/>
    </dgm:pt>
    <dgm:pt modelId="{12877DFB-DF41-4C4E-9B67-05B0BEAB9E34}" type="pres">
      <dgm:prSet presAssocID="{12B78560-B947-4300-88CC-9F7F2B85A4B4}" presName="vertSpace2a" presStyleCnt="0"/>
      <dgm:spPr/>
    </dgm:pt>
    <dgm:pt modelId="{984C692B-167C-488D-8CA3-4A27DB449CEA}" type="pres">
      <dgm:prSet presAssocID="{12B78560-B947-4300-88CC-9F7F2B85A4B4}" presName="horz2" presStyleCnt="0"/>
      <dgm:spPr/>
    </dgm:pt>
    <dgm:pt modelId="{0ED1EBD5-0D41-48DA-B3AD-B9DA9F3359BF}" type="pres">
      <dgm:prSet presAssocID="{12B78560-B947-4300-88CC-9F7F2B85A4B4}" presName="horzSpace2" presStyleCnt="0"/>
      <dgm:spPr/>
    </dgm:pt>
    <dgm:pt modelId="{5E16EE36-52FA-45E6-8A38-770C06A71A51}" type="pres">
      <dgm:prSet presAssocID="{12B78560-B947-4300-88CC-9F7F2B85A4B4}" presName="tx2" presStyleLbl="revTx" presStyleIdx="9" presStyleCnt="12"/>
      <dgm:spPr/>
    </dgm:pt>
    <dgm:pt modelId="{BB1AFE1C-3327-48C6-B0E5-E1415FDB8812}" type="pres">
      <dgm:prSet presAssocID="{12B78560-B947-4300-88CC-9F7F2B85A4B4}" presName="vert2" presStyleCnt="0"/>
      <dgm:spPr/>
    </dgm:pt>
    <dgm:pt modelId="{92B9F500-4F9E-4188-B6D0-79DC418C8A0B}" type="pres">
      <dgm:prSet presAssocID="{12B78560-B947-4300-88CC-9F7F2B85A4B4}" presName="thinLine2b" presStyleLbl="callout" presStyleIdx="4" presStyleCnt="6"/>
      <dgm:spPr/>
    </dgm:pt>
    <dgm:pt modelId="{44190CE7-1651-47D2-86FE-C68C7CE8544A}" type="pres">
      <dgm:prSet presAssocID="{12B78560-B947-4300-88CC-9F7F2B85A4B4}" presName="vertSpace2b" presStyleCnt="0"/>
      <dgm:spPr/>
    </dgm:pt>
    <dgm:pt modelId="{60344A1F-F21B-4781-A3D1-D31D814BFF94}" type="pres">
      <dgm:prSet presAssocID="{AD3D2124-E927-4846-A425-322396DEAEAF}" presName="thickLine" presStyleLbl="alignNode1" presStyleIdx="5" presStyleCnt="6"/>
      <dgm:spPr/>
    </dgm:pt>
    <dgm:pt modelId="{A24AF293-2279-452E-9B75-DD971F7557D0}" type="pres">
      <dgm:prSet presAssocID="{AD3D2124-E927-4846-A425-322396DEAEAF}" presName="horz1" presStyleCnt="0"/>
      <dgm:spPr/>
    </dgm:pt>
    <dgm:pt modelId="{9F5AF02F-D243-4C2E-B06F-8471ACE6BA33}" type="pres">
      <dgm:prSet presAssocID="{AD3D2124-E927-4846-A425-322396DEAEAF}" presName="tx1" presStyleLbl="revTx" presStyleIdx="10" presStyleCnt="12" custScaleX="134881"/>
      <dgm:spPr/>
    </dgm:pt>
    <dgm:pt modelId="{ABB69A02-EC30-4E3E-8385-C22B29D75585}" type="pres">
      <dgm:prSet presAssocID="{AD3D2124-E927-4846-A425-322396DEAEAF}" presName="vert1" presStyleCnt="0"/>
      <dgm:spPr/>
    </dgm:pt>
    <dgm:pt modelId="{F9463E09-D601-447B-B551-2303D684403F}" type="pres">
      <dgm:prSet presAssocID="{B971F44E-BA32-4D9C-8437-E66779FF56E8}" presName="vertSpace2a" presStyleCnt="0"/>
      <dgm:spPr/>
    </dgm:pt>
    <dgm:pt modelId="{753FBBD1-F231-4762-800C-29831D68BA42}" type="pres">
      <dgm:prSet presAssocID="{B971F44E-BA32-4D9C-8437-E66779FF56E8}" presName="horz2" presStyleCnt="0"/>
      <dgm:spPr/>
    </dgm:pt>
    <dgm:pt modelId="{C4F0506B-CE03-4056-874B-841BCF1FD759}" type="pres">
      <dgm:prSet presAssocID="{B971F44E-BA32-4D9C-8437-E66779FF56E8}" presName="horzSpace2" presStyleCnt="0"/>
      <dgm:spPr/>
    </dgm:pt>
    <dgm:pt modelId="{3AD7D3A9-D1EA-4354-B12C-E19273B48D8A}" type="pres">
      <dgm:prSet presAssocID="{B971F44E-BA32-4D9C-8437-E66779FF56E8}" presName="tx2" presStyleLbl="revTx" presStyleIdx="11" presStyleCnt="12"/>
      <dgm:spPr/>
    </dgm:pt>
    <dgm:pt modelId="{EE65E46C-15EA-413A-BB56-8D62AD44EBF1}" type="pres">
      <dgm:prSet presAssocID="{B971F44E-BA32-4D9C-8437-E66779FF56E8}" presName="vert2" presStyleCnt="0"/>
      <dgm:spPr/>
    </dgm:pt>
    <dgm:pt modelId="{18FFA08A-5732-4CB0-8596-F8789F755B2C}" type="pres">
      <dgm:prSet presAssocID="{B971F44E-BA32-4D9C-8437-E66779FF56E8}" presName="thinLine2b" presStyleLbl="callout" presStyleIdx="5" presStyleCnt="6"/>
      <dgm:spPr/>
    </dgm:pt>
    <dgm:pt modelId="{7F242580-97F4-401D-905C-C3A28C9AF86F}" type="pres">
      <dgm:prSet presAssocID="{B971F44E-BA32-4D9C-8437-E66779FF56E8}" presName="vertSpace2b" presStyleCnt="0"/>
      <dgm:spPr/>
    </dgm:pt>
  </dgm:ptLst>
  <dgm:cxnLst>
    <dgm:cxn modelId="{51DA0C13-2F6D-416E-90CE-25FD29B54FC2}" srcId="{EA0A22CD-469F-4E95-88E1-95EA2A6BD075}" destId="{F036C1A5-7EB3-42D7-AF8A-18B0DD98D6AE}" srcOrd="4" destOrd="0" parTransId="{D9A26AF2-D6F9-4F80-9B03-A3D7D0D5FAD5}" sibTransId="{0C200CC9-4E3E-49A5-99A1-3822A29FDE6C}"/>
    <dgm:cxn modelId="{7D400B17-E166-4B7E-92E8-02384D5CBBB5}" type="presOf" srcId="{F036C1A5-7EB3-42D7-AF8A-18B0DD98D6AE}" destId="{79FA0AEF-9F4C-40E8-920D-2AD9B3A59831}" srcOrd="0" destOrd="0" presId="urn:microsoft.com/office/officeart/2008/layout/LinedList"/>
    <dgm:cxn modelId="{DE5F7C1A-681F-4D5D-B0F1-D0A266B020F0}" type="presOf" srcId="{1EE109D8-F401-48A2-B7FE-EAE5C6B0BEA8}" destId="{61420F68-A87E-4E94-8F9E-E9BDBD19BD05}" srcOrd="0" destOrd="0" presId="urn:microsoft.com/office/officeart/2008/layout/LinedList"/>
    <dgm:cxn modelId="{91E5801B-3CE7-4D8E-8A71-3D24C8A3F5AE}" type="presOf" srcId="{C8A3C701-86EF-4CD6-A580-053D63DD3588}" destId="{A5131E0C-F77F-4DEC-A6B9-42E8A943DE06}" srcOrd="0" destOrd="0" presId="urn:microsoft.com/office/officeart/2008/layout/LinedList"/>
    <dgm:cxn modelId="{89FC2823-DAFD-4847-90DA-D11595C6E5A7}" type="presOf" srcId="{3F960F30-EDA9-4ED6-B70D-1FEAE5097820}" destId="{D40976E8-9B63-4562-9AC2-9A70239E5D2D}" srcOrd="0" destOrd="0" presId="urn:microsoft.com/office/officeart/2008/layout/LinedList"/>
    <dgm:cxn modelId="{7778D627-3351-43F8-85D1-270FD9BB811A}" type="presOf" srcId="{0AEF2BA4-8CA3-4587-8ED9-B585FEA3B1F0}" destId="{0F869E7F-AF73-4867-8AA2-8123DF5A27F3}" srcOrd="0" destOrd="0" presId="urn:microsoft.com/office/officeart/2008/layout/LinedList"/>
    <dgm:cxn modelId="{EE8DC32E-1DA8-4BA4-B047-7127BD6037D5}" srcId="{EA0A22CD-469F-4E95-88E1-95EA2A6BD075}" destId="{AD3D2124-E927-4846-A425-322396DEAEAF}" srcOrd="5" destOrd="0" parTransId="{FD088160-ECC9-41EA-A259-E44A9344816A}" sibTransId="{64CA4DAC-02BE-4EB5-B167-BF1097658E9E}"/>
    <dgm:cxn modelId="{5FC5CE44-6D0A-4B60-992C-9C714BE02F3C}" type="presOf" srcId="{AD3D2124-E927-4846-A425-322396DEAEAF}" destId="{9F5AF02F-D243-4C2E-B06F-8471ACE6BA33}" srcOrd="0" destOrd="0" presId="urn:microsoft.com/office/officeart/2008/layout/LinedList"/>
    <dgm:cxn modelId="{66AC604D-3B6D-4DAB-A0F7-827BDC494F90}" type="presOf" srcId="{EA0A22CD-469F-4E95-88E1-95EA2A6BD075}" destId="{3CB5E2A0-3BC9-4956-A118-23AC9AB4CEA1}" srcOrd="0" destOrd="0" presId="urn:microsoft.com/office/officeart/2008/layout/LinedList"/>
    <dgm:cxn modelId="{B7758D4E-E4F2-4295-A09D-01BB668F67A9}" srcId="{4DF71171-81E4-4BCB-9A7C-96EB52A26E19}" destId="{1EE109D8-F401-48A2-B7FE-EAE5C6B0BEA8}" srcOrd="0" destOrd="0" parTransId="{929483EA-2385-450A-9620-35D1AA63DF74}" sibTransId="{D47CD9C0-6DB5-4019-A663-276C884BFA0C}"/>
    <dgm:cxn modelId="{57E1D553-BE09-4B38-9CE7-AA30E8677AF6}" srcId="{C8A3C701-86EF-4CD6-A580-053D63DD3588}" destId="{0AEF2BA4-8CA3-4587-8ED9-B585FEA3B1F0}" srcOrd="0" destOrd="0" parTransId="{9238972F-AD44-4A40-8AF8-EDAA19413D49}" sibTransId="{28937D49-9BD6-4D3E-860C-DD7ACBD2ABD3}"/>
    <dgm:cxn modelId="{8590625C-59B3-48CA-BA7E-45EDE180F8BE}" srcId="{F036C1A5-7EB3-42D7-AF8A-18B0DD98D6AE}" destId="{12B78560-B947-4300-88CC-9F7F2B85A4B4}" srcOrd="0" destOrd="0" parTransId="{6CEFED6D-72DB-402E-BBE0-3B20615168D0}" sibTransId="{0A76102D-5E0D-4F67-AE3B-D58ECEE5701B}"/>
    <dgm:cxn modelId="{E9E26E5F-58B3-44E0-87D4-1480C94E7E5B}" type="presOf" srcId="{94179C7D-FA95-4389-9CD6-AC8ABF8C5BCE}" destId="{C5671C02-E06E-48F3-BD9F-097ED8766127}" srcOrd="0" destOrd="0" presId="urn:microsoft.com/office/officeart/2008/layout/LinedList"/>
    <dgm:cxn modelId="{F7F2AA63-F6F1-4356-99C9-C3CCA9270410}" type="presOf" srcId="{37877DE0-7273-4990-8CA0-7DF4031CD5D1}" destId="{2656A96E-69EF-4661-B681-0DE00DA70EAF}" srcOrd="0" destOrd="0" presId="urn:microsoft.com/office/officeart/2008/layout/LinedList"/>
    <dgm:cxn modelId="{74E06964-4A0C-45AB-94CB-8A6381D228CF}" type="presOf" srcId="{4DF71171-81E4-4BCB-9A7C-96EB52A26E19}" destId="{91BFC52E-A37D-408F-B4EF-0C59E690A0DB}" srcOrd="0" destOrd="0" presId="urn:microsoft.com/office/officeart/2008/layout/LinedList"/>
    <dgm:cxn modelId="{255D8467-C64D-4DC6-BEA6-EF0E9602B148}" type="presOf" srcId="{12B78560-B947-4300-88CC-9F7F2B85A4B4}" destId="{5E16EE36-52FA-45E6-8A38-770C06A71A51}" srcOrd="0" destOrd="0" presId="urn:microsoft.com/office/officeart/2008/layout/LinedList"/>
    <dgm:cxn modelId="{2B9F5C70-3B86-4DBF-8888-A92CA1343F20}" srcId="{EA0A22CD-469F-4E95-88E1-95EA2A6BD075}" destId="{4DF71171-81E4-4BCB-9A7C-96EB52A26E19}" srcOrd="1" destOrd="0" parTransId="{8F64875D-C80D-4FA7-A1DE-050F4CB31A47}" sibTransId="{47F1732A-453A-4E95-9273-0FB79F2588F2}"/>
    <dgm:cxn modelId="{40238970-E29D-4FF5-9EE5-607C06B4849D}" srcId="{3F960F30-EDA9-4ED6-B70D-1FEAE5097820}" destId="{37877DE0-7273-4990-8CA0-7DF4031CD5D1}" srcOrd="0" destOrd="0" parTransId="{84425475-BE41-4637-AC8F-0A4CECE6BAD0}" sibTransId="{B4865635-931A-4E9C-8192-1483B2EEE8D4}"/>
    <dgm:cxn modelId="{2FD15BA3-1E66-4CA5-B8DC-A00B368FB868}" srcId="{94179C7D-FA95-4389-9CD6-AC8ABF8C5BCE}" destId="{665D5882-EDC4-4EAD-990D-A07592A4019B}" srcOrd="0" destOrd="0" parTransId="{6A5061E8-91D9-4DA0-ACD0-9868AA4EDD03}" sibTransId="{3DEDE254-9A84-4B92-AA12-36CAB11BD2BE}"/>
    <dgm:cxn modelId="{A00A8BAB-BA79-48DB-8C6D-A1362624F246}" srcId="{EA0A22CD-469F-4E95-88E1-95EA2A6BD075}" destId="{C8A3C701-86EF-4CD6-A580-053D63DD3588}" srcOrd="0" destOrd="0" parTransId="{CD25FCBA-EC79-4236-8C9E-5963E0A6F7EA}" sibTransId="{40183787-DBF7-4141-8AC4-3309454BF4ED}"/>
    <dgm:cxn modelId="{1F31BDBC-CE87-446D-84ED-65AF509252AB}" srcId="{EA0A22CD-469F-4E95-88E1-95EA2A6BD075}" destId="{3F960F30-EDA9-4ED6-B70D-1FEAE5097820}" srcOrd="3" destOrd="0" parTransId="{178946A2-FC8E-44D7-82A3-FBE14A5DB47C}" sibTransId="{4D877803-071F-424B-AD21-04875BC7A403}"/>
    <dgm:cxn modelId="{3AB260C2-92B0-4429-83F7-61C1CD983A1A}" type="presOf" srcId="{665D5882-EDC4-4EAD-990D-A07592A4019B}" destId="{69455B33-445B-419C-B1EB-1BB73FBB73DE}" srcOrd="0" destOrd="0" presId="urn:microsoft.com/office/officeart/2008/layout/LinedList"/>
    <dgm:cxn modelId="{A3BF92C4-BD08-465F-BBBA-5BC1EE7B07B5}" type="presOf" srcId="{B971F44E-BA32-4D9C-8437-E66779FF56E8}" destId="{3AD7D3A9-D1EA-4354-B12C-E19273B48D8A}" srcOrd="0" destOrd="0" presId="urn:microsoft.com/office/officeart/2008/layout/LinedList"/>
    <dgm:cxn modelId="{316430E1-90DB-4219-A02C-66328BC6ADED}" srcId="{EA0A22CD-469F-4E95-88E1-95EA2A6BD075}" destId="{94179C7D-FA95-4389-9CD6-AC8ABF8C5BCE}" srcOrd="2" destOrd="0" parTransId="{A3198E04-C55E-4667-9CA4-5A4BBC3DCC16}" sibTransId="{45E1D27C-71D8-46BB-9553-0F742FD9E15A}"/>
    <dgm:cxn modelId="{CEB472E5-4D8A-4540-8E6F-C83500B0C6AB}" srcId="{AD3D2124-E927-4846-A425-322396DEAEAF}" destId="{B971F44E-BA32-4D9C-8437-E66779FF56E8}" srcOrd="0" destOrd="0" parTransId="{2B6FBFF0-2C18-4CE9-950F-CCE1FE43148B}" sibTransId="{A7FFDAF0-E20E-41C4-9E32-0578F882F593}"/>
    <dgm:cxn modelId="{4FD53DF9-0C4B-4D8A-BF49-3DFAF8CF9B23}" type="presParOf" srcId="{3CB5E2A0-3BC9-4956-A118-23AC9AB4CEA1}" destId="{80284B12-4C75-459F-B71A-4D08319D656D}" srcOrd="0" destOrd="0" presId="urn:microsoft.com/office/officeart/2008/layout/LinedList"/>
    <dgm:cxn modelId="{86826A24-B902-4CB4-955F-A732ADEDAE24}" type="presParOf" srcId="{3CB5E2A0-3BC9-4956-A118-23AC9AB4CEA1}" destId="{4EB14829-D462-4A51-B88A-5465627B3661}" srcOrd="1" destOrd="0" presId="urn:microsoft.com/office/officeart/2008/layout/LinedList"/>
    <dgm:cxn modelId="{7834F881-9D19-40F8-A1A2-E40E76E1D5CE}" type="presParOf" srcId="{4EB14829-D462-4A51-B88A-5465627B3661}" destId="{A5131E0C-F77F-4DEC-A6B9-42E8A943DE06}" srcOrd="0" destOrd="0" presId="urn:microsoft.com/office/officeart/2008/layout/LinedList"/>
    <dgm:cxn modelId="{CF2E9C88-90AA-4C6A-919E-2081C984B903}" type="presParOf" srcId="{4EB14829-D462-4A51-B88A-5465627B3661}" destId="{87251913-DB09-40C1-9ACF-055A9B081E63}" srcOrd="1" destOrd="0" presId="urn:microsoft.com/office/officeart/2008/layout/LinedList"/>
    <dgm:cxn modelId="{416A1331-2820-4CFF-AF28-F36E6DAA4A16}" type="presParOf" srcId="{87251913-DB09-40C1-9ACF-055A9B081E63}" destId="{23C14D8B-92C1-4127-8BF0-A8337A88A395}" srcOrd="0" destOrd="0" presId="urn:microsoft.com/office/officeart/2008/layout/LinedList"/>
    <dgm:cxn modelId="{691BC3C5-A31B-447B-99C5-513A3F188DBA}" type="presParOf" srcId="{87251913-DB09-40C1-9ACF-055A9B081E63}" destId="{20AF546A-82AE-487D-8119-61D92C43C553}" srcOrd="1" destOrd="0" presId="urn:microsoft.com/office/officeart/2008/layout/LinedList"/>
    <dgm:cxn modelId="{1A6D1867-7158-414B-A302-B6F9A6419B14}" type="presParOf" srcId="{20AF546A-82AE-487D-8119-61D92C43C553}" destId="{C40B7FC9-2903-4D27-B8F0-06895FAA2210}" srcOrd="0" destOrd="0" presId="urn:microsoft.com/office/officeart/2008/layout/LinedList"/>
    <dgm:cxn modelId="{E3FE337C-0CA6-4E18-9FF1-35A3A54A45EA}" type="presParOf" srcId="{20AF546A-82AE-487D-8119-61D92C43C553}" destId="{0F869E7F-AF73-4867-8AA2-8123DF5A27F3}" srcOrd="1" destOrd="0" presId="urn:microsoft.com/office/officeart/2008/layout/LinedList"/>
    <dgm:cxn modelId="{F4472D71-5828-432C-BBAD-204924168E37}" type="presParOf" srcId="{20AF546A-82AE-487D-8119-61D92C43C553}" destId="{04FF9B14-8273-44B7-B502-91B5FA211E27}" srcOrd="2" destOrd="0" presId="urn:microsoft.com/office/officeart/2008/layout/LinedList"/>
    <dgm:cxn modelId="{A8266582-4A9D-432F-B1B7-58CFA5F7A1A9}" type="presParOf" srcId="{87251913-DB09-40C1-9ACF-055A9B081E63}" destId="{CBEC3C4F-DA96-4676-9159-480C24481647}" srcOrd="2" destOrd="0" presId="urn:microsoft.com/office/officeart/2008/layout/LinedList"/>
    <dgm:cxn modelId="{9CA37483-A3BA-421B-AC1C-460C892A8E38}" type="presParOf" srcId="{87251913-DB09-40C1-9ACF-055A9B081E63}" destId="{593F0BA6-3074-43E4-A9A8-31A1D84321B3}" srcOrd="3" destOrd="0" presId="urn:microsoft.com/office/officeart/2008/layout/LinedList"/>
    <dgm:cxn modelId="{9EFE2A85-44CE-4BFA-8150-77302CCAA6AD}" type="presParOf" srcId="{3CB5E2A0-3BC9-4956-A118-23AC9AB4CEA1}" destId="{15D1C7DC-0D6F-408B-920C-B6C2B9CC71D5}" srcOrd="2" destOrd="0" presId="urn:microsoft.com/office/officeart/2008/layout/LinedList"/>
    <dgm:cxn modelId="{5C06638F-5700-4AE9-A3CC-E758EEE5A2AB}" type="presParOf" srcId="{3CB5E2A0-3BC9-4956-A118-23AC9AB4CEA1}" destId="{13CB066F-DA6A-416F-B2FD-D7AD5CBA4FAE}" srcOrd="3" destOrd="0" presId="urn:microsoft.com/office/officeart/2008/layout/LinedList"/>
    <dgm:cxn modelId="{E1583CB1-9CC3-4B9D-86A4-784F477649CC}" type="presParOf" srcId="{13CB066F-DA6A-416F-B2FD-D7AD5CBA4FAE}" destId="{91BFC52E-A37D-408F-B4EF-0C59E690A0DB}" srcOrd="0" destOrd="0" presId="urn:microsoft.com/office/officeart/2008/layout/LinedList"/>
    <dgm:cxn modelId="{08E915C5-833F-46A4-B46D-7F5CF6DF67F1}" type="presParOf" srcId="{13CB066F-DA6A-416F-B2FD-D7AD5CBA4FAE}" destId="{B6C6549A-5829-4208-81DB-D51B47E68F5E}" srcOrd="1" destOrd="0" presId="urn:microsoft.com/office/officeart/2008/layout/LinedList"/>
    <dgm:cxn modelId="{384E0133-94E2-41C1-B8AB-D742536C63AA}" type="presParOf" srcId="{B6C6549A-5829-4208-81DB-D51B47E68F5E}" destId="{FB46F42D-D8C9-43F1-8654-7B9B508E0F26}" srcOrd="0" destOrd="0" presId="urn:microsoft.com/office/officeart/2008/layout/LinedList"/>
    <dgm:cxn modelId="{B88BC1E8-7377-4AE5-A09E-9A1A0F2FFFA8}" type="presParOf" srcId="{B6C6549A-5829-4208-81DB-D51B47E68F5E}" destId="{311BDC12-D97B-4283-95D3-7FC6C22D114A}" srcOrd="1" destOrd="0" presId="urn:microsoft.com/office/officeart/2008/layout/LinedList"/>
    <dgm:cxn modelId="{D19802CE-900A-4BB3-B27C-26D411B19959}" type="presParOf" srcId="{311BDC12-D97B-4283-95D3-7FC6C22D114A}" destId="{584C51ED-8D0E-482A-BB79-DE3DC7C1577C}" srcOrd="0" destOrd="0" presId="urn:microsoft.com/office/officeart/2008/layout/LinedList"/>
    <dgm:cxn modelId="{BCD6026A-B52E-464B-9B45-F91E1739EE45}" type="presParOf" srcId="{311BDC12-D97B-4283-95D3-7FC6C22D114A}" destId="{61420F68-A87E-4E94-8F9E-E9BDBD19BD05}" srcOrd="1" destOrd="0" presId="urn:microsoft.com/office/officeart/2008/layout/LinedList"/>
    <dgm:cxn modelId="{1F4EBAF9-650C-4FD4-A333-D299866B7097}" type="presParOf" srcId="{311BDC12-D97B-4283-95D3-7FC6C22D114A}" destId="{C621154A-B025-41F2-85F3-CA846D02F9E7}" srcOrd="2" destOrd="0" presId="urn:microsoft.com/office/officeart/2008/layout/LinedList"/>
    <dgm:cxn modelId="{8EA36629-752E-4E9D-9D03-F4C7A32FF6E5}" type="presParOf" srcId="{B6C6549A-5829-4208-81DB-D51B47E68F5E}" destId="{3FB0C82C-715C-4A15-A94B-FF8DF1B40154}" srcOrd="2" destOrd="0" presId="urn:microsoft.com/office/officeart/2008/layout/LinedList"/>
    <dgm:cxn modelId="{C70BF63F-D4E8-413C-8B15-BE8EA5AD5C74}" type="presParOf" srcId="{B6C6549A-5829-4208-81DB-D51B47E68F5E}" destId="{9CE6472C-0D55-4C42-93F4-41C4083F4A22}" srcOrd="3" destOrd="0" presId="urn:microsoft.com/office/officeart/2008/layout/LinedList"/>
    <dgm:cxn modelId="{7FBA376F-52EF-4F78-866D-5A10096FDF6F}" type="presParOf" srcId="{3CB5E2A0-3BC9-4956-A118-23AC9AB4CEA1}" destId="{2D5E0AAA-E18C-4BAF-A52A-693EDAFD88F2}" srcOrd="4" destOrd="0" presId="urn:microsoft.com/office/officeart/2008/layout/LinedList"/>
    <dgm:cxn modelId="{FDD639C9-E271-46BA-88C0-74B38487FC1D}" type="presParOf" srcId="{3CB5E2A0-3BC9-4956-A118-23AC9AB4CEA1}" destId="{1CDE3FD5-E39B-4833-B3A0-5E1D1325DC1A}" srcOrd="5" destOrd="0" presId="urn:microsoft.com/office/officeart/2008/layout/LinedList"/>
    <dgm:cxn modelId="{6CBADC6E-DB73-4BFF-8B68-B09AD2EBC9BA}" type="presParOf" srcId="{1CDE3FD5-E39B-4833-B3A0-5E1D1325DC1A}" destId="{C5671C02-E06E-48F3-BD9F-097ED8766127}" srcOrd="0" destOrd="0" presId="urn:microsoft.com/office/officeart/2008/layout/LinedList"/>
    <dgm:cxn modelId="{19386268-731B-46A8-BF86-60BFFCD76D21}" type="presParOf" srcId="{1CDE3FD5-E39B-4833-B3A0-5E1D1325DC1A}" destId="{B9FDB4B5-D759-4C7C-A2A2-1027E8317A71}" srcOrd="1" destOrd="0" presId="urn:microsoft.com/office/officeart/2008/layout/LinedList"/>
    <dgm:cxn modelId="{F9886590-88F2-4285-9218-7B46EF2ADEA2}" type="presParOf" srcId="{B9FDB4B5-D759-4C7C-A2A2-1027E8317A71}" destId="{52BE8EB3-EC39-494B-9C08-6C87A92F3675}" srcOrd="0" destOrd="0" presId="urn:microsoft.com/office/officeart/2008/layout/LinedList"/>
    <dgm:cxn modelId="{FF39025F-E084-49A5-B8E8-AA01B7FAB948}" type="presParOf" srcId="{B9FDB4B5-D759-4C7C-A2A2-1027E8317A71}" destId="{6F3B8415-D770-4EC1-88EE-0AF880DDBE24}" srcOrd="1" destOrd="0" presId="urn:microsoft.com/office/officeart/2008/layout/LinedList"/>
    <dgm:cxn modelId="{F6A7E6F9-F175-4272-B543-54D61CC44418}" type="presParOf" srcId="{6F3B8415-D770-4EC1-88EE-0AF880DDBE24}" destId="{CAC015A6-07E7-4385-B4C0-994A6BD2BE8C}" srcOrd="0" destOrd="0" presId="urn:microsoft.com/office/officeart/2008/layout/LinedList"/>
    <dgm:cxn modelId="{CA305D35-6D37-4A75-B9E8-7D4C9B7E6978}" type="presParOf" srcId="{6F3B8415-D770-4EC1-88EE-0AF880DDBE24}" destId="{69455B33-445B-419C-B1EB-1BB73FBB73DE}" srcOrd="1" destOrd="0" presId="urn:microsoft.com/office/officeart/2008/layout/LinedList"/>
    <dgm:cxn modelId="{6F08ABA9-C2CA-42EA-A004-FDFF0152385A}" type="presParOf" srcId="{6F3B8415-D770-4EC1-88EE-0AF880DDBE24}" destId="{4FD8422F-722C-45EB-966B-B2E023F04862}" srcOrd="2" destOrd="0" presId="urn:microsoft.com/office/officeart/2008/layout/LinedList"/>
    <dgm:cxn modelId="{0DF7DA67-838B-4D36-9187-A2AAA6694FC5}" type="presParOf" srcId="{B9FDB4B5-D759-4C7C-A2A2-1027E8317A71}" destId="{EDCB0530-F60C-4875-B4B8-F4EB529CB64C}" srcOrd="2" destOrd="0" presId="urn:microsoft.com/office/officeart/2008/layout/LinedList"/>
    <dgm:cxn modelId="{32DFCE8E-68A0-487A-B94F-3E2589E6485F}" type="presParOf" srcId="{B9FDB4B5-D759-4C7C-A2A2-1027E8317A71}" destId="{54DDE668-689A-4A93-B93E-DFA1CF5C72C0}" srcOrd="3" destOrd="0" presId="urn:microsoft.com/office/officeart/2008/layout/LinedList"/>
    <dgm:cxn modelId="{D29E0CDD-86C3-4EB8-A3D2-77B57905F270}" type="presParOf" srcId="{3CB5E2A0-3BC9-4956-A118-23AC9AB4CEA1}" destId="{589D3A3B-11C1-414A-9062-5881E135715F}" srcOrd="6" destOrd="0" presId="urn:microsoft.com/office/officeart/2008/layout/LinedList"/>
    <dgm:cxn modelId="{80590B54-45CD-4BA2-8321-0289E8FF8531}" type="presParOf" srcId="{3CB5E2A0-3BC9-4956-A118-23AC9AB4CEA1}" destId="{C8DCC7AA-B95B-4858-AA56-AEB568BF1F25}" srcOrd="7" destOrd="0" presId="urn:microsoft.com/office/officeart/2008/layout/LinedList"/>
    <dgm:cxn modelId="{54248183-7DD3-40F7-93FD-1C30EBE3B6C9}" type="presParOf" srcId="{C8DCC7AA-B95B-4858-AA56-AEB568BF1F25}" destId="{D40976E8-9B63-4562-9AC2-9A70239E5D2D}" srcOrd="0" destOrd="0" presId="urn:microsoft.com/office/officeart/2008/layout/LinedList"/>
    <dgm:cxn modelId="{9998C354-1C07-4EFF-AE81-5D43845BDD35}" type="presParOf" srcId="{C8DCC7AA-B95B-4858-AA56-AEB568BF1F25}" destId="{495A0D72-6599-471C-8339-32ADF1D34FB6}" srcOrd="1" destOrd="0" presId="urn:microsoft.com/office/officeart/2008/layout/LinedList"/>
    <dgm:cxn modelId="{3A11231D-151D-42DF-BDD9-6AF0A6F66D4D}" type="presParOf" srcId="{495A0D72-6599-471C-8339-32ADF1D34FB6}" destId="{C4CD01BF-8D6B-455E-9783-497DBD2AB8FA}" srcOrd="0" destOrd="0" presId="urn:microsoft.com/office/officeart/2008/layout/LinedList"/>
    <dgm:cxn modelId="{7E1AF4A9-272C-445F-855A-28E67A41F2DE}" type="presParOf" srcId="{495A0D72-6599-471C-8339-32ADF1D34FB6}" destId="{46D399CE-06A6-4C9D-ADD9-DB53C6E2B9A8}" srcOrd="1" destOrd="0" presId="urn:microsoft.com/office/officeart/2008/layout/LinedList"/>
    <dgm:cxn modelId="{1EAF6439-2B76-4195-AA59-18C768FB2923}" type="presParOf" srcId="{46D399CE-06A6-4C9D-ADD9-DB53C6E2B9A8}" destId="{8F618CFB-639F-4E48-BB03-C19B521D85A6}" srcOrd="0" destOrd="0" presId="urn:microsoft.com/office/officeart/2008/layout/LinedList"/>
    <dgm:cxn modelId="{1261A4A2-7FD3-4567-B26E-925E634BCE4D}" type="presParOf" srcId="{46D399CE-06A6-4C9D-ADD9-DB53C6E2B9A8}" destId="{2656A96E-69EF-4661-B681-0DE00DA70EAF}" srcOrd="1" destOrd="0" presId="urn:microsoft.com/office/officeart/2008/layout/LinedList"/>
    <dgm:cxn modelId="{1062A461-288A-44F1-9FC9-88270078D459}" type="presParOf" srcId="{46D399CE-06A6-4C9D-ADD9-DB53C6E2B9A8}" destId="{1447C4ED-D72C-4A54-BC0C-7E6D302D325B}" srcOrd="2" destOrd="0" presId="urn:microsoft.com/office/officeart/2008/layout/LinedList"/>
    <dgm:cxn modelId="{BE3899F2-1656-44EF-A68E-C3D2E8404899}" type="presParOf" srcId="{495A0D72-6599-471C-8339-32ADF1D34FB6}" destId="{D7C7612A-4108-44D0-90ED-4F38AB0862BC}" srcOrd="2" destOrd="0" presId="urn:microsoft.com/office/officeart/2008/layout/LinedList"/>
    <dgm:cxn modelId="{17470F50-B51B-4DE6-B1B7-E260A3F9BA2E}" type="presParOf" srcId="{495A0D72-6599-471C-8339-32ADF1D34FB6}" destId="{4C1F534D-5C10-4BF9-9C06-BEA3CF875F28}" srcOrd="3" destOrd="0" presId="urn:microsoft.com/office/officeart/2008/layout/LinedList"/>
    <dgm:cxn modelId="{6DE1548F-4B89-4C51-B8FA-5BAB90E5F4BE}" type="presParOf" srcId="{3CB5E2A0-3BC9-4956-A118-23AC9AB4CEA1}" destId="{6C483945-F84E-4FD6-ABF7-829FC8C690BF}" srcOrd="8" destOrd="0" presId="urn:microsoft.com/office/officeart/2008/layout/LinedList"/>
    <dgm:cxn modelId="{13F82F24-8A1C-44E2-A7D9-803DB3CB7520}" type="presParOf" srcId="{3CB5E2A0-3BC9-4956-A118-23AC9AB4CEA1}" destId="{5C99B742-E0F2-4E37-B70A-6599DDAD779B}" srcOrd="9" destOrd="0" presId="urn:microsoft.com/office/officeart/2008/layout/LinedList"/>
    <dgm:cxn modelId="{CADD6830-17C4-41D1-BD54-BC1295CEF2A1}" type="presParOf" srcId="{5C99B742-E0F2-4E37-B70A-6599DDAD779B}" destId="{79FA0AEF-9F4C-40E8-920D-2AD9B3A59831}" srcOrd="0" destOrd="0" presId="urn:microsoft.com/office/officeart/2008/layout/LinedList"/>
    <dgm:cxn modelId="{F5653604-627D-4200-AE2F-A24619363187}" type="presParOf" srcId="{5C99B742-E0F2-4E37-B70A-6599DDAD779B}" destId="{A201A228-B05A-4BF0-A615-6F0F7A6F0E59}" srcOrd="1" destOrd="0" presId="urn:microsoft.com/office/officeart/2008/layout/LinedList"/>
    <dgm:cxn modelId="{53CD943D-A2FA-49DB-91BE-894DCFABA6D7}" type="presParOf" srcId="{A201A228-B05A-4BF0-A615-6F0F7A6F0E59}" destId="{12877DFB-DF41-4C4E-9B67-05B0BEAB9E34}" srcOrd="0" destOrd="0" presId="urn:microsoft.com/office/officeart/2008/layout/LinedList"/>
    <dgm:cxn modelId="{CD49CF3B-F9E0-483F-A04F-F0F49A89BC97}" type="presParOf" srcId="{A201A228-B05A-4BF0-A615-6F0F7A6F0E59}" destId="{984C692B-167C-488D-8CA3-4A27DB449CEA}" srcOrd="1" destOrd="0" presId="urn:microsoft.com/office/officeart/2008/layout/LinedList"/>
    <dgm:cxn modelId="{F9B67118-702C-44AE-B414-553232CE1D3A}" type="presParOf" srcId="{984C692B-167C-488D-8CA3-4A27DB449CEA}" destId="{0ED1EBD5-0D41-48DA-B3AD-B9DA9F3359BF}" srcOrd="0" destOrd="0" presId="urn:microsoft.com/office/officeart/2008/layout/LinedList"/>
    <dgm:cxn modelId="{5BB40CE7-5E5D-4A9F-902F-8ED1BBBB57BE}" type="presParOf" srcId="{984C692B-167C-488D-8CA3-4A27DB449CEA}" destId="{5E16EE36-52FA-45E6-8A38-770C06A71A51}" srcOrd="1" destOrd="0" presId="urn:microsoft.com/office/officeart/2008/layout/LinedList"/>
    <dgm:cxn modelId="{2CCD8CCF-FF3C-4ABE-A8C1-99B528EF7575}" type="presParOf" srcId="{984C692B-167C-488D-8CA3-4A27DB449CEA}" destId="{BB1AFE1C-3327-48C6-B0E5-E1415FDB8812}" srcOrd="2" destOrd="0" presId="urn:microsoft.com/office/officeart/2008/layout/LinedList"/>
    <dgm:cxn modelId="{C50CF5E0-791C-44AA-AE00-5C6FBFFDEA15}" type="presParOf" srcId="{A201A228-B05A-4BF0-A615-6F0F7A6F0E59}" destId="{92B9F500-4F9E-4188-B6D0-79DC418C8A0B}" srcOrd="2" destOrd="0" presId="urn:microsoft.com/office/officeart/2008/layout/LinedList"/>
    <dgm:cxn modelId="{073F7EF4-2EB4-4BB5-A8D5-D772C8A54489}" type="presParOf" srcId="{A201A228-B05A-4BF0-A615-6F0F7A6F0E59}" destId="{44190CE7-1651-47D2-86FE-C68C7CE8544A}" srcOrd="3" destOrd="0" presId="urn:microsoft.com/office/officeart/2008/layout/LinedList"/>
    <dgm:cxn modelId="{E117D185-DCE8-4FE7-87FE-A8FC3F2E07D0}" type="presParOf" srcId="{3CB5E2A0-3BC9-4956-A118-23AC9AB4CEA1}" destId="{60344A1F-F21B-4781-A3D1-D31D814BFF94}" srcOrd="10" destOrd="0" presId="urn:microsoft.com/office/officeart/2008/layout/LinedList"/>
    <dgm:cxn modelId="{CA26B330-120B-439E-B7AD-B98D2168B805}" type="presParOf" srcId="{3CB5E2A0-3BC9-4956-A118-23AC9AB4CEA1}" destId="{A24AF293-2279-452E-9B75-DD971F7557D0}" srcOrd="11" destOrd="0" presId="urn:microsoft.com/office/officeart/2008/layout/LinedList"/>
    <dgm:cxn modelId="{5B0C5514-40DD-4A7A-A9AE-96CCF2994070}" type="presParOf" srcId="{A24AF293-2279-452E-9B75-DD971F7557D0}" destId="{9F5AF02F-D243-4C2E-B06F-8471ACE6BA33}" srcOrd="0" destOrd="0" presId="urn:microsoft.com/office/officeart/2008/layout/LinedList"/>
    <dgm:cxn modelId="{95EDE573-8798-46FB-A519-DEC136625EE0}" type="presParOf" srcId="{A24AF293-2279-452E-9B75-DD971F7557D0}" destId="{ABB69A02-EC30-4E3E-8385-C22B29D75585}" srcOrd="1" destOrd="0" presId="urn:microsoft.com/office/officeart/2008/layout/LinedList"/>
    <dgm:cxn modelId="{C9DC87B1-61DD-48D1-9B5A-E376E052F931}" type="presParOf" srcId="{ABB69A02-EC30-4E3E-8385-C22B29D75585}" destId="{F9463E09-D601-447B-B551-2303D684403F}" srcOrd="0" destOrd="0" presId="urn:microsoft.com/office/officeart/2008/layout/LinedList"/>
    <dgm:cxn modelId="{B175D61C-EC2A-474A-8329-A42BD1DA90B5}" type="presParOf" srcId="{ABB69A02-EC30-4E3E-8385-C22B29D75585}" destId="{753FBBD1-F231-4762-800C-29831D68BA42}" srcOrd="1" destOrd="0" presId="urn:microsoft.com/office/officeart/2008/layout/LinedList"/>
    <dgm:cxn modelId="{196AA8AB-45D4-4FDB-8B41-E522DCF7B430}" type="presParOf" srcId="{753FBBD1-F231-4762-800C-29831D68BA42}" destId="{C4F0506B-CE03-4056-874B-841BCF1FD759}" srcOrd="0" destOrd="0" presId="urn:microsoft.com/office/officeart/2008/layout/LinedList"/>
    <dgm:cxn modelId="{7C6F200B-3FA8-4474-B394-AA3877CBF947}" type="presParOf" srcId="{753FBBD1-F231-4762-800C-29831D68BA42}" destId="{3AD7D3A9-D1EA-4354-B12C-E19273B48D8A}" srcOrd="1" destOrd="0" presId="urn:microsoft.com/office/officeart/2008/layout/LinedList"/>
    <dgm:cxn modelId="{F40C2B33-F1D7-43BE-9C59-EFDC629790F1}" type="presParOf" srcId="{753FBBD1-F231-4762-800C-29831D68BA42}" destId="{EE65E46C-15EA-413A-BB56-8D62AD44EBF1}" srcOrd="2" destOrd="0" presId="urn:microsoft.com/office/officeart/2008/layout/LinedList"/>
    <dgm:cxn modelId="{3810704B-1CE8-4F70-8CC0-E53677DD5785}" type="presParOf" srcId="{ABB69A02-EC30-4E3E-8385-C22B29D75585}" destId="{18FFA08A-5732-4CB0-8596-F8789F755B2C}" srcOrd="2" destOrd="0" presId="urn:microsoft.com/office/officeart/2008/layout/LinedList"/>
    <dgm:cxn modelId="{EF494EAF-9C60-4176-8B6C-1E2D7F40CF17}" type="presParOf" srcId="{ABB69A02-EC30-4E3E-8385-C22B29D75585}" destId="{7F242580-97F4-401D-905C-C3A28C9AF86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757EA3-5075-475D-9240-2C2B5EC9A01E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</dgm:pt>
    <dgm:pt modelId="{40B83235-73B7-1241-8478-5C3E912253B1}">
      <dgm:prSet phldrT="[Text]" custT="1"/>
      <dgm:spPr>
        <a:solidFill>
          <a:srgbClr val="0070C0"/>
        </a:solidFill>
      </dgm:spPr>
      <dgm:t>
        <a:bodyPr lIns="457200"/>
        <a:lstStyle/>
        <a:p>
          <a:r>
            <a:rPr lang="en-US" sz="1600" dirty="0"/>
            <a:t>Organics, exogenic or endogenic?</a:t>
          </a:r>
        </a:p>
      </dgm:t>
    </dgm:pt>
    <dgm:pt modelId="{2055AF74-4CB5-0F4C-8729-83BD4203A69A}" type="parTrans" cxnId="{62B8C346-864C-FE47-942A-F5C6A183EA54}">
      <dgm:prSet/>
      <dgm:spPr/>
      <dgm:t>
        <a:bodyPr/>
        <a:lstStyle/>
        <a:p>
          <a:endParaRPr lang="en-US"/>
        </a:p>
      </dgm:t>
    </dgm:pt>
    <dgm:pt modelId="{2C2BB781-9D38-B844-93A1-13F8CC47D5F5}" type="sibTrans" cxnId="{62B8C346-864C-FE47-942A-F5C6A183EA54}">
      <dgm:prSet/>
      <dgm:spPr>
        <a:ln w="3175">
          <a:solidFill>
            <a:srgbClr val="00B0F0"/>
          </a:solidFill>
        </a:ln>
        <a:effectLst>
          <a:glow rad="533400">
            <a:srgbClr val="00B0F0">
              <a:alpha val="40000"/>
            </a:srgbClr>
          </a:glow>
        </a:effectLst>
      </dgm:spPr>
      <dgm:t>
        <a:bodyPr/>
        <a:lstStyle/>
        <a:p>
          <a:endParaRPr lang="en-US"/>
        </a:p>
      </dgm:t>
    </dgm:pt>
    <dgm:pt modelId="{EC0E669B-789C-8A4D-B6BE-97E435BCB499}">
      <dgm:prSet phldrT="[Text]" custT="1"/>
      <dgm:spPr>
        <a:solidFill>
          <a:srgbClr val="0070C0"/>
        </a:solidFill>
      </dgm:spPr>
      <dgm:t>
        <a:bodyPr lIns="457200"/>
        <a:lstStyle/>
        <a:p>
          <a:r>
            <a:rPr lang="en-US" sz="1600" b="0" i="0" baseline="0" dirty="0"/>
            <a:t>Ground CH</a:t>
          </a:r>
          <a:r>
            <a:rPr lang="en-US" sz="1600" b="0" i="0" baseline="-25000" dirty="0"/>
            <a:t>4</a:t>
          </a:r>
          <a:r>
            <a:rPr lang="en-US" sz="1600" b="0" i="0" baseline="0" dirty="0"/>
            <a:t>, O</a:t>
          </a:r>
          <a:r>
            <a:rPr lang="en-US" sz="1600" b="0" i="0" baseline="-25000" dirty="0"/>
            <a:t>2 </a:t>
          </a:r>
          <a:r>
            <a:rPr lang="en-US" sz="1600" b="0" i="0" baseline="0" dirty="0"/>
            <a:t>data</a:t>
          </a:r>
          <a:r>
            <a:rPr lang="en-US" sz="1600" b="0" i="0" baseline="-25000" dirty="0"/>
            <a:t> </a:t>
          </a:r>
          <a:r>
            <a:rPr lang="en-US" sz="1600" b="0" i="0" baseline="0" dirty="0"/>
            <a:t>in 4D.</a:t>
          </a:r>
        </a:p>
      </dgm:t>
    </dgm:pt>
    <dgm:pt modelId="{CEC67C72-D617-354F-B73E-0EBCDA840A33}" type="parTrans" cxnId="{4C305C28-489A-6241-A92B-AEC60C3DB003}">
      <dgm:prSet/>
      <dgm:spPr/>
      <dgm:t>
        <a:bodyPr/>
        <a:lstStyle/>
        <a:p>
          <a:endParaRPr lang="en-US"/>
        </a:p>
      </dgm:t>
    </dgm:pt>
    <dgm:pt modelId="{9CFB373B-E5EB-E843-8832-66C3CEABD98A}" type="sibTrans" cxnId="{4C305C28-489A-6241-A92B-AEC60C3DB003}">
      <dgm:prSet/>
      <dgm:spPr/>
      <dgm:t>
        <a:bodyPr/>
        <a:lstStyle/>
        <a:p>
          <a:endParaRPr lang="en-US"/>
        </a:p>
      </dgm:t>
    </dgm:pt>
    <dgm:pt modelId="{17BD3922-CA45-4AC9-B9E1-39AB8EA5C270}" type="pres">
      <dgm:prSet presAssocID="{5C757EA3-5075-475D-9240-2C2B5EC9A01E}" presName="Name0" presStyleCnt="0">
        <dgm:presLayoutVars>
          <dgm:chMax val="7"/>
          <dgm:chPref val="7"/>
          <dgm:dir/>
        </dgm:presLayoutVars>
      </dgm:prSet>
      <dgm:spPr/>
    </dgm:pt>
    <dgm:pt modelId="{37842A75-6243-4CD0-8AB7-D5F284EBBDB5}" type="pres">
      <dgm:prSet presAssocID="{5C757EA3-5075-475D-9240-2C2B5EC9A01E}" presName="Name1" presStyleCnt="0"/>
      <dgm:spPr/>
    </dgm:pt>
    <dgm:pt modelId="{8F111AE0-8433-4368-8093-3AD22775549C}" type="pres">
      <dgm:prSet presAssocID="{5C757EA3-5075-475D-9240-2C2B5EC9A01E}" presName="cycle" presStyleCnt="0"/>
      <dgm:spPr/>
    </dgm:pt>
    <dgm:pt modelId="{11333C17-4D1F-46F0-B6B9-023FA3B45B79}" type="pres">
      <dgm:prSet presAssocID="{5C757EA3-5075-475D-9240-2C2B5EC9A01E}" presName="srcNode" presStyleLbl="node1" presStyleIdx="0" presStyleCnt="2"/>
      <dgm:spPr/>
    </dgm:pt>
    <dgm:pt modelId="{2215BDC5-F441-43D1-B793-24D4B36C9363}" type="pres">
      <dgm:prSet presAssocID="{5C757EA3-5075-475D-9240-2C2B5EC9A01E}" presName="conn" presStyleLbl="parChTrans1D2" presStyleIdx="0" presStyleCnt="1"/>
      <dgm:spPr/>
    </dgm:pt>
    <dgm:pt modelId="{FB8D3FA2-73B5-42BF-9BC1-D06F11837F7C}" type="pres">
      <dgm:prSet presAssocID="{5C757EA3-5075-475D-9240-2C2B5EC9A01E}" presName="extraNode" presStyleLbl="node1" presStyleIdx="0" presStyleCnt="2"/>
      <dgm:spPr/>
    </dgm:pt>
    <dgm:pt modelId="{208B86E6-94A6-4780-9154-D8EC2BE6B782}" type="pres">
      <dgm:prSet presAssocID="{5C757EA3-5075-475D-9240-2C2B5EC9A01E}" presName="dstNode" presStyleLbl="node1" presStyleIdx="0" presStyleCnt="2"/>
      <dgm:spPr/>
    </dgm:pt>
    <dgm:pt modelId="{FF192FDB-C840-2643-AA7E-247CDEEB5E63}" type="pres">
      <dgm:prSet presAssocID="{40B83235-73B7-1241-8478-5C3E912253B1}" presName="text_1" presStyleLbl="node1" presStyleIdx="0" presStyleCnt="2" custScaleX="77074" custScaleY="71705" custLinFactNeighborX="-8721">
        <dgm:presLayoutVars>
          <dgm:bulletEnabled val="1"/>
        </dgm:presLayoutVars>
      </dgm:prSet>
      <dgm:spPr/>
    </dgm:pt>
    <dgm:pt modelId="{C81A4775-6503-C64C-9A71-7D06DCD79161}" type="pres">
      <dgm:prSet presAssocID="{40B83235-73B7-1241-8478-5C3E912253B1}" presName="accent_1" presStyleCnt="0"/>
      <dgm:spPr/>
    </dgm:pt>
    <dgm:pt modelId="{5578DF78-84A4-6247-93B1-A874E5F2B18E}" type="pres">
      <dgm:prSet presAssocID="{40B83235-73B7-1241-8478-5C3E912253B1}" presName="accentRepeatNode" presStyleLbl="solidFgAcc1" presStyleIdx="0" presStyleCnt="2" custScaleX="69674" custScaleY="67767"/>
      <dgm:spPr/>
    </dgm:pt>
    <dgm:pt modelId="{F77AEDF0-8E55-5C47-A049-3FB54CD21B07}" type="pres">
      <dgm:prSet presAssocID="{EC0E669B-789C-8A4D-B6BE-97E435BCB499}" presName="text_2" presStyleLbl="node1" presStyleIdx="1" presStyleCnt="2" custScaleX="80788" custScaleY="69446" custLinFactNeighborX="-9747">
        <dgm:presLayoutVars>
          <dgm:bulletEnabled val="1"/>
        </dgm:presLayoutVars>
      </dgm:prSet>
      <dgm:spPr/>
    </dgm:pt>
    <dgm:pt modelId="{71288A4C-57C3-2847-8F3A-8014FEAE38FE}" type="pres">
      <dgm:prSet presAssocID="{EC0E669B-789C-8A4D-B6BE-97E435BCB499}" presName="accent_2" presStyleCnt="0"/>
      <dgm:spPr/>
    </dgm:pt>
    <dgm:pt modelId="{004A2906-3FD2-D84A-8EA2-1B322BBAC73F}" type="pres">
      <dgm:prSet presAssocID="{EC0E669B-789C-8A4D-B6BE-97E435BCB499}" presName="accentRepeatNode" presStyleLbl="solidFgAcc1" presStyleIdx="1" presStyleCnt="2" custScaleX="68901" custScaleY="64548"/>
      <dgm:spPr/>
    </dgm:pt>
  </dgm:ptLst>
  <dgm:cxnLst>
    <dgm:cxn modelId="{4C305C28-489A-6241-A92B-AEC60C3DB003}" srcId="{5C757EA3-5075-475D-9240-2C2B5EC9A01E}" destId="{EC0E669B-789C-8A4D-B6BE-97E435BCB499}" srcOrd="1" destOrd="0" parTransId="{CEC67C72-D617-354F-B73E-0EBCDA840A33}" sibTransId="{9CFB373B-E5EB-E843-8832-66C3CEABD98A}"/>
    <dgm:cxn modelId="{3C1B322D-A50B-F442-ADF3-5CE2E9C181D7}" type="presOf" srcId="{EC0E669B-789C-8A4D-B6BE-97E435BCB499}" destId="{F77AEDF0-8E55-5C47-A049-3FB54CD21B07}" srcOrd="0" destOrd="0" presId="urn:microsoft.com/office/officeart/2008/layout/VerticalCurvedList"/>
    <dgm:cxn modelId="{8BD05C45-AD0A-DF4F-BE0F-341BA0500C9C}" type="presOf" srcId="{2C2BB781-9D38-B844-93A1-13F8CC47D5F5}" destId="{2215BDC5-F441-43D1-B793-24D4B36C9363}" srcOrd="0" destOrd="0" presId="urn:microsoft.com/office/officeart/2008/layout/VerticalCurvedList"/>
    <dgm:cxn modelId="{62B8C346-864C-FE47-942A-F5C6A183EA54}" srcId="{5C757EA3-5075-475D-9240-2C2B5EC9A01E}" destId="{40B83235-73B7-1241-8478-5C3E912253B1}" srcOrd="0" destOrd="0" parTransId="{2055AF74-4CB5-0F4C-8729-83BD4203A69A}" sibTransId="{2C2BB781-9D38-B844-93A1-13F8CC47D5F5}"/>
    <dgm:cxn modelId="{0DBC655A-6BEC-4485-8200-3B443C41A929}" type="presOf" srcId="{5C757EA3-5075-475D-9240-2C2B5EC9A01E}" destId="{17BD3922-CA45-4AC9-B9E1-39AB8EA5C270}" srcOrd="0" destOrd="0" presId="urn:microsoft.com/office/officeart/2008/layout/VerticalCurvedList"/>
    <dgm:cxn modelId="{5B745E77-196C-2E4B-AEB0-967E123F6EBC}" type="presOf" srcId="{40B83235-73B7-1241-8478-5C3E912253B1}" destId="{FF192FDB-C840-2643-AA7E-247CDEEB5E63}" srcOrd="0" destOrd="0" presId="urn:microsoft.com/office/officeart/2008/layout/VerticalCurvedList"/>
    <dgm:cxn modelId="{B9B14A42-C0AD-4DFE-9BDF-96D0E2F2EE04}" type="presParOf" srcId="{17BD3922-CA45-4AC9-B9E1-39AB8EA5C270}" destId="{37842A75-6243-4CD0-8AB7-D5F284EBBDB5}" srcOrd="0" destOrd="0" presId="urn:microsoft.com/office/officeart/2008/layout/VerticalCurvedList"/>
    <dgm:cxn modelId="{D3DDD00F-3279-4CCD-9EDD-1EA7B627D582}" type="presParOf" srcId="{37842A75-6243-4CD0-8AB7-D5F284EBBDB5}" destId="{8F111AE0-8433-4368-8093-3AD22775549C}" srcOrd="0" destOrd="0" presId="urn:microsoft.com/office/officeart/2008/layout/VerticalCurvedList"/>
    <dgm:cxn modelId="{4327B32F-BA2E-4F57-A78E-49CC8F365058}" type="presParOf" srcId="{8F111AE0-8433-4368-8093-3AD22775549C}" destId="{11333C17-4D1F-46F0-B6B9-023FA3B45B79}" srcOrd="0" destOrd="0" presId="urn:microsoft.com/office/officeart/2008/layout/VerticalCurvedList"/>
    <dgm:cxn modelId="{A364D223-8146-4BE3-9C0E-ADCD13DCCFB6}" type="presParOf" srcId="{8F111AE0-8433-4368-8093-3AD22775549C}" destId="{2215BDC5-F441-43D1-B793-24D4B36C9363}" srcOrd="1" destOrd="0" presId="urn:microsoft.com/office/officeart/2008/layout/VerticalCurvedList"/>
    <dgm:cxn modelId="{24096179-02F5-4074-A7C1-754F32D1E2A4}" type="presParOf" srcId="{8F111AE0-8433-4368-8093-3AD22775549C}" destId="{FB8D3FA2-73B5-42BF-9BC1-D06F11837F7C}" srcOrd="2" destOrd="0" presId="urn:microsoft.com/office/officeart/2008/layout/VerticalCurvedList"/>
    <dgm:cxn modelId="{CE6F2B3D-35FA-4946-8464-CE2C4030D10C}" type="presParOf" srcId="{8F111AE0-8433-4368-8093-3AD22775549C}" destId="{208B86E6-94A6-4780-9154-D8EC2BE6B782}" srcOrd="3" destOrd="0" presId="urn:microsoft.com/office/officeart/2008/layout/VerticalCurvedList"/>
    <dgm:cxn modelId="{8B4147B6-F43E-DD40-A335-B9E549D721CA}" type="presParOf" srcId="{37842A75-6243-4CD0-8AB7-D5F284EBBDB5}" destId="{FF192FDB-C840-2643-AA7E-247CDEEB5E63}" srcOrd="1" destOrd="0" presId="urn:microsoft.com/office/officeart/2008/layout/VerticalCurvedList"/>
    <dgm:cxn modelId="{A6FC5528-9873-9045-8878-D2CC638EC3EE}" type="presParOf" srcId="{37842A75-6243-4CD0-8AB7-D5F284EBBDB5}" destId="{C81A4775-6503-C64C-9A71-7D06DCD79161}" srcOrd="2" destOrd="0" presId="urn:microsoft.com/office/officeart/2008/layout/VerticalCurvedList"/>
    <dgm:cxn modelId="{4451598E-84D5-D84A-A8AF-320814B33889}" type="presParOf" srcId="{C81A4775-6503-C64C-9A71-7D06DCD79161}" destId="{5578DF78-84A4-6247-93B1-A874E5F2B18E}" srcOrd="0" destOrd="0" presId="urn:microsoft.com/office/officeart/2008/layout/VerticalCurvedList"/>
    <dgm:cxn modelId="{DA92E45A-423E-A740-BFF8-95693BEC1218}" type="presParOf" srcId="{37842A75-6243-4CD0-8AB7-D5F284EBBDB5}" destId="{F77AEDF0-8E55-5C47-A049-3FB54CD21B07}" srcOrd="3" destOrd="0" presId="urn:microsoft.com/office/officeart/2008/layout/VerticalCurvedList"/>
    <dgm:cxn modelId="{1C7DA9CE-76B3-F24B-9E37-86457C2C6802}" type="presParOf" srcId="{37842A75-6243-4CD0-8AB7-D5F284EBBDB5}" destId="{71288A4C-57C3-2847-8F3A-8014FEAE38FE}" srcOrd="4" destOrd="0" presId="urn:microsoft.com/office/officeart/2008/layout/VerticalCurvedList"/>
    <dgm:cxn modelId="{66420C87-B0D4-4B41-999D-87C327A62A31}" type="presParOf" srcId="{71288A4C-57C3-2847-8F3A-8014FEAE38FE}" destId="{004A2906-3FD2-D84A-8EA2-1B322BBAC7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A0A22CD-469F-4E95-88E1-95EA2A6BD075}" type="doc">
      <dgm:prSet loTypeId="urn:microsoft.com/office/officeart/2008/layout/Lin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A3C701-86EF-4CD6-A580-053D63DD3588}">
      <dgm:prSet phldrT="[Text]"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Science Goal:</a:t>
          </a:r>
          <a:endParaRPr lang="en-US" sz="1200" dirty="0"/>
        </a:p>
      </dgm:t>
    </dgm:pt>
    <dgm:pt modelId="{CD25FCBA-EC79-4236-8C9E-5963E0A6F7EA}" type="parTrans" cxnId="{A00A8BAB-BA79-48DB-8C6D-A1362624F246}">
      <dgm:prSet/>
      <dgm:spPr/>
      <dgm:t>
        <a:bodyPr/>
        <a:lstStyle/>
        <a:p>
          <a:endParaRPr lang="en-US" sz="3200"/>
        </a:p>
      </dgm:t>
    </dgm:pt>
    <dgm:pt modelId="{40183787-DBF7-4141-8AC4-3309454BF4ED}" type="sibTrans" cxnId="{A00A8BAB-BA79-48DB-8C6D-A1362624F246}">
      <dgm:prSet/>
      <dgm:spPr/>
      <dgm:t>
        <a:bodyPr/>
        <a:lstStyle/>
        <a:p>
          <a:endParaRPr lang="en-US" sz="3200"/>
        </a:p>
      </dgm:t>
    </dgm:pt>
    <dgm:pt modelId="{0AEF2BA4-8CA3-4587-8ED9-B585FEA3B1F0}">
      <dgm:prSet custT="1"/>
      <dgm:spPr/>
      <dgm:t>
        <a:bodyPr/>
        <a:lstStyle/>
        <a:p>
          <a:r>
            <a:rPr lang="en-US" sz="1200" dirty="0">
              <a:latin typeface="+mj-lt"/>
              <a:cs typeface="Arial" panose="020B0604020202020204" pitchFamily="34" charset="0"/>
            </a:rPr>
            <a:t>Measure exogenic organic influx. </a:t>
          </a:r>
        </a:p>
        <a:p>
          <a:r>
            <a:rPr lang="en-US" sz="1200" dirty="0">
              <a:latin typeface="+mj-lt"/>
              <a:cs typeface="Arial" panose="020B0604020202020204" pitchFamily="34" charset="0"/>
            </a:rPr>
            <a:t>Measure atmospheric CH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4</a:t>
          </a:r>
          <a:r>
            <a:rPr lang="en-US" sz="1200" dirty="0">
              <a:latin typeface="+mj-lt"/>
              <a:cs typeface="Arial" panose="020B0604020202020204" pitchFamily="34" charset="0"/>
            </a:rPr>
            <a:t>/O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/H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O/H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O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 variability on the surface.</a:t>
          </a:r>
        </a:p>
      </dgm:t>
    </dgm:pt>
    <dgm:pt modelId="{9238972F-AD44-4A40-8AF8-EDAA19413D49}" type="parTrans" cxnId="{57E1D553-BE09-4B38-9CE7-AA30E8677AF6}">
      <dgm:prSet/>
      <dgm:spPr/>
      <dgm:t>
        <a:bodyPr/>
        <a:lstStyle/>
        <a:p>
          <a:endParaRPr lang="en-US" sz="3200"/>
        </a:p>
      </dgm:t>
    </dgm:pt>
    <dgm:pt modelId="{28937D49-9BD6-4D3E-860C-DD7ACBD2ABD3}" type="sibTrans" cxnId="{57E1D553-BE09-4B38-9CE7-AA30E8677AF6}">
      <dgm:prSet/>
      <dgm:spPr/>
      <dgm:t>
        <a:bodyPr/>
        <a:lstStyle/>
        <a:p>
          <a:endParaRPr lang="en-US" sz="3200"/>
        </a:p>
      </dgm:t>
    </dgm:pt>
    <dgm:pt modelId="{4DF71171-81E4-4BCB-9A7C-96EB52A26E19}">
      <dgm:prSet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Surface Instruments: </a:t>
          </a:r>
        </a:p>
      </dgm:t>
    </dgm:pt>
    <dgm:pt modelId="{8F64875D-C80D-4FA7-A1DE-050F4CB31A47}" type="parTrans" cxnId="{2B9F5C70-3B86-4DBF-8888-A92CA1343F20}">
      <dgm:prSet/>
      <dgm:spPr/>
      <dgm:t>
        <a:bodyPr/>
        <a:lstStyle/>
        <a:p>
          <a:endParaRPr lang="en-US" sz="3200"/>
        </a:p>
      </dgm:t>
    </dgm:pt>
    <dgm:pt modelId="{47F1732A-453A-4E95-9273-0FB79F2588F2}" type="sibTrans" cxnId="{2B9F5C70-3B86-4DBF-8888-A92CA1343F20}">
      <dgm:prSet/>
      <dgm:spPr/>
      <dgm:t>
        <a:bodyPr/>
        <a:lstStyle/>
        <a:p>
          <a:endParaRPr lang="en-US" sz="3200"/>
        </a:p>
      </dgm:t>
    </dgm:pt>
    <dgm:pt modelId="{1EE109D8-F401-48A2-B7FE-EAE5C6B0BEA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>
              <a:latin typeface="+mj-lt"/>
              <a:cs typeface="Arial" panose="020B0604020202020204" pitchFamily="34" charset="0"/>
            </a:rPr>
            <a:t>Mini-TLS [2 (CH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4</a:t>
          </a:r>
          <a:r>
            <a:rPr lang="en-US" sz="1200" dirty="0">
              <a:latin typeface="+mj-lt"/>
              <a:cs typeface="Arial" panose="020B0604020202020204" pitchFamily="34" charset="0"/>
            </a:rPr>
            <a:t> and H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O)-4 channels (+O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, H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O</a:t>
          </a:r>
          <a:r>
            <a:rPr lang="en-US" sz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dirty="0">
              <a:latin typeface="+mj-lt"/>
              <a:cs typeface="Arial" panose="020B0604020202020204" pitchFamily="34" charset="0"/>
            </a:rPr>
            <a:t>)]</a:t>
          </a:r>
        </a:p>
      </dgm:t>
    </dgm:pt>
    <dgm:pt modelId="{929483EA-2385-450A-9620-35D1AA63DF74}" type="parTrans" cxnId="{B7758D4E-E4F2-4295-A09D-01BB668F67A9}">
      <dgm:prSet/>
      <dgm:spPr/>
      <dgm:t>
        <a:bodyPr/>
        <a:lstStyle/>
        <a:p>
          <a:endParaRPr lang="en-US" sz="3200"/>
        </a:p>
      </dgm:t>
    </dgm:pt>
    <dgm:pt modelId="{D47CD9C0-6DB5-4019-A663-276C884BFA0C}" type="sibTrans" cxnId="{B7758D4E-E4F2-4295-A09D-01BB668F67A9}">
      <dgm:prSet/>
      <dgm:spPr/>
      <dgm:t>
        <a:bodyPr/>
        <a:lstStyle/>
        <a:p>
          <a:endParaRPr lang="en-US" sz="3200"/>
        </a:p>
      </dgm:t>
    </dgm:pt>
    <dgm:pt modelId="{94179C7D-FA95-4389-9CD6-AC8ABF8C5BCE}">
      <dgm:prSet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Orbiting Instrument:</a:t>
          </a:r>
          <a:endParaRPr lang="en-US" sz="1200" dirty="0">
            <a:latin typeface="+mj-lt"/>
            <a:cs typeface="Arial" panose="020B0604020202020204" pitchFamily="34" charset="0"/>
          </a:endParaRPr>
        </a:p>
      </dgm:t>
    </dgm:pt>
    <dgm:pt modelId="{A3198E04-C55E-4667-9CA4-5A4BBC3DCC16}" type="parTrans" cxnId="{316430E1-90DB-4219-A02C-66328BC6ADED}">
      <dgm:prSet/>
      <dgm:spPr/>
      <dgm:t>
        <a:bodyPr/>
        <a:lstStyle/>
        <a:p>
          <a:endParaRPr lang="en-US" sz="3200"/>
        </a:p>
      </dgm:t>
    </dgm:pt>
    <dgm:pt modelId="{45E1D27C-71D8-46BB-9553-0F742FD9E15A}" type="sibTrans" cxnId="{316430E1-90DB-4219-A02C-66328BC6ADED}">
      <dgm:prSet/>
      <dgm:spPr/>
      <dgm:t>
        <a:bodyPr/>
        <a:lstStyle/>
        <a:p>
          <a:endParaRPr lang="en-US" sz="3200"/>
        </a:p>
      </dgm:t>
    </dgm:pt>
    <dgm:pt modelId="{665D5882-EDC4-4EAD-990D-A07592A4019B}">
      <dgm:prSet custT="1"/>
      <dgm:spPr/>
      <dgm:t>
        <a:bodyPr/>
        <a:lstStyle/>
        <a:p>
          <a:r>
            <a:rPr lang="en-US" sz="1200" dirty="0">
              <a:latin typeface="+mj-lt"/>
              <a:cs typeface="Arial" panose="020B0604020202020204" pitchFamily="34" charset="0"/>
            </a:rPr>
            <a:t>Widefield camera with appropriate filter (likely UV).</a:t>
          </a:r>
        </a:p>
      </dgm:t>
    </dgm:pt>
    <dgm:pt modelId="{6A5061E8-91D9-4DA0-ACD0-9868AA4EDD03}" type="parTrans" cxnId="{2FD15BA3-1E66-4CA5-B8DC-A00B368FB868}">
      <dgm:prSet/>
      <dgm:spPr/>
      <dgm:t>
        <a:bodyPr/>
        <a:lstStyle/>
        <a:p>
          <a:endParaRPr lang="en-US" sz="3200"/>
        </a:p>
      </dgm:t>
    </dgm:pt>
    <dgm:pt modelId="{3DEDE254-9A84-4B92-AA12-36CAB11BD2BE}" type="sibTrans" cxnId="{2FD15BA3-1E66-4CA5-B8DC-A00B368FB868}">
      <dgm:prSet/>
      <dgm:spPr/>
      <dgm:t>
        <a:bodyPr/>
        <a:lstStyle/>
        <a:p>
          <a:endParaRPr lang="en-US" sz="3200"/>
        </a:p>
      </dgm:t>
    </dgm:pt>
    <dgm:pt modelId="{3F960F30-EDA9-4ED6-B70D-1FEAE5097820}">
      <dgm:prSet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Mission Duration: </a:t>
          </a:r>
        </a:p>
      </dgm:t>
    </dgm:pt>
    <dgm:pt modelId="{178946A2-FC8E-44D7-82A3-FBE14A5DB47C}" type="parTrans" cxnId="{1F31BDBC-CE87-446D-84ED-65AF509252AB}">
      <dgm:prSet/>
      <dgm:spPr/>
      <dgm:t>
        <a:bodyPr/>
        <a:lstStyle/>
        <a:p>
          <a:endParaRPr lang="en-US" sz="3200"/>
        </a:p>
      </dgm:t>
    </dgm:pt>
    <dgm:pt modelId="{4D877803-071F-424B-AD21-04875BC7A403}" type="sibTrans" cxnId="{1F31BDBC-CE87-446D-84ED-65AF509252AB}">
      <dgm:prSet/>
      <dgm:spPr/>
      <dgm:t>
        <a:bodyPr/>
        <a:lstStyle/>
        <a:p>
          <a:endParaRPr lang="en-US" sz="3200"/>
        </a:p>
      </dgm:t>
    </dgm:pt>
    <dgm:pt modelId="{37877DE0-7273-4990-8CA0-7DF4031CD5D1}">
      <dgm:prSet custT="1"/>
      <dgm:spPr/>
      <dgm:t>
        <a:bodyPr/>
        <a:lstStyle/>
        <a:p>
          <a:r>
            <a:rPr lang="en-US" sz="1200" dirty="0">
              <a:latin typeface="+mj-lt"/>
              <a:cs typeface="Arial" panose="020B0604020202020204" pitchFamily="34" charset="0"/>
            </a:rPr>
            <a:t>Primary: 1 Mars year, Extended: 2 Mars Years</a:t>
          </a:r>
        </a:p>
      </dgm:t>
    </dgm:pt>
    <dgm:pt modelId="{84425475-BE41-4637-AC8F-0A4CECE6BAD0}" type="parTrans" cxnId="{40238970-E29D-4FF5-9EE5-607C06B4849D}">
      <dgm:prSet/>
      <dgm:spPr/>
      <dgm:t>
        <a:bodyPr/>
        <a:lstStyle/>
        <a:p>
          <a:endParaRPr lang="en-US" sz="3200"/>
        </a:p>
      </dgm:t>
    </dgm:pt>
    <dgm:pt modelId="{B4865635-931A-4E9C-8192-1483B2EEE8D4}" type="sibTrans" cxnId="{40238970-E29D-4FF5-9EE5-607C06B4849D}">
      <dgm:prSet/>
      <dgm:spPr/>
      <dgm:t>
        <a:bodyPr/>
        <a:lstStyle/>
        <a:p>
          <a:endParaRPr lang="en-US" sz="3200"/>
        </a:p>
      </dgm:t>
    </dgm:pt>
    <dgm:pt modelId="{F036C1A5-7EB3-42D7-AF8A-18B0DD98D6AE}">
      <dgm:prSet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Configuration: </a:t>
          </a:r>
        </a:p>
      </dgm:t>
    </dgm:pt>
    <dgm:pt modelId="{D9A26AF2-D6F9-4F80-9B03-A3D7D0D5FAD5}" type="parTrans" cxnId="{51DA0C13-2F6D-416E-90CE-25FD29B54FC2}">
      <dgm:prSet/>
      <dgm:spPr/>
      <dgm:t>
        <a:bodyPr/>
        <a:lstStyle/>
        <a:p>
          <a:endParaRPr lang="en-US" sz="3200"/>
        </a:p>
      </dgm:t>
    </dgm:pt>
    <dgm:pt modelId="{0C200CC9-4E3E-49A5-99A1-3822A29FDE6C}" type="sibTrans" cxnId="{51DA0C13-2F6D-416E-90CE-25FD29B54FC2}">
      <dgm:prSet/>
      <dgm:spPr/>
      <dgm:t>
        <a:bodyPr/>
        <a:lstStyle/>
        <a:p>
          <a:endParaRPr lang="en-US" sz="3200"/>
        </a:p>
      </dgm:t>
    </dgm:pt>
    <dgm:pt modelId="{12B78560-B947-4300-88CC-9F7F2B85A4B4}">
      <dgm:prSet custT="1"/>
      <dgm:spPr/>
      <dgm:t>
        <a:bodyPr/>
        <a:lstStyle/>
        <a:p>
          <a:r>
            <a:rPr lang="en-US" sz="1200" dirty="0">
              <a:latin typeface="+mj-lt"/>
              <a:cs typeface="Arial" panose="020B0604020202020204" pitchFamily="34" charset="0"/>
            </a:rPr>
            <a:t>One SHIELD lander with cruise stage, cruise stage stays in orbit as mothership</a:t>
          </a:r>
        </a:p>
      </dgm:t>
    </dgm:pt>
    <dgm:pt modelId="{6CEFED6D-72DB-402E-BBE0-3B20615168D0}" type="parTrans" cxnId="{8590625C-59B3-48CA-BA7E-45EDE180F8BE}">
      <dgm:prSet/>
      <dgm:spPr/>
      <dgm:t>
        <a:bodyPr/>
        <a:lstStyle/>
        <a:p>
          <a:endParaRPr lang="en-US" sz="3200"/>
        </a:p>
      </dgm:t>
    </dgm:pt>
    <dgm:pt modelId="{0A76102D-5E0D-4F67-AE3B-D58ECEE5701B}" type="sibTrans" cxnId="{8590625C-59B3-48CA-BA7E-45EDE180F8BE}">
      <dgm:prSet/>
      <dgm:spPr/>
      <dgm:t>
        <a:bodyPr/>
        <a:lstStyle/>
        <a:p>
          <a:endParaRPr lang="en-US" sz="3200"/>
        </a:p>
      </dgm:t>
    </dgm:pt>
    <dgm:pt modelId="{AD3D2124-E927-4846-A425-322396DEAEAF}">
      <dgm:prSet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Mission Design</a:t>
          </a:r>
          <a:r>
            <a:rPr lang="en-US" sz="1200" dirty="0">
              <a:latin typeface="+mj-lt"/>
              <a:cs typeface="Arial" panose="020B0604020202020204" pitchFamily="34" charset="0"/>
            </a:rPr>
            <a:t>: </a:t>
          </a:r>
        </a:p>
      </dgm:t>
    </dgm:pt>
    <dgm:pt modelId="{FD088160-ECC9-41EA-A259-E44A9344816A}" type="parTrans" cxnId="{EE8DC32E-1DA8-4BA4-B047-7127BD6037D5}">
      <dgm:prSet/>
      <dgm:spPr/>
      <dgm:t>
        <a:bodyPr/>
        <a:lstStyle/>
        <a:p>
          <a:endParaRPr lang="en-US" sz="3200"/>
        </a:p>
      </dgm:t>
    </dgm:pt>
    <dgm:pt modelId="{64CA4DAC-02BE-4EB5-B167-BF1097658E9E}" type="sibTrans" cxnId="{EE8DC32E-1DA8-4BA4-B047-7127BD6037D5}">
      <dgm:prSet/>
      <dgm:spPr/>
      <dgm:t>
        <a:bodyPr/>
        <a:lstStyle/>
        <a:p>
          <a:endParaRPr lang="en-US" sz="3200"/>
        </a:p>
      </dgm:t>
    </dgm:pt>
    <dgm:pt modelId="{B971F44E-BA32-4D9C-8437-E66779FF56E8}">
      <dgm:prSet custT="1"/>
      <dgm:spPr/>
      <dgm:t>
        <a:bodyPr/>
        <a:lstStyle/>
        <a:p>
          <a:r>
            <a:rPr lang="en-US" sz="1200" dirty="0">
              <a:latin typeface="+mj-lt"/>
              <a:cs typeface="Arial" panose="020B0604020202020204" pitchFamily="34" charset="0"/>
            </a:rPr>
            <a:t>Ballistic trajectory</a:t>
          </a:r>
        </a:p>
        <a:p>
          <a:r>
            <a:rPr lang="en-US" sz="1200" dirty="0">
              <a:latin typeface="+mj-lt"/>
              <a:cs typeface="Arial" panose="020B0604020202020204" pitchFamily="34" charset="0"/>
            </a:rPr>
            <a:t>Landing at equator +/- 30° latitude</a:t>
          </a:r>
        </a:p>
        <a:p>
          <a:r>
            <a:rPr lang="en-US" sz="1200" dirty="0">
              <a:latin typeface="+mj-lt"/>
              <a:cs typeface="Arial" panose="020B0604020202020204" pitchFamily="34" charset="0"/>
            </a:rPr>
            <a:t>Orbit areostationary</a:t>
          </a:r>
        </a:p>
      </dgm:t>
    </dgm:pt>
    <dgm:pt modelId="{2B6FBFF0-2C18-4CE9-950F-CCE1FE43148B}" type="parTrans" cxnId="{CEB472E5-4D8A-4540-8E6F-C83500B0C6AB}">
      <dgm:prSet/>
      <dgm:spPr/>
      <dgm:t>
        <a:bodyPr/>
        <a:lstStyle/>
        <a:p>
          <a:endParaRPr lang="en-US" sz="3200"/>
        </a:p>
      </dgm:t>
    </dgm:pt>
    <dgm:pt modelId="{A7FFDAF0-E20E-41C4-9E32-0578F882F593}" type="sibTrans" cxnId="{CEB472E5-4D8A-4540-8E6F-C83500B0C6AB}">
      <dgm:prSet/>
      <dgm:spPr/>
      <dgm:t>
        <a:bodyPr/>
        <a:lstStyle/>
        <a:p>
          <a:endParaRPr lang="en-US" sz="3200"/>
        </a:p>
      </dgm:t>
    </dgm:pt>
    <dgm:pt modelId="{90DE7C49-1D79-A144-9331-3AED172FE7F9}">
      <dgm:prSet phldrT="[Text]" custT="1"/>
      <dgm:spPr/>
      <dgm:t>
        <a:bodyPr/>
        <a:lstStyle/>
        <a:p>
          <a:r>
            <a:rPr lang="en-US" sz="1200" dirty="0"/>
            <a:t>Localize the sources and sinks for methane and organics on Mars.</a:t>
          </a:r>
        </a:p>
      </dgm:t>
    </dgm:pt>
    <dgm:pt modelId="{1F4E0D65-CCC0-F34B-9383-3E1A720B2B4C}" type="parTrans" cxnId="{67D96163-F43D-2E44-A968-072A8A5A121E}">
      <dgm:prSet/>
      <dgm:spPr/>
      <dgm:t>
        <a:bodyPr/>
        <a:lstStyle/>
        <a:p>
          <a:endParaRPr lang="en-US"/>
        </a:p>
      </dgm:t>
    </dgm:pt>
    <dgm:pt modelId="{ED17740F-55A1-B545-B85C-61CF2F555747}" type="sibTrans" cxnId="{67D96163-F43D-2E44-A968-072A8A5A121E}">
      <dgm:prSet/>
      <dgm:spPr/>
      <dgm:t>
        <a:bodyPr/>
        <a:lstStyle/>
        <a:p>
          <a:endParaRPr lang="en-US"/>
        </a:p>
      </dgm:t>
    </dgm:pt>
    <dgm:pt modelId="{511DC1D3-DB8F-6541-ADC3-EE26B349B1D6}">
      <dgm:prSet phldrT="[Text]" custT="1"/>
      <dgm:spPr/>
      <dgm:t>
        <a:bodyPr/>
        <a:lstStyle/>
        <a:p>
          <a:r>
            <a:rPr lang="en-US" sz="1200" b="1" dirty="0">
              <a:latin typeface="+mj-lt"/>
              <a:cs typeface="Arial" panose="020B0604020202020204" pitchFamily="34" charset="0"/>
            </a:rPr>
            <a:t>Science Objectives: </a:t>
          </a:r>
          <a:endParaRPr lang="en-US" sz="1200" dirty="0"/>
        </a:p>
      </dgm:t>
    </dgm:pt>
    <dgm:pt modelId="{7AFC7A73-1DD2-7B49-B703-7A2FFC88A728}" type="parTrans" cxnId="{70A1FD02-8286-224E-BBEC-605C1AF9D136}">
      <dgm:prSet/>
      <dgm:spPr/>
      <dgm:t>
        <a:bodyPr/>
        <a:lstStyle/>
        <a:p>
          <a:endParaRPr lang="en-US"/>
        </a:p>
      </dgm:t>
    </dgm:pt>
    <dgm:pt modelId="{235AA358-5800-F245-8E71-BF46DAED3B9C}" type="sibTrans" cxnId="{70A1FD02-8286-224E-BBEC-605C1AF9D136}">
      <dgm:prSet/>
      <dgm:spPr/>
      <dgm:t>
        <a:bodyPr/>
        <a:lstStyle/>
        <a:p>
          <a:endParaRPr lang="en-US"/>
        </a:p>
      </dgm:t>
    </dgm:pt>
    <dgm:pt modelId="{3CB5E2A0-3BC9-4956-A118-23AC9AB4CEA1}" type="pres">
      <dgm:prSet presAssocID="{EA0A22CD-469F-4E95-88E1-95EA2A6BD075}" presName="vert0" presStyleCnt="0">
        <dgm:presLayoutVars>
          <dgm:dir/>
          <dgm:animOne val="branch"/>
          <dgm:animLvl val="lvl"/>
        </dgm:presLayoutVars>
      </dgm:prSet>
      <dgm:spPr/>
    </dgm:pt>
    <dgm:pt modelId="{80284B12-4C75-459F-B71A-4D08319D656D}" type="pres">
      <dgm:prSet presAssocID="{C8A3C701-86EF-4CD6-A580-053D63DD3588}" presName="thickLine" presStyleLbl="alignNode1" presStyleIdx="0" presStyleCnt="7"/>
      <dgm:spPr/>
    </dgm:pt>
    <dgm:pt modelId="{4EB14829-D462-4A51-B88A-5465627B3661}" type="pres">
      <dgm:prSet presAssocID="{C8A3C701-86EF-4CD6-A580-053D63DD3588}" presName="horz1" presStyleCnt="0"/>
      <dgm:spPr/>
    </dgm:pt>
    <dgm:pt modelId="{A5131E0C-F77F-4DEC-A6B9-42E8A943DE06}" type="pres">
      <dgm:prSet presAssocID="{C8A3C701-86EF-4CD6-A580-053D63DD3588}" presName="tx1" presStyleLbl="revTx" presStyleIdx="0" presStyleCnt="14" custScaleX="134881" custLinFactNeighborY="33375"/>
      <dgm:spPr/>
    </dgm:pt>
    <dgm:pt modelId="{87251913-DB09-40C1-9ACF-055A9B081E63}" type="pres">
      <dgm:prSet presAssocID="{C8A3C701-86EF-4CD6-A580-053D63DD3588}" presName="vert1" presStyleCnt="0"/>
      <dgm:spPr/>
    </dgm:pt>
    <dgm:pt modelId="{5BE87C9D-002C-6B41-909D-FC4ED7D7DCCC}" type="pres">
      <dgm:prSet presAssocID="{90DE7C49-1D79-A144-9331-3AED172FE7F9}" presName="vertSpace2a" presStyleCnt="0"/>
      <dgm:spPr/>
    </dgm:pt>
    <dgm:pt modelId="{25B08E0C-BD76-E041-98EA-02DE07A9E01F}" type="pres">
      <dgm:prSet presAssocID="{90DE7C49-1D79-A144-9331-3AED172FE7F9}" presName="horz2" presStyleCnt="0"/>
      <dgm:spPr/>
    </dgm:pt>
    <dgm:pt modelId="{5BAB155E-AE72-F341-831F-C8208FCCEC7F}" type="pres">
      <dgm:prSet presAssocID="{90DE7C49-1D79-A144-9331-3AED172FE7F9}" presName="horzSpace2" presStyleCnt="0"/>
      <dgm:spPr/>
    </dgm:pt>
    <dgm:pt modelId="{438D4F65-5135-9D47-998D-CF114E4F9D11}" type="pres">
      <dgm:prSet presAssocID="{90DE7C49-1D79-A144-9331-3AED172FE7F9}" presName="tx2" presStyleLbl="revTx" presStyleIdx="1" presStyleCnt="14" custLinFactNeighborY="32340"/>
      <dgm:spPr/>
    </dgm:pt>
    <dgm:pt modelId="{3F59636D-86C2-2245-9706-177FF42AFE7E}" type="pres">
      <dgm:prSet presAssocID="{90DE7C49-1D79-A144-9331-3AED172FE7F9}" presName="vert2" presStyleCnt="0"/>
      <dgm:spPr/>
    </dgm:pt>
    <dgm:pt modelId="{5A62D891-53E5-3243-9C6A-E13DEC4092F1}" type="pres">
      <dgm:prSet presAssocID="{90DE7C49-1D79-A144-9331-3AED172FE7F9}" presName="thinLine2b" presStyleLbl="callout" presStyleIdx="0" presStyleCnt="7" custLinFactY="100000" custLinFactNeighborX="-531" custLinFactNeighborY="125141"/>
      <dgm:spPr/>
    </dgm:pt>
    <dgm:pt modelId="{7E7D564D-7CFD-CD44-B7E6-A7EA75F75BCE}" type="pres">
      <dgm:prSet presAssocID="{90DE7C49-1D79-A144-9331-3AED172FE7F9}" presName="vertSpace2b" presStyleCnt="0"/>
      <dgm:spPr/>
    </dgm:pt>
    <dgm:pt modelId="{9020C5E8-CC12-2249-85CC-0DE03420B141}" type="pres">
      <dgm:prSet presAssocID="{511DC1D3-DB8F-6541-ADC3-EE26B349B1D6}" presName="thickLine" presStyleLbl="alignNode1" presStyleIdx="1" presStyleCnt="7"/>
      <dgm:spPr/>
    </dgm:pt>
    <dgm:pt modelId="{EA0DF86A-6DE6-8142-A203-B83D9A1F1C63}" type="pres">
      <dgm:prSet presAssocID="{511DC1D3-DB8F-6541-ADC3-EE26B349B1D6}" presName="horz1" presStyleCnt="0"/>
      <dgm:spPr/>
    </dgm:pt>
    <dgm:pt modelId="{CAFC9569-81F7-8043-8363-28142A4FE009}" type="pres">
      <dgm:prSet presAssocID="{511DC1D3-DB8F-6541-ADC3-EE26B349B1D6}" presName="tx1" presStyleLbl="revTx" presStyleIdx="2" presStyleCnt="14" custLinFactNeighborX="57" custLinFactNeighborY="6240"/>
      <dgm:spPr/>
    </dgm:pt>
    <dgm:pt modelId="{1DA9FB3C-A285-1C45-BA49-F091C9CF4D2E}" type="pres">
      <dgm:prSet presAssocID="{511DC1D3-DB8F-6541-ADC3-EE26B349B1D6}" presName="vert1" presStyleCnt="0"/>
      <dgm:spPr/>
    </dgm:pt>
    <dgm:pt modelId="{C3B73B5A-E1E2-0745-B909-083ABCBAA60E}" type="pres">
      <dgm:prSet presAssocID="{0AEF2BA4-8CA3-4587-8ED9-B585FEA3B1F0}" presName="vertSpace2a" presStyleCnt="0"/>
      <dgm:spPr/>
    </dgm:pt>
    <dgm:pt modelId="{3300EB16-E90C-8442-9CFB-7544377AA40E}" type="pres">
      <dgm:prSet presAssocID="{0AEF2BA4-8CA3-4587-8ED9-B585FEA3B1F0}" presName="horz2" presStyleCnt="0"/>
      <dgm:spPr/>
    </dgm:pt>
    <dgm:pt modelId="{D536C47E-4715-1F49-93BD-435AB087C0B3}" type="pres">
      <dgm:prSet presAssocID="{0AEF2BA4-8CA3-4587-8ED9-B585FEA3B1F0}" presName="horzSpace2" presStyleCnt="0"/>
      <dgm:spPr/>
    </dgm:pt>
    <dgm:pt modelId="{2315E5C3-0D6D-0D4F-8CE8-0C130A128D76}" type="pres">
      <dgm:prSet presAssocID="{0AEF2BA4-8CA3-4587-8ED9-B585FEA3B1F0}" presName="tx2" presStyleLbl="revTx" presStyleIdx="3" presStyleCnt="14" custScaleX="92543" custLinFactNeighborX="7040" custLinFactNeighborY="6669"/>
      <dgm:spPr/>
    </dgm:pt>
    <dgm:pt modelId="{86B579A4-6065-2349-9A2F-0D81822C6F18}" type="pres">
      <dgm:prSet presAssocID="{0AEF2BA4-8CA3-4587-8ED9-B585FEA3B1F0}" presName="vert2" presStyleCnt="0"/>
      <dgm:spPr/>
    </dgm:pt>
    <dgm:pt modelId="{33F343BB-746F-0342-905E-135ACF5BEA6A}" type="pres">
      <dgm:prSet presAssocID="{0AEF2BA4-8CA3-4587-8ED9-B585FEA3B1F0}" presName="thinLine2b" presStyleLbl="callout" presStyleIdx="1" presStyleCnt="7" custFlipVert="0" custSzY="45720" custScaleX="84157" custLinFactY="100000" custLinFactNeighborY="197703"/>
      <dgm:spPr>
        <a:ln>
          <a:noFill/>
        </a:ln>
      </dgm:spPr>
    </dgm:pt>
    <dgm:pt modelId="{0997A330-8870-6E44-885F-19ACBFBB3D79}" type="pres">
      <dgm:prSet presAssocID="{0AEF2BA4-8CA3-4587-8ED9-B585FEA3B1F0}" presName="vertSpace2b" presStyleCnt="0"/>
      <dgm:spPr/>
    </dgm:pt>
    <dgm:pt modelId="{15D1C7DC-0D6F-408B-920C-B6C2B9CC71D5}" type="pres">
      <dgm:prSet presAssocID="{4DF71171-81E4-4BCB-9A7C-96EB52A26E19}" presName="thickLine" presStyleLbl="alignNode1" presStyleIdx="2" presStyleCnt="7"/>
      <dgm:spPr/>
    </dgm:pt>
    <dgm:pt modelId="{13CB066F-DA6A-416F-B2FD-D7AD5CBA4FAE}" type="pres">
      <dgm:prSet presAssocID="{4DF71171-81E4-4BCB-9A7C-96EB52A26E19}" presName="horz1" presStyleCnt="0"/>
      <dgm:spPr/>
    </dgm:pt>
    <dgm:pt modelId="{91BFC52E-A37D-408F-B4EF-0C59E690A0DB}" type="pres">
      <dgm:prSet presAssocID="{4DF71171-81E4-4BCB-9A7C-96EB52A26E19}" presName="tx1" presStyleLbl="revTx" presStyleIdx="4" presStyleCnt="14" custScaleX="134881" custLinFactNeighborY="25400"/>
      <dgm:spPr/>
    </dgm:pt>
    <dgm:pt modelId="{B6C6549A-5829-4208-81DB-D51B47E68F5E}" type="pres">
      <dgm:prSet presAssocID="{4DF71171-81E4-4BCB-9A7C-96EB52A26E19}" presName="vert1" presStyleCnt="0"/>
      <dgm:spPr/>
    </dgm:pt>
    <dgm:pt modelId="{FB46F42D-D8C9-43F1-8654-7B9B508E0F26}" type="pres">
      <dgm:prSet presAssocID="{1EE109D8-F401-48A2-B7FE-EAE5C6B0BEA8}" presName="vertSpace2a" presStyleCnt="0"/>
      <dgm:spPr/>
    </dgm:pt>
    <dgm:pt modelId="{311BDC12-D97B-4283-95D3-7FC6C22D114A}" type="pres">
      <dgm:prSet presAssocID="{1EE109D8-F401-48A2-B7FE-EAE5C6B0BEA8}" presName="horz2" presStyleCnt="0"/>
      <dgm:spPr/>
    </dgm:pt>
    <dgm:pt modelId="{584C51ED-8D0E-482A-BB79-DE3DC7C1577C}" type="pres">
      <dgm:prSet presAssocID="{1EE109D8-F401-48A2-B7FE-EAE5C6B0BEA8}" presName="horzSpace2" presStyleCnt="0"/>
      <dgm:spPr/>
    </dgm:pt>
    <dgm:pt modelId="{61420F68-A87E-4E94-8F9E-E9BDBD19BD05}" type="pres">
      <dgm:prSet presAssocID="{1EE109D8-F401-48A2-B7FE-EAE5C6B0BEA8}" presName="tx2" presStyleLbl="revTx" presStyleIdx="5" presStyleCnt="14" custLinFactNeighborX="8" custLinFactNeighborY="23849"/>
      <dgm:spPr/>
    </dgm:pt>
    <dgm:pt modelId="{C621154A-B025-41F2-85F3-CA846D02F9E7}" type="pres">
      <dgm:prSet presAssocID="{1EE109D8-F401-48A2-B7FE-EAE5C6B0BEA8}" presName="vert2" presStyleCnt="0"/>
      <dgm:spPr/>
    </dgm:pt>
    <dgm:pt modelId="{3FB0C82C-715C-4A15-A94B-FF8DF1B40154}" type="pres">
      <dgm:prSet presAssocID="{1EE109D8-F401-48A2-B7FE-EAE5C6B0BEA8}" presName="thinLine2b" presStyleLbl="callout" presStyleIdx="2" presStyleCnt="7"/>
      <dgm:spPr/>
    </dgm:pt>
    <dgm:pt modelId="{9CE6472C-0D55-4C42-93F4-41C4083F4A22}" type="pres">
      <dgm:prSet presAssocID="{1EE109D8-F401-48A2-B7FE-EAE5C6B0BEA8}" presName="vertSpace2b" presStyleCnt="0"/>
      <dgm:spPr/>
    </dgm:pt>
    <dgm:pt modelId="{2D5E0AAA-E18C-4BAF-A52A-693EDAFD88F2}" type="pres">
      <dgm:prSet presAssocID="{94179C7D-FA95-4389-9CD6-AC8ABF8C5BCE}" presName="thickLine" presStyleLbl="alignNode1" presStyleIdx="3" presStyleCnt="7"/>
      <dgm:spPr/>
    </dgm:pt>
    <dgm:pt modelId="{1CDE3FD5-E39B-4833-B3A0-5E1D1325DC1A}" type="pres">
      <dgm:prSet presAssocID="{94179C7D-FA95-4389-9CD6-AC8ABF8C5BCE}" presName="horz1" presStyleCnt="0"/>
      <dgm:spPr/>
    </dgm:pt>
    <dgm:pt modelId="{C5671C02-E06E-48F3-BD9F-097ED8766127}" type="pres">
      <dgm:prSet presAssocID="{94179C7D-FA95-4389-9CD6-AC8ABF8C5BCE}" presName="tx1" presStyleLbl="revTx" presStyleIdx="6" presStyleCnt="14" custScaleX="134881" custLinFactNeighborY="5049"/>
      <dgm:spPr/>
    </dgm:pt>
    <dgm:pt modelId="{B9FDB4B5-D759-4C7C-A2A2-1027E8317A71}" type="pres">
      <dgm:prSet presAssocID="{94179C7D-FA95-4389-9CD6-AC8ABF8C5BCE}" presName="vert1" presStyleCnt="0"/>
      <dgm:spPr/>
    </dgm:pt>
    <dgm:pt modelId="{52BE8EB3-EC39-494B-9C08-6C87A92F3675}" type="pres">
      <dgm:prSet presAssocID="{665D5882-EDC4-4EAD-990D-A07592A4019B}" presName="vertSpace2a" presStyleCnt="0"/>
      <dgm:spPr/>
    </dgm:pt>
    <dgm:pt modelId="{6F3B8415-D770-4EC1-88EE-0AF880DDBE24}" type="pres">
      <dgm:prSet presAssocID="{665D5882-EDC4-4EAD-990D-A07592A4019B}" presName="horz2" presStyleCnt="0"/>
      <dgm:spPr/>
    </dgm:pt>
    <dgm:pt modelId="{CAC015A6-07E7-4385-B4C0-994A6BD2BE8C}" type="pres">
      <dgm:prSet presAssocID="{665D5882-EDC4-4EAD-990D-A07592A4019B}" presName="horzSpace2" presStyleCnt="0"/>
      <dgm:spPr/>
    </dgm:pt>
    <dgm:pt modelId="{69455B33-445B-419C-B1EB-1BB73FBB73DE}" type="pres">
      <dgm:prSet presAssocID="{665D5882-EDC4-4EAD-990D-A07592A4019B}" presName="tx2" presStyleLbl="revTx" presStyleIdx="7" presStyleCnt="14"/>
      <dgm:spPr/>
    </dgm:pt>
    <dgm:pt modelId="{4FD8422F-722C-45EB-966B-B2E023F04862}" type="pres">
      <dgm:prSet presAssocID="{665D5882-EDC4-4EAD-990D-A07592A4019B}" presName="vert2" presStyleCnt="0"/>
      <dgm:spPr/>
    </dgm:pt>
    <dgm:pt modelId="{EDCB0530-F60C-4875-B4B8-F4EB529CB64C}" type="pres">
      <dgm:prSet presAssocID="{665D5882-EDC4-4EAD-990D-A07592A4019B}" presName="thinLine2b" presStyleLbl="callout" presStyleIdx="3" presStyleCnt="7"/>
      <dgm:spPr/>
    </dgm:pt>
    <dgm:pt modelId="{54DDE668-689A-4A93-B93E-DFA1CF5C72C0}" type="pres">
      <dgm:prSet presAssocID="{665D5882-EDC4-4EAD-990D-A07592A4019B}" presName="vertSpace2b" presStyleCnt="0"/>
      <dgm:spPr/>
    </dgm:pt>
    <dgm:pt modelId="{589D3A3B-11C1-414A-9062-5881E135715F}" type="pres">
      <dgm:prSet presAssocID="{3F960F30-EDA9-4ED6-B70D-1FEAE5097820}" presName="thickLine" presStyleLbl="alignNode1" presStyleIdx="4" presStyleCnt="7"/>
      <dgm:spPr/>
    </dgm:pt>
    <dgm:pt modelId="{C8DCC7AA-B95B-4858-AA56-AEB568BF1F25}" type="pres">
      <dgm:prSet presAssocID="{3F960F30-EDA9-4ED6-B70D-1FEAE5097820}" presName="horz1" presStyleCnt="0"/>
      <dgm:spPr/>
    </dgm:pt>
    <dgm:pt modelId="{D40976E8-9B63-4562-9AC2-9A70239E5D2D}" type="pres">
      <dgm:prSet presAssocID="{3F960F30-EDA9-4ED6-B70D-1FEAE5097820}" presName="tx1" presStyleLbl="revTx" presStyleIdx="8" presStyleCnt="14" custScaleX="134881" custLinFactNeighborX="144" custLinFactNeighborY="-12986"/>
      <dgm:spPr/>
    </dgm:pt>
    <dgm:pt modelId="{495A0D72-6599-471C-8339-32ADF1D34FB6}" type="pres">
      <dgm:prSet presAssocID="{3F960F30-EDA9-4ED6-B70D-1FEAE5097820}" presName="vert1" presStyleCnt="0"/>
      <dgm:spPr/>
    </dgm:pt>
    <dgm:pt modelId="{C4CD01BF-8D6B-455E-9783-497DBD2AB8FA}" type="pres">
      <dgm:prSet presAssocID="{37877DE0-7273-4990-8CA0-7DF4031CD5D1}" presName="vertSpace2a" presStyleCnt="0"/>
      <dgm:spPr/>
    </dgm:pt>
    <dgm:pt modelId="{46D399CE-06A6-4C9D-ADD9-DB53C6E2B9A8}" type="pres">
      <dgm:prSet presAssocID="{37877DE0-7273-4990-8CA0-7DF4031CD5D1}" presName="horz2" presStyleCnt="0"/>
      <dgm:spPr/>
    </dgm:pt>
    <dgm:pt modelId="{8F618CFB-639F-4E48-BB03-C19B521D85A6}" type="pres">
      <dgm:prSet presAssocID="{37877DE0-7273-4990-8CA0-7DF4031CD5D1}" presName="horzSpace2" presStyleCnt="0"/>
      <dgm:spPr/>
    </dgm:pt>
    <dgm:pt modelId="{2656A96E-69EF-4661-B681-0DE00DA70EAF}" type="pres">
      <dgm:prSet presAssocID="{37877DE0-7273-4990-8CA0-7DF4031CD5D1}" presName="tx2" presStyleLbl="revTx" presStyleIdx="9" presStyleCnt="14" custLinFactNeighborY="-5559"/>
      <dgm:spPr/>
    </dgm:pt>
    <dgm:pt modelId="{1447C4ED-D72C-4A54-BC0C-7E6D302D325B}" type="pres">
      <dgm:prSet presAssocID="{37877DE0-7273-4990-8CA0-7DF4031CD5D1}" presName="vert2" presStyleCnt="0"/>
      <dgm:spPr/>
    </dgm:pt>
    <dgm:pt modelId="{D7C7612A-4108-44D0-90ED-4F38AB0862BC}" type="pres">
      <dgm:prSet presAssocID="{37877DE0-7273-4990-8CA0-7DF4031CD5D1}" presName="thinLine2b" presStyleLbl="callout" presStyleIdx="4" presStyleCnt="7" custLinFactY="-513862" custLinFactNeighborY="-600000"/>
      <dgm:spPr/>
    </dgm:pt>
    <dgm:pt modelId="{4C1F534D-5C10-4BF9-9C06-BEA3CF875F28}" type="pres">
      <dgm:prSet presAssocID="{37877DE0-7273-4990-8CA0-7DF4031CD5D1}" presName="vertSpace2b" presStyleCnt="0"/>
      <dgm:spPr/>
    </dgm:pt>
    <dgm:pt modelId="{6C483945-F84E-4FD6-ABF7-829FC8C690BF}" type="pres">
      <dgm:prSet presAssocID="{F036C1A5-7EB3-42D7-AF8A-18B0DD98D6AE}" presName="thickLine" presStyleLbl="alignNode1" presStyleIdx="5" presStyleCnt="7"/>
      <dgm:spPr/>
    </dgm:pt>
    <dgm:pt modelId="{5C99B742-E0F2-4E37-B70A-6599DDAD779B}" type="pres">
      <dgm:prSet presAssocID="{F036C1A5-7EB3-42D7-AF8A-18B0DD98D6AE}" presName="horz1" presStyleCnt="0"/>
      <dgm:spPr/>
    </dgm:pt>
    <dgm:pt modelId="{79FA0AEF-9F4C-40E8-920D-2AD9B3A59831}" type="pres">
      <dgm:prSet presAssocID="{F036C1A5-7EB3-42D7-AF8A-18B0DD98D6AE}" presName="tx1" presStyleLbl="revTx" presStyleIdx="10" presStyleCnt="14" custScaleX="134881" custLinFactNeighborX="-1611" custLinFactNeighborY="-46616"/>
      <dgm:spPr/>
    </dgm:pt>
    <dgm:pt modelId="{A201A228-B05A-4BF0-A615-6F0F7A6F0E59}" type="pres">
      <dgm:prSet presAssocID="{F036C1A5-7EB3-42D7-AF8A-18B0DD98D6AE}" presName="vert1" presStyleCnt="0"/>
      <dgm:spPr/>
    </dgm:pt>
    <dgm:pt modelId="{12877DFB-DF41-4C4E-9B67-05B0BEAB9E34}" type="pres">
      <dgm:prSet presAssocID="{12B78560-B947-4300-88CC-9F7F2B85A4B4}" presName="vertSpace2a" presStyleCnt="0"/>
      <dgm:spPr/>
    </dgm:pt>
    <dgm:pt modelId="{984C692B-167C-488D-8CA3-4A27DB449CEA}" type="pres">
      <dgm:prSet presAssocID="{12B78560-B947-4300-88CC-9F7F2B85A4B4}" presName="horz2" presStyleCnt="0"/>
      <dgm:spPr/>
    </dgm:pt>
    <dgm:pt modelId="{0ED1EBD5-0D41-48DA-B3AD-B9DA9F3359BF}" type="pres">
      <dgm:prSet presAssocID="{12B78560-B947-4300-88CC-9F7F2B85A4B4}" presName="horzSpace2" presStyleCnt="0"/>
      <dgm:spPr/>
    </dgm:pt>
    <dgm:pt modelId="{5E16EE36-52FA-45E6-8A38-770C06A71A51}" type="pres">
      <dgm:prSet presAssocID="{12B78560-B947-4300-88CC-9F7F2B85A4B4}" presName="tx2" presStyleLbl="revTx" presStyleIdx="11" presStyleCnt="14" custLinFactNeighborX="-420" custLinFactNeighborY="78424"/>
      <dgm:spPr/>
    </dgm:pt>
    <dgm:pt modelId="{BB1AFE1C-3327-48C6-B0E5-E1415FDB8812}" type="pres">
      <dgm:prSet presAssocID="{12B78560-B947-4300-88CC-9F7F2B85A4B4}" presName="vert2" presStyleCnt="0"/>
      <dgm:spPr/>
    </dgm:pt>
    <dgm:pt modelId="{92B9F500-4F9E-4188-B6D0-79DC418C8A0B}" type="pres">
      <dgm:prSet presAssocID="{12B78560-B947-4300-88CC-9F7F2B85A4B4}" presName="thinLine2b" presStyleLbl="callout" presStyleIdx="5" presStyleCnt="7" custLinFactY="-222245" custLinFactNeighborX="31" custLinFactNeighborY="-300000"/>
      <dgm:spPr/>
    </dgm:pt>
    <dgm:pt modelId="{44190CE7-1651-47D2-86FE-C68C7CE8544A}" type="pres">
      <dgm:prSet presAssocID="{12B78560-B947-4300-88CC-9F7F2B85A4B4}" presName="vertSpace2b" presStyleCnt="0"/>
      <dgm:spPr/>
    </dgm:pt>
    <dgm:pt modelId="{60344A1F-F21B-4781-A3D1-D31D814BFF94}" type="pres">
      <dgm:prSet presAssocID="{AD3D2124-E927-4846-A425-322396DEAEAF}" presName="thickLine" presStyleLbl="alignNode1" presStyleIdx="6" presStyleCnt="7"/>
      <dgm:spPr/>
    </dgm:pt>
    <dgm:pt modelId="{A24AF293-2279-452E-9B75-DD971F7557D0}" type="pres">
      <dgm:prSet presAssocID="{AD3D2124-E927-4846-A425-322396DEAEAF}" presName="horz1" presStyleCnt="0"/>
      <dgm:spPr/>
    </dgm:pt>
    <dgm:pt modelId="{9F5AF02F-D243-4C2E-B06F-8471ACE6BA33}" type="pres">
      <dgm:prSet presAssocID="{AD3D2124-E927-4846-A425-322396DEAEAF}" presName="tx1" presStyleLbl="revTx" presStyleIdx="12" presStyleCnt="14" custScaleX="134881" custLinFactNeighborX="-352" custLinFactNeighborY="-27422"/>
      <dgm:spPr/>
    </dgm:pt>
    <dgm:pt modelId="{ABB69A02-EC30-4E3E-8385-C22B29D75585}" type="pres">
      <dgm:prSet presAssocID="{AD3D2124-E927-4846-A425-322396DEAEAF}" presName="vert1" presStyleCnt="0"/>
      <dgm:spPr/>
    </dgm:pt>
    <dgm:pt modelId="{F9463E09-D601-447B-B551-2303D684403F}" type="pres">
      <dgm:prSet presAssocID="{B971F44E-BA32-4D9C-8437-E66779FF56E8}" presName="vertSpace2a" presStyleCnt="0"/>
      <dgm:spPr/>
    </dgm:pt>
    <dgm:pt modelId="{753FBBD1-F231-4762-800C-29831D68BA42}" type="pres">
      <dgm:prSet presAssocID="{B971F44E-BA32-4D9C-8437-E66779FF56E8}" presName="horz2" presStyleCnt="0"/>
      <dgm:spPr/>
    </dgm:pt>
    <dgm:pt modelId="{C4F0506B-CE03-4056-874B-841BCF1FD759}" type="pres">
      <dgm:prSet presAssocID="{B971F44E-BA32-4D9C-8437-E66779FF56E8}" presName="horzSpace2" presStyleCnt="0"/>
      <dgm:spPr/>
    </dgm:pt>
    <dgm:pt modelId="{3AD7D3A9-D1EA-4354-B12C-E19273B48D8A}" type="pres">
      <dgm:prSet presAssocID="{B971F44E-BA32-4D9C-8437-E66779FF56E8}" presName="tx2" presStyleLbl="revTx" presStyleIdx="13" presStyleCnt="14" custLinFactY="-69213" custLinFactNeighborX="-265" custLinFactNeighborY="-100000"/>
      <dgm:spPr/>
    </dgm:pt>
    <dgm:pt modelId="{EE65E46C-15EA-413A-BB56-8D62AD44EBF1}" type="pres">
      <dgm:prSet presAssocID="{B971F44E-BA32-4D9C-8437-E66779FF56E8}" presName="vert2" presStyleCnt="0"/>
      <dgm:spPr/>
    </dgm:pt>
    <dgm:pt modelId="{18FFA08A-5732-4CB0-8596-F8789F755B2C}" type="pres">
      <dgm:prSet presAssocID="{B971F44E-BA32-4D9C-8437-E66779FF56E8}" presName="thinLine2b" presStyleLbl="callout" presStyleIdx="6" presStyleCnt="7" custLinFactY="-462564" custLinFactNeighborX="31" custLinFactNeighborY="-500000"/>
      <dgm:spPr/>
    </dgm:pt>
    <dgm:pt modelId="{7F242580-97F4-401D-905C-C3A28C9AF86F}" type="pres">
      <dgm:prSet presAssocID="{B971F44E-BA32-4D9C-8437-E66779FF56E8}" presName="vertSpace2b" presStyleCnt="0"/>
      <dgm:spPr/>
    </dgm:pt>
  </dgm:ptLst>
  <dgm:cxnLst>
    <dgm:cxn modelId="{70A1FD02-8286-224E-BBEC-605C1AF9D136}" srcId="{EA0A22CD-469F-4E95-88E1-95EA2A6BD075}" destId="{511DC1D3-DB8F-6541-ADC3-EE26B349B1D6}" srcOrd="1" destOrd="0" parTransId="{7AFC7A73-1DD2-7B49-B703-7A2FFC88A728}" sibTransId="{235AA358-5800-F245-8E71-BF46DAED3B9C}"/>
    <dgm:cxn modelId="{51DA0C13-2F6D-416E-90CE-25FD29B54FC2}" srcId="{EA0A22CD-469F-4E95-88E1-95EA2A6BD075}" destId="{F036C1A5-7EB3-42D7-AF8A-18B0DD98D6AE}" srcOrd="5" destOrd="0" parTransId="{D9A26AF2-D6F9-4F80-9B03-A3D7D0D5FAD5}" sibTransId="{0C200CC9-4E3E-49A5-99A1-3822A29FDE6C}"/>
    <dgm:cxn modelId="{7D400B17-E166-4B7E-92E8-02384D5CBBB5}" type="presOf" srcId="{F036C1A5-7EB3-42D7-AF8A-18B0DD98D6AE}" destId="{79FA0AEF-9F4C-40E8-920D-2AD9B3A59831}" srcOrd="0" destOrd="0" presId="urn:microsoft.com/office/officeart/2008/layout/LinedList"/>
    <dgm:cxn modelId="{DE5F7C1A-681F-4D5D-B0F1-D0A266B020F0}" type="presOf" srcId="{1EE109D8-F401-48A2-B7FE-EAE5C6B0BEA8}" destId="{61420F68-A87E-4E94-8F9E-E9BDBD19BD05}" srcOrd="0" destOrd="0" presId="urn:microsoft.com/office/officeart/2008/layout/LinedList"/>
    <dgm:cxn modelId="{91E5801B-3CE7-4D8E-8A71-3D24C8A3F5AE}" type="presOf" srcId="{C8A3C701-86EF-4CD6-A580-053D63DD3588}" destId="{A5131E0C-F77F-4DEC-A6B9-42E8A943DE06}" srcOrd="0" destOrd="0" presId="urn:microsoft.com/office/officeart/2008/layout/LinedList"/>
    <dgm:cxn modelId="{89FC2823-DAFD-4847-90DA-D11595C6E5A7}" type="presOf" srcId="{3F960F30-EDA9-4ED6-B70D-1FEAE5097820}" destId="{D40976E8-9B63-4562-9AC2-9A70239E5D2D}" srcOrd="0" destOrd="0" presId="urn:microsoft.com/office/officeart/2008/layout/LinedList"/>
    <dgm:cxn modelId="{EE8DC32E-1DA8-4BA4-B047-7127BD6037D5}" srcId="{EA0A22CD-469F-4E95-88E1-95EA2A6BD075}" destId="{AD3D2124-E927-4846-A425-322396DEAEAF}" srcOrd="6" destOrd="0" parTransId="{FD088160-ECC9-41EA-A259-E44A9344816A}" sibTransId="{64CA4DAC-02BE-4EB5-B167-BF1097658E9E}"/>
    <dgm:cxn modelId="{062B2D3C-C747-9C4C-96D2-967AC9165BEA}" type="presOf" srcId="{511DC1D3-DB8F-6541-ADC3-EE26B349B1D6}" destId="{CAFC9569-81F7-8043-8363-28142A4FE009}" srcOrd="0" destOrd="0" presId="urn:microsoft.com/office/officeart/2008/layout/LinedList"/>
    <dgm:cxn modelId="{5FC5CE44-6D0A-4B60-992C-9C714BE02F3C}" type="presOf" srcId="{AD3D2124-E927-4846-A425-322396DEAEAF}" destId="{9F5AF02F-D243-4C2E-B06F-8471ACE6BA33}" srcOrd="0" destOrd="0" presId="urn:microsoft.com/office/officeart/2008/layout/LinedList"/>
    <dgm:cxn modelId="{66AC604D-3B6D-4DAB-A0F7-827BDC494F90}" type="presOf" srcId="{EA0A22CD-469F-4E95-88E1-95EA2A6BD075}" destId="{3CB5E2A0-3BC9-4956-A118-23AC9AB4CEA1}" srcOrd="0" destOrd="0" presId="urn:microsoft.com/office/officeart/2008/layout/LinedList"/>
    <dgm:cxn modelId="{B7758D4E-E4F2-4295-A09D-01BB668F67A9}" srcId="{4DF71171-81E4-4BCB-9A7C-96EB52A26E19}" destId="{1EE109D8-F401-48A2-B7FE-EAE5C6B0BEA8}" srcOrd="0" destOrd="0" parTransId="{929483EA-2385-450A-9620-35D1AA63DF74}" sibTransId="{D47CD9C0-6DB5-4019-A663-276C884BFA0C}"/>
    <dgm:cxn modelId="{57E1D553-BE09-4B38-9CE7-AA30E8677AF6}" srcId="{511DC1D3-DB8F-6541-ADC3-EE26B349B1D6}" destId="{0AEF2BA4-8CA3-4587-8ED9-B585FEA3B1F0}" srcOrd="0" destOrd="0" parTransId="{9238972F-AD44-4A40-8AF8-EDAA19413D49}" sibTransId="{28937D49-9BD6-4D3E-860C-DD7ACBD2ABD3}"/>
    <dgm:cxn modelId="{1B22555B-0F0C-A744-BBA7-6B7F97646855}" type="presOf" srcId="{90DE7C49-1D79-A144-9331-3AED172FE7F9}" destId="{438D4F65-5135-9D47-998D-CF114E4F9D11}" srcOrd="0" destOrd="0" presId="urn:microsoft.com/office/officeart/2008/layout/LinedList"/>
    <dgm:cxn modelId="{8590625C-59B3-48CA-BA7E-45EDE180F8BE}" srcId="{F036C1A5-7EB3-42D7-AF8A-18B0DD98D6AE}" destId="{12B78560-B947-4300-88CC-9F7F2B85A4B4}" srcOrd="0" destOrd="0" parTransId="{6CEFED6D-72DB-402E-BBE0-3B20615168D0}" sibTransId="{0A76102D-5E0D-4F67-AE3B-D58ECEE5701B}"/>
    <dgm:cxn modelId="{E9E26E5F-58B3-44E0-87D4-1480C94E7E5B}" type="presOf" srcId="{94179C7D-FA95-4389-9CD6-AC8ABF8C5BCE}" destId="{C5671C02-E06E-48F3-BD9F-097ED8766127}" srcOrd="0" destOrd="0" presId="urn:microsoft.com/office/officeart/2008/layout/LinedList"/>
    <dgm:cxn modelId="{67D96163-F43D-2E44-A968-072A8A5A121E}" srcId="{C8A3C701-86EF-4CD6-A580-053D63DD3588}" destId="{90DE7C49-1D79-A144-9331-3AED172FE7F9}" srcOrd="0" destOrd="0" parTransId="{1F4E0D65-CCC0-F34B-9383-3E1A720B2B4C}" sibTransId="{ED17740F-55A1-B545-B85C-61CF2F555747}"/>
    <dgm:cxn modelId="{F7F2AA63-F6F1-4356-99C9-C3CCA9270410}" type="presOf" srcId="{37877DE0-7273-4990-8CA0-7DF4031CD5D1}" destId="{2656A96E-69EF-4661-B681-0DE00DA70EAF}" srcOrd="0" destOrd="0" presId="urn:microsoft.com/office/officeart/2008/layout/LinedList"/>
    <dgm:cxn modelId="{74E06964-4A0C-45AB-94CB-8A6381D228CF}" type="presOf" srcId="{4DF71171-81E4-4BCB-9A7C-96EB52A26E19}" destId="{91BFC52E-A37D-408F-B4EF-0C59E690A0DB}" srcOrd="0" destOrd="0" presId="urn:microsoft.com/office/officeart/2008/layout/LinedList"/>
    <dgm:cxn modelId="{255D8467-C64D-4DC6-BEA6-EF0E9602B148}" type="presOf" srcId="{12B78560-B947-4300-88CC-9F7F2B85A4B4}" destId="{5E16EE36-52FA-45E6-8A38-770C06A71A51}" srcOrd="0" destOrd="0" presId="urn:microsoft.com/office/officeart/2008/layout/LinedList"/>
    <dgm:cxn modelId="{2B9F5C70-3B86-4DBF-8888-A92CA1343F20}" srcId="{EA0A22CD-469F-4E95-88E1-95EA2A6BD075}" destId="{4DF71171-81E4-4BCB-9A7C-96EB52A26E19}" srcOrd="2" destOrd="0" parTransId="{8F64875D-C80D-4FA7-A1DE-050F4CB31A47}" sibTransId="{47F1732A-453A-4E95-9273-0FB79F2588F2}"/>
    <dgm:cxn modelId="{40238970-E29D-4FF5-9EE5-607C06B4849D}" srcId="{3F960F30-EDA9-4ED6-B70D-1FEAE5097820}" destId="{37877DE0-7273-4990-8CA0-7DF4031CD5D1}" srcOrd="0" destOrd="0" parTransId="{84425475-BE41-4637-AC8F-0A4CECE6BAD0}" sibTransId="{B4865635-931A-4E9C-8192-1483B2EEE8D4}"/>
    <dgm:cxn modelId="{2FD15BA3-1E66-4CA5-B8DC-A00B368FB868}" srcId="{94179C7D-FA95-4389-9CD6-AC8ABF8C5BCE}" destId="{665D5882-EDC4-4EAD-990D-A07592A4019B}" srcOrd="0" destOrd="0" parTransId="{6A5061E8-91D9-4DA0-ACD0-9868AA4EDD03}" sibTransId="{3DEDE254-9A84-4B92-AA12-36CAB11BD2BE}"/>
    <dgm:cxn modelId="{A00A8BAB-BA79-48DB-8C6D-A1362624F246}" srcId="{EA0A22CD-469F-4E95-88E1-95EA2A6BD075}" destId="{C8A3C701-86EF-4CD6-A580-053D63DD3588}" srcOrd="0" destOrd="0" parTransId="{CD25FCBA-EC79-4236-8C9E-5963E0A6F7EA}" sibTransId="{40183787-DBF7-4141-8AC4-3309454BF4ED}"/>
    <dgm:cxn modelId="{1F31BDBC-CE87-446D-84ED-65AF509252AB}" srcId="{EA0A22CD-469F-4E95-88E1-95EA2A6BD075}" destId="{3F960F30-EDA9-4ED6-B70D-1FEAE5097820}" srcOrd="4" destOrd="0" parTransId="{178946A2-FC8E-44D7-82A3-FBE14A5DB47C}" sibTransId="{4D877803-071F-424B-AD21-04875BC7A403}"/>
    <dgm:cxn modelId="{3AB260C2-92B0-4429-83F7-61C1CD983A1A}" type="presOf" srcId="{665D5882-EDC4-4EAD-990D-A07592A4019B}" destId="{69455B33-445B-419C-B1EB-1BB73FBB73DE}" srcOrd="0" destOrd="0" presId="urn:microsoft.com/office/officeart/2008/layout/LinedList"/>
    <dgm:cxn modelId="{A3BF92C4-BD08-465F-BBBA-5BC1EE7B07B5}" type="presOf" srcId="{B971F44E-BA32-4D9C-8437-E66779FF56E8}" destId="{3AD7D3A9-D1EA-4354-B12C-E19273B48D8A}" srcOrd="0" destOrd="0" presId="urn:microsoft.com/office/officeart/2008/layout/LinedList"/>
    <dgm:cxn modelId="{3A823DD5-9E26-9248-BDDF-4B0FE449D685}" type="presOf" srcId="{0AEF2BA4-8CA3-4587-8ED9-B585FEA3B1F0}" destId="{2315E5C3-0D6D-0D4F-8CE8-0C130A128D76}" srcOrd="0" destOrd="0" presId="urn:microsoft.com/office/officeart/2008/layout/LinedList"/>
    <dgm:cxn modelId="{316430E1-90DB-4219-A02C-66328BC6ADED}" srcId="{EA0A22CD-469F-4E95-88E1-95EA2A6BD075}" destId="{94179C7D-FA95-4389-9CD6-AC8ABF8C5BCE}" srcOrd="3" destOrd="0" parTransId="{A3198E04-C55E-4667-9CA4-5A4BBC3DCC16}" sibTransId="{45E1D27C-71D8-46BB-9553-0F742FD9E15A}"/>
    <dgm:cxn modelId="{CEB472E5-4D8A-4540-8E6F-C83500B0C6AB}" srcId="{AD3D2124-E927-4846-A425-322396DEAEAF}" destId="{B971F44E-BA32-4D9C-8437-E66779FF56E8}" srcOrd="0" destOrd="0" parTransId="{2B6FBFF0-2C18-4CE9-950F-CCE1FE43148B}" sibTransId="{A7FFDAF0-E20E-41C4-9E32-0578F882F593}"/>
    <dgm:cxn modelId="{4FD53DF9-0C4B-4D8A-BF49-3DFAF8CF9B23}" type="presParOf" srcId="{3CB5E2A0-3BC9-4956-A118-23AC9AB4CEA1}" destId="{80284B12-4C75-459F-B71A-4D08319D656D}" srcOrd="0" destOrd="0" presId="urn:microsoft.com/office/officeart/2008/layout/LinedList"/>
    <dgm:cxn modelId="{86826A24-B902-4CB4-955F-A732ADEDAE24}" type="presParOf" srcId="{3CB5E2A0-3BC9-4956-A118-23AC9AB4CEA1}" destId="{4EB14829-D462-4A51-B88A-5465627B3661}" srcOrd="1" destOrd="0" presId="urn:microsoft.com/office/officeart/2008/layout/LinedList"/>
    <dgm:cxn modelId="{7834F881-9D19-40F8-A1A2-E40E76E1D5CE}" type="presParOf" srcId="{4EB14829-D462-4A51-B88A-5465627B3661}" destId="{A5131E0C-F77F-4DEC-A6B9-42E8A943DE06}" srcOrd="0" destOrd="0" presId="urn:microsoft.com/office/officeart/2008/layout/LinedList"/>
    <dgm:cxn modelId="{CF2E9C88-90AA-4C6A-919E-2081C984B903}" type="presParOf" srcId="{4EB14829-D462-4A51-B88A-5465627B3661}" destId="{87251913-DB09-40C1-9ACF-055A9B081E63}" srcOrd="1" destOrd="0" presId="urn:microsoft.com/office/officeart/2008/layout/LinedList"/>
    <dgm:cxn modelId="{070238EE-5F42-A64B-998D-AE5649C945D1}" type="presParOf" srcId="{87251913-DB09-40C1-9ACF-055A9B081E63}" destId="{5BE87C9D-002C-6B41-909D-FC4ED7D7DCCC}" srcOrd="0" destOrd="0" presId="urn:microsoft.com/office/officeart/2008/layout/LinedList"/>
    <dgm:cxn modelId="{246B3367-7B1A-8B48-8A01-B35F0F737278}" type="presParOf" srcId="{87251913-DB09-40C1-9ACF-055A9B081E63}" destId="{25B08E0C-BD76-E041-98EA-02DE07A9E01F}" srcOrd="1" destOrd="0" presId="urn:microsoft.com/office/officeart/2008/layout/LinedList"/>
    <dgm:cxn modelId="{8F6B3274-E78C-C043-B31F-B0F2661E48BB}" type="presParOf" srcId="{25B08E0C-BD76-E041-98EA-02DE07A9E01F}" destId="{5BAB155E-AE72-F341-831F-C8208FCCEC7F}" srcOrd="0" destOrd="0" presId="urn:microsoft.com/office/officeart/2008/layout/LinedList"/>
    <dgm:cxn modelId="{4E9454CF-3110-8340-A9B1-F019D114C9DC}" type="presParOf" srcId="{25B08E0C-BD76-E041-98EA-02DE07A9E01F}" destId="{438D4F65-5135-9D47-998D-CF114E4F9D11}" srcOrd="1" destOrd="0" presId="urn:microsoft.com/office/officeart/2008/layout/LinedList"/>
    <dgm:cxn modelId="{C16FBE30-E2ED-4944-9500-1BF23D7AC466}" type="presParOf" srcId="{25B08E0C-BD76-E041-98EA-02DE07A9E01F}" destId="{3F59636D-86C2-2245-9706-177FF42AFE7E}" srcOrd="2" destOrd="0" presId="urn:microsoft.com/office/officeart/2008/layout/LinedList"/>
    <dgm:cxn modelId="{B7BF6DE8-4CC4-5247-A813-DD725B4FFDBE}" type="presParOf" srcId="{87251913-DB09-40C1-9ACF-055A9B081E63}" destId="{5A62D891-53E5-3243-9C6A-E13DEC4092F1}" srcOrd="2" destOrd="0" presId="urn:microsoft.com/office/officeart/2008/layout/LinedList"/>
    <dgm:cxn modelId="{B2413746-4092-B148-B69E-85CF4B415E6A}" type="presParOf" srcId="{87251913-DB09-40C1-9ACF-055A9B081E63}" destId="{7E7D564D-7CFD-CD44-B7E6-A7EA75F75BCE}" srcOrd="3" destOrd="0" presId="urn:microsoft.com/office/officeart/2008/layout/LinedList"/>
    <dgm:cxn modelId="{22441988-7325-7942-8105-972F9B09E821}" type="presParOf" srcId="{3CB5E2A0-3BC9-4956-A118-23AC9AB4CEA1}" destId="{9020C5E8-CC12-2249-85CC-0DE03420B141}" srcOrd="2" destOrd="0" presId="urn:microsoft.com/office/officeart/2008/layout/LinedList"/>
    <dgm:cxn modelId="{3ED0055E-3D51-6641-8323-914E00BC0456}" type="presParOf" srcId="{3CB5E2A0-3BC9-4956-A118-23AC9AB4CEA1}" destId="{EA0DF86A-6DE6-8142-A203-B83D9A1F1C63}" srcOrd="3" destOrd="0" presId="urn:microsoft.com/office/officeart/2008/layout/LinedList"/>
    <dgm:cxn modelId="{7E5AFDFE-FA48-514A-8E26-4D390F51706F}" type="presParOf" srcId="{EA0DF86A-6DE6-8142-A203-B83D9A1F1C63}" destId="{CAFC9569-81F7-8043-8363-28142A4FE009}" srcOrd="0" destOrd="0" presId="urn:microsoft.com/office/officeart/2008/layout/LinedList"/>
    <dgm:cxn modelId="{68CFDD59-EC03-E94A-8A25-596EE32D4C65}" type="presParOf" srcId="{EA0DF86A-6DE6-8142-A203-B83D9A1F1C63}" destId="{1DA9FB3C-A285-1C45-BA49-F091C9CF4D2E}" srcOrd="1" destOrd="0" presId="urn:microsoft.com/office/officeart/2008/layout/LinedList"/>
    <dgm:cxn modelId="{018785AB-DA59-714A-9DE9-72D6DB01A096}" type="presParOf" srcId="{1DA9FB3C-A285-1C45-BA49-F091C9CF4D2E}" destId="{C3B73B5A-E1E2-0745-B909-083ABCBAA60E}" srcOrd="0" destOrd="0" presId="urn:microsoft.com/office/officeart/2008/layout/LinedList"/>
    <dgm:cxn modelId="{ABB3571A-7BFD-2A47-8D97-B331987C4EC3}" type="presParOf" srcId="{1DA9FB3C-A285-1C45-BA49-F091C9CF4D2E}" destId="{3300EB16-E90C-8442-9CFB-7544377AA40E}" srcOrd="1" destOrd="0" presId="urn:microsoft.com/office/officeart/2008/layout/LinedList"/>
    <dgm:cxn modelId="{0FB7161F-79F8-DB45-B37B-4EDA6194F758}" type="presParOf" srcId="{3300EB16-E90C-8442-9CFB-7544377AA40E}" destId="{D536C47E-4715-1F49-93BD-435AB087C0B3}" srcOrd="0" destOrd="0" presId="urn:microsoft.com/office/officeart/2008/layout/LinedList"/>
    <dgm:cxn modelId="{79CB5F25-CCFC-9047-8412-9663C597D805}" type="presParOf" srcId="{3300EB16-E90C-8442-9CFB-7544377AA40E}" destId="{2315E5C3-0D6D-0D4F-8CE8-0C130A128D76}" srcOrd="1" destOrd="0" presId="urn:microsoft.com/office/officeart/2008/layout/LinedList"/>
    <dgm:cxn modelId="{4C7D79A1-9081-AB4D-862B-F137DED6C0C1}" type="presParOf" srcId="{3300EB16-E90C-8442-9CFB-7544377AA40E}" destId="{86B579A4-6065-2349-9A2F-0D81822C6F18}" srcOrd="2" destOrd="0" presId="urn:microsoft.com/office/officeart/2008/layout/LinedList"/>
    <dgm:cxn modelId="{59028A83-E86A-814F-B3AF-D383EF68E90D}" type="presParOf" srcId="{1DA9FB3C-A285-1C45-BA49-F091C9CF4D2E}" destId="{33F343BB-746F-0342-905E-135ACF5BEA6A}" srcOrd="2" destOrd="0" presId="urn:microsoft.com/office/officeart/2008/layout/LinedList"/>
    <dgm:cxn modelId="{53856238-1596-0D4D-8EC9-AB14A2C2BD77}" type="presParOf" srcId="{1DA9FB3C-A285-1C45-BA49-F091C9CF4D2E}" destId="{0997A330-8870-6E44-885F-19ACBFBB3D79}" srcOrd="3" destOrd="0" presId="urn:microsoft.com/office/officeart/2008/layout/LinedList"/>
    <dgm:cxn modelId="{9EFE2A85-44CE-4BFA-8150-77302CCAA6AD}" type="presParOf" srcId="{3CB5E2A0-3BC9-4956-A118-23AC9AB4CEA1}" destId="{15D1C7DC-0D6F-408B-920C-B6C2B9CC71D5}" srcOrd="4" destOrd="0" presId="urn:microsoft.com/office/officeart/2008/layout/LinedList"/>
    <dgm:cxn modelId="{5C06638F-5700-4AE9-A3CC-E758EEE5A2AB}" type="presParOf" srcId="{3CB5E2A0-3BC9-4956-A118-23AC9AB4CEA1}" destId="{13CB066F-DA6A-416F-B2FD-D7AD5CBA4FAE}" srcOrd="5" destOrd="0" presId="urn:microsoft.com/office/officeart/2008/layout/LinedList"/>
    <dgm:cxn modelId="{E1583CB1-9CC3-4B9D-86A4-784F477649CC}" type="presParOf" srcId="{13CB066F-DA6A-416F-B2FD-D7AD5CBA4FAE}" destId="{91BFC52E-A37D-408F-B4EF-0C59E690A0DB}" srcOrd="0" destOrd="0" presId="urn:microsoft.com/office/officeart/2008/layout/LinedList"/>
    <dgm:cxn modelId="{08E915C5-833F-46A4-B46D-7F5CF6DF67F1}" type="presParOf" srcId="{13CB066F-DA6A-416F-B2FD-D7AD5CBA4FAE}" destId="{B6C6549A-5829-4208-81DB-D51B47E68F5E}" srcOrd="1" destOrd="0" presId="urn:microsoft.com/office/officeart/2008/layout/LinedList"/>
    <dgm:cxn modelId="{384E0133-94E2-41C1-B8AB-D742536C63AA}" type="presParOf" srcId="{B6C6549A-5829-4208-81DB-D51B47E68F5E}" destId="{FB46F42D-D8C9-43F1-8654-7B9B508E0F26}" srcOrd="0" destOrd="0" presId="urn:microsoft.com/office/officeart/2008/layout/LinedList"/>
    <dgm:cxn modelId="{B88BC1E8-7377-4AE5-A09E-9A1A0F2FFFA8}" type="presParOf" srcId="{B6C6549A-5829-4208-81DB-D51B47E68F5E}" destId="{311BDC12-D97B-4283-95D3-7FC6C22D114A}" srcOrd="1" destOrd="0" presId="urn:microsoft.com/office/officeart/2008/layout/LinedList"/>
    <dgm:cxn modelId="{D19802CE-900A-4BB3-B27C-26D411B19959}" type="presParOf" srcId="{311BDC12-D97B-4283-95D3-7FC6C22D114A}" destId="{584C51ED-8D0E-482A-BB79-DE3DC7C1577C}" srcOrd="0" destOrd="0" presId="urn:microsoft.com/office/officeart/2008/layout/LinedList"/>
    <dgm:cxn modelId="{BCD6026A-B52E-464B-9B45-F91E1739EE45}" type="presParOf" srcId="{311BDC12-D97B-4283-95D3-7FC6C22D114A}" destId="{61420F68-A87E-4E94-8F9E-E9BDBD19BD05}" srcOrd="1" destOrd="0" presId="urn:microsoft.com/office/officeart/2008/layout/LinedList"/>
    <dgm:cxn modelId="{1F4EBAF9-650C-4FD4-A333-D299866B7097}" type="presParOf" srcId="{311BDC12-D97B-4283-95D3-7FC6C22D114A}" destId="{C621154A-B025-41F2-85F3-CA846D02F9E7}" srcOrd="2" destOrd="0" presId="urn:microsoft.com/office/officeart/2008/layout/LinedList"/>
    <dgm:cxn modelId="{8EA36629-752E-4E9D-9D03-F4C7A32FF6E5}" type="presParOf" srcId="{B6C6549A-5829-4208-81DB-D51B47E68F5E}" destId="{3FB0C82C-715C-4A15-A94B-FF8DF1B40154}" srcOrd="2" destOrd="0" presId="urn:microsoft.com/office/officeart/2008/layout/LinedList"/>
    <dgm:cxn modelId="{C70BF63F-D4E8-413C-8B15-BE8EA5AD5C74}" type="presParOf" srcId="{B6C6549A-5829-4208-81DB-D51B47E68F5E}" destId="{9CE6472C-0D55-4C42-93F4-41C4083F4A22}" srcOrd="3" destOrd="0" presId="urn:microsoft.com/office/officeart/2008/layout/LinedList"/>
    <dgm:cxn modelId="{7FBA376F-52EF-4F78-866D-5A10096FDF6F}" type="presParOf" srcId="{3CB5E2A0-3BC9-4956-A118-23AC9AB4CEA1}" destId="{2D5E0AAA-E18C-4BAF-A52A-693EDAFD88F2}" srcOrd="6" destOrd="0" presId="urn:microsoft.com/office/officeart/2008/layout/LinedList"/>
    <dgm:cxn modelId="{FDD639C9-E271-46BA-88C0-74B38487FC1D}" type="presParOf" srcId="{3CB5E2A0-3BC9-4956-A118-23AC9AB4CEA1}" destId="{1CDE3FD5-E39B-4833-B3A0-5E1D1325DC1A}" srcOrd="7" destOrd="0" presId="urn:microsoft.com/office/officeart/2008/layout/LinedList"/>
    <dgm:cxn modelId="{6CBADC6E-DB73-4BFF-8B68-B09AD2EBC9BA}" type="presParOf" srcId="{1CDE3FD5-E39B-4833-B3A0-5E1D1325DC1A}" destId="{C5671C02-E06E-48F3-BD9F-097ED8766127}" srcOrd="0" destOrd="0" presId="urn:microsoft.com/office/officeart/2008/layout/LinedList"/>
    <dgm:cxn modelId="{19386268-731B-46A8-BF86-60BFFCD76D21}" type="presParOf" srcId="{1CDE3FD5-E39B-4833-B3A0-5E1D1325DC1A}" destId="{B9FDB4B5-D759-4C7C-A2A2-1027E8317A71}" srcOrd="1" destOrd="0" presId="urn:microsoft.com/office/officeart/2008/layout/LinedList"/>
    <dgm:cxn modelId="{F9886590-88F2-4285-9218-7B46EF2ADEA2}" type="presParOf" srcId="{B9FDB4B5-D759-4C7C-A2A2-1027E8317A71}" destId="{52BE8EB3-EC39-494B-9C08-6C87A92F3675}" srcOrd="0" destOrd="0" presId="urn:microsoft.com/office/officeart/2008/layout/LinedList"/>
    <dgm:cxn modelId="{FF39025F-E084-49A5-B8E8-AA01B7FAB948}" type="presParOf" srcId="{B9FDB4B5-D759-4C7C-A2A2-1027E8317A71}" destId="{6F3B8415-D770-4EC1-88EE-0AF880DDBE24}" srcOrd="1" destOrd="0" presId="urn:microsoft.com/office/officeart/2008/layout/LinedList"/>
    <dgm:cxn modelId="{F6A7E6F9-F175-4272-B543-54D61CC44418}" type="presParOf" srcId="{6F3B8415-D770-4EC1-88EE-0AF880DDBE24}" destId="{CAC015A6-07E7-4385-B4C0-994A6BD2BE8C}" srcOrd="0" destOrd="0" presId="urn:microsoft.com/office/officeart/2008/layout/LinedList"/>
    <dgm:cxn modelId="{CA305D35-6D37-4A75-B9E8-7D4C9B7E6978}" type="presParOf" srcId="{6F3B8415-D770-4EC1-88EE-0AF880DDBE24}" destId="{69455B33-445B-419C-B1EB-1BB73FBB73DE}" srcOrd="1" destOrd="0" presId="urn:microsoft.com/office/officeart/2008/layout/LinedList"/>
    <dgm:cxn modelId="{6F08ABA9-C2CA-42EA-A004-FDFF0152385A}" type="presParOf" srcId="{6F3B8415-D770-4EC1-88EE-0AF880DDBE24}" destId="{4FD8422F-722C-45EB-966B-B2E023F04862}" srcOrd="2" destOrd="0" presId="urn:microsoft.com/office/officeart/2008/layout/LinedList"/>
    <dgm:cxn modelId="{0DF7DA67-838B-4D36-9187-A2AAA6694FC5}" type="presParOf" srcId="{B9FDB4B5-D759-4C7C-A2A2-1027E8317A71}" destId="{EDCB0530-F60C-4875-B4B8-F4EB529CB64C}" srcOrd="2" destOrd="0" presId="urn:microsoft.com/office/officeart/2008/layout/LinedList"/>
    <dgm:cxn modelId="{32DFCE8E-68A0-487A-B94F-3E2589E6485F}" type="presParOf" srcId="{B9FDB4B5-D759-4C7C-A2A2-1027E8317A71}" destId="{54DDE668-689A-4A93-B93E-DFA1CF5C72C0}" srcOrd="3" destOrd="0" presId="urn:microsoft.com/office/officeart/2008/layout/LinedList"/>
    <dgm:cxn modelId="{D29E0CDD-86C3-4EB8-A3D2-77B57905F270}" type="presParOf" srcId="{3CB5E2A0-3BC9-4956-A118-23AC9AB4CEA1}" destId="{589D3A3B-11C1-414A-9062-5881E135715F}" srcOrd="8" destOrd="0" presId="urn:microsoft.com/office/officeart/2008/layout/LinedList"/>
    <dgm:cxn modelId="{80590B54-45CD-4BA2-8321-0289E8FF8531}" type="presParOf" srcId="{3CB5E2A0-3BC9-4956-A118-23AC9AB4CEA1}" destId="{C8DCC7AA-B95B-4858-AA56-AEB568BF1F25}" srcOrd="9" destOrd="0" presId="urn:microsoft.com/office/officeart/2008/layout/LinedList"/>
    <dgm:cxn modelId="{54248183-7DD3-40F7-93FD-1C30EBE3B6C9}" type="presParOf" srcId="{C8DCC7AA-B95B-4858-AA56-AEB568BF1F25}" destId="{D40976E8-9B63-4562-9AC2-9A70239E5D2D}" srcOrd="0" destOrd="0" presId="urn:microsoft.com/office/officeart/2008/layout/LinedList"/>
    <dgm:cxn modelId="{9998C354-1C07-4EFF-AE81-5D43845BDD35}" type="presParOf" srcId="{C8DCC7AA-B95B-4858-AA56-AEB568BF1F25}" destId="{495A0D72-6599-471C-8339-32ADF1D34FB6}" srcOrd="1" destOrd="0" presId="urn:microsoft.com/office/officeart/2008/layout/LinedList"/>
    <dgm:cxn modelId="{3A11231D-151D-42DF-BDD9-6AF0A6F66D4D}" type="presParOf" srcId="{495A0D72-6599-471C-8339-32ADF1D34FB6}" destId="{C4CD01BF-8D6B-455E-9783-497DBD2AB8FA}" srcOrd="0" destOrd="0" presId="urn:microsoft.com/office/officeart/2008/layout/LinedList"/>
    <dgm:cxn modelId="{7E1AF4A9-272C-445F-855A-28E67A41F2DE}" type="presParOf" srcId="{495A0D72-6599-471C-8339-32ADF1D34FB6}" destId="{46D399CE-06A6-4C9D-ADD9-DB53C6E2B9A8}" srcOrd="1" destOrd="0" presId="urn:microsoft.com/office/officeart/2008/layout/LinedList"/>
    <dgm:cxn modelId="{1EAF6439-2B76-4195-AA59-18C768FB2923}" type="presParOf" srcId="{46D399CE-06A6-4C9D-ADD9-DB53C6E2B9A8}" destId="{8F618CFB-639F-4E48-BB03-C19B521D85A6}" srcOrd="0" destOrd="0" presId="urn:microsoft.com/office/officeart/2008/layout/LinedList"/>
    <dgm:cxn modelId="{1261A4A2-7FD3-4567-B26E-925E634BCE4D}" type="presParOf" srcId="{46D399CE-06A6-4C9D-ADD9-DB53C6E2B9A8}" destId="{2656A96E-69EF-4661-B681-0DE00DA70EAF}" srcOrd="1" destOrd="0" presId="urn:microsoft.com/office/officeart/2008/layout/LinedList"/>
    <dgm:cxn modelId="{1062A461-288A-44F1-9FC9-88270078D459}" type="presParOf" srcId="{46D399CE-06A6-4C9D-ADD9-DB53C6E2B9A8}" destId="{1447C4ED-D72C-4A54-BC0C-7E6D302D325B}" srcOrd="2" destOrd="0" presId="urn:microsoft.com/office/officeart/2008/layout/LinedList"/>
    <dgm:cxn modelId="{BE3899F2-1656-44EF-A68E-C3D2E8404899}" type="presParOf" srcId="{495A0D72-6599-471C-8339-32ADF1D34FB6}" destId="{D7C7612A-4108-44D0-90ED-4F38AB0862BC}" srcOrd="2" destOrd="0" presId="urn:microsoft.com/office/officeart/2008/layout/LinedList"/>
    <dgm:cxn modelId="{17470F50-B51B-4DE6-B1B7-E260A3F9BA2E}" type="presParOf" srcId="{495A0D72-6599-471C-8339-32ADF1D34FB6}" destId="{4C1F534D-5C10-4BF9-9C06-BEA3CF875F28}" srcOrd="3" destOrd="0" presId="urn:microsoft.com/office/officeart/2008/layout/LinedList"/>
    <dgm:cxn modelId="{6DE1548F-4B89-4C51-B8FA-5BAB90E5F4BE}" type="presParOf" srcId="{3CB5E2A0-3BC9-4956-A118-23AC9AB4CEA1}" destId="{6C483945-F84E-4FD6-ABF7-829FC8C690BF}" srcOrd="10" destOrd="0" presId="urn:microsoft.com/office/officeart/2008/layout/LinedList"/>
    <dgm:cxn modelId="{13F82F24-8A1C-44E2-A7D9-803DB3CB7520}" type="presParOf" srcId="{3CB5E2A0-3BC9-4956-A118-23AC9AB4CEA1}" destId="{5C99B742-E0F2-4E37-B70A-6599DDAD779B}" srcOrd="11" destOrd="0" presId="urn:microsoft.com/office/officeart/2008/layout/LinedList"/>
    <dgm:cxn modelId="{CADD6830-17C4-41D1-BD54-BC1295CEF2A1}" type="presParOf" srcId="{5C99B742-E0F2-4E37-B70A-6599DDAD779B}" destId="{79FA0AEF-9F4C-40E8-920D-2AD9B3A59831}" srcOrd="0" destOrd="0" presId="urn:microsoft.com/office/officeart/2008/layout/LinedList"/>
    <dgm:cxn modelId="{F5653604-627D-4200-AE2F-A24619363187}" type="presParOf" srcId="{5C99B742-E0F2-4E37-B70A-6599DDAD779B}" destId="{A201A228-B05A-4BF0-A615-6F0F7A6F0E59}" srcOrd="1" destOrd="0" presId="urn:microsoft.com/office/officeart/2008/layout/LinedList"/>
    <dgm:cxn modelId="{53CD943D-A2FA-49DB-91BE-894DCFABA6D7}" type="presParOf" srcId="{A201A228-B05A-4BF0-A615-6F0F7A6F0E59}" destId="{12877DFB-DF41-4C4E-9B67-05B0BEAB9E34}" srcOrd="0" destOrd="0" presId="urn:microsoft.com/office/officeart/2008/layout/LinedList"/>
    <dgm:cxn modelId="{CD49CF3B-F9E0-483F-A04F-F0F49A89BC97}" type="presParOf" srcId="{A201A228-B05A-4BF0-A615-6F0F7A6F0E59}" destId="{984C692B-167C-488D-8CA3-4A27DB449CEA}" srcOrd="1" destOrd="0" presId="urn:microsoft.com/office/officeart/2008/layout/LinedList"/>
    <dgm:cxn modelId="{F9B67118-702C-44AE-B414-553232CE1D3A}" type="presParOf" srcId="{984C692B-167C-488D-8CA3-4A27DB449CEA}" destId="{0ED1EBD5-0D41-48DA-B3AD-B9DA9F3359BF}" srcOrd="0" destOrd="0" presId="urn:microsoft.com/office/officeart/2008/layout/LinedList"/>
    <dgm:cxn modelId="{5BB40CE7-5E5D-4A9F-902F-8ED1BBBB57BE}" type="presParOf" srcId="{984C692B-167C-488D-8CA3-4A27DB449CEA}" destId="{5E16EE36-52FA-45E6-8A38-770C06A71A51}" srcOrd="1" destOrd="0" presId="urn:microsoft.com/office/officeart/2008/layout/LinedList"/>
    <dgm:cxn modelId="{2CCD8CCF-FF3C-4ABE-A8C1-99B528EF7575}" type="presParOf" srcId="{984C692B-167C-488D-8CA3-4A27DB449CEA}" destId="{BB1AFE1C-3327-48C6-B0E5-E1415FDB8812}" srcOrd="2" destOrd="0" presId="urn:microsoft.com/office/officeart/2008/layout/LinedList"/>
    <dgm:cxn modelId="{C50CF5E0-791C-44AA-AE00-5C6FBFFDEA15}" type="presParOf" srcId="{A201A228-B05A-4BF0-A615-6F0F7A6F0E59}" destId="{92B9F500-4F9E-4188-B6D0-79DC418C8A0B}" srcOrd="2" destOrd="0" presId="urn:microsoft.com/office/officeart/2008/layout/LinedList"/>
    <dgm:cxn modelId="{073F7EF4-2EB4-4BB5-A8D5-D772C8A54489}" type="presParOf" srcId="{A201A228-B05A-4BF0-A615-6F0F7A6F0E59}" destId="{44190CE7-1651-47D2-86FE-C68C7CE8544A}" srcOrd="3" destOrd="0" presId="urn:microsoft.com/office/officeart/2008/layout/LinedList"/>
    <dgm:cxn modelId="{E117D185-DCE8-4FE7-87FE-A8FC3F2E07D0}" type="presParOf" srcId="{3CB5E2A0-3BC9-4956-A118-23AC9AB4CEA1}" destId="{60344A1F-F21B-4781-A3D1-D31D814BFF94}" srcOrd="12" destOrd="0" presId="urn:microsoft.com/office/officeart/2008/layout/LinedList"/>
    <dgm:cxn modelId="{CA26B330-120B-439E-B7AD-B98D2168B805}" type="presParOf" srcId="{3CB5E2A0-3BC9-4956-A118-23AC9AB4CEA1}" destId="{A24AF293-2279-452E-9B75-DD971F7557D0}" srcOrd="13" destOrd="0" presId="urn:microsoft.com/office/officeart/2008/layout/LinedList"/>
    <dgm:cxn modelId="{5B0C5514-40DD-4A7A-A9AE-96CCF2994070}" type="presParOf" srcId="{A24AF293-2279-452E-9B75-DD971F7557D0}" destId="{9F5AF02F-D243-4C2E-B06F-8471ACE6BA33}" srcOrd="0" destOrd="0" presId="urn:microsoft.com/office/officeart/2008/layout/LinedList"/>
    <dgm:cxn modelId="{95EDE573-8798-46FB-A519-DEC136625EE0}" type="presParOf" srcId="{A24AF293-2279-452E-9B75-DD971F7557D0}" destId="{ABB69A02-EC30-4E3E-8385-C22B29D75585}" srcOrd="1" destOrd="0" presId="urn:microsoft.com/office/officeart/2008/layout/LinedList"/>
    <dgm:cxn modelId="{C9DC87B1-61DD-48D1-9B5A-E376E052F931}" type="presParOf" srcId="{ABB69A02-EC30-4E3E-8385-C22B29D75585}" destId="{F9463E09-D601-447B-B551-2303D684403F}" srcOrd="0" destOrd="0" presId="urn:microsoft.com/office/officeart/2008/layout/LinedList"/>
    <dgm:cxn modelId="{B175D61C-EC2A-474A-8329-A42BD1DA90B5}" type="presParOf" srcId="{ABB69A02-EC30-4E3E-8385-C22B29D75585}" destId="{753FBBD1-F231-4762-800C-29831D68BA42}" srcOrd="1" destOrd="0" presId="urn:microsoft.com/office/officeart/2008/layout/LinedList"/>
    <dgm:cxn modelId="{196AA8AB-45D4-4FDB-8B41-E522DCF7B430}" type="presParOf" srcId="{753FBBD1-F231-4762-800C-29831D68BA42}" destId="{C4F0506B-CE03-4056-874B-841BCF1FD759}" srcOrd="0" destOrd="0" presId="urn:microsoft.com/office/officeart/2008/layout/LinedList"/>
    <dgm:cxn modelId="{7C6F200B-3FA8-4474-B394-AA3877CBF947}" type="presParOf" srcId="{753FBBD1-F231-4762-800C-29831D68BA42}" destId="{3AD7D3A9-D1EA-4354-B12C-E19273B48D8A}" srcOrd="1" destOrd="0" presId="urn:microsoft.com/office/officeart/2008/layout/LinedList"/>
    <dgm:cxn modelId="{F40C2B33-F1D7-43BE-9C59-EFDC629790F1}" type="presParOf" srcId="{753FBBD1-F231-4762-800C-29831D68BA42}" destId="{EE65E46C-15EA-413A-BB56-8D62AD44EBF1}" srcOrd="2" destOrd="0" presId="urn:microsoft.com/office/officeart/2008/layout/LinedList"/>
    <dgm:cxn modelId="{3810704B-1CE8-4F70-8CC0-E53677DD5785}" type="presParOf" srcId="{ABB69A02-EC30-4E3E-8385-C22B29D75585}" destId="{18FFA08A-5732-4CB0-8596-F8789F755B2C}" srcOrd="2" destOrd="0" presId="urn:microsoft.com/office/officeart/2008/layout/LinedList"/>
    <dgm:cxn modelId="{EF494EAF-9C60-4176-8B6C-1E2D7F40CF17}" type="presParOf" srcId="{ABB69A02-EC30-4E3E-8385-C22B29D75585}" destId="{7F242580-97F4-401D-905C-C3A28C9AF86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A2A21DB-C2DA-BF43-B70B-B9CD98428663}" type="doc">
      <dgm:prSet loTypeId="urn:microsoft.com/office/officeart/2008/layout/VerticalCurvedList" loCatId="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5F110-EB1B-8747-8DE9-6158A53CCF92}">
      <dgm:prSet phldrT="[Text]" custT="1"/>
      <dgm:spPr/>
      <dgm:t>
        <a:bodyPr/>
        <a:lstStyle/>
        <a:p>
          <a:r>
            <a:rPr lang="en-US" sz="2800" dirty="0"/>
            <a:t>How to do it small?</a:t>
          </a:r>
        </a:p>
      </dgm:t>
    </dgm:pt>
    <dgm:pt modelId="{0EE3E0B7-96AC-884B-BD08-F33FB882371B}" type="parTrans" cxnId="{666C16A6-8E42-584C-80CE-132D0B964FB4}">
      <dgm:prSet/>
      <dgm:spPr/>
      <dgm:t>
        <a:bodyPr/>
        <a:lstStyle/>
        <a:p>
          <a:endParaRPr lang="en-US" sz="1400"/>
        </a:p>
      </dgm:t>
    </dgm:pt>
    <dgm:pt modelId="{180E65AD-CDEC-FF46-9D5A-E36EC4E71260}" type="sibTrans" cxnId="{666C16A6-8E42-584C-80CE-132D0B964FB4}">
      <dgm:prSet/>
      <dgm:spPr/>
      <dgm:t>
        <a:bodyPr/>
        <a:lstStyle/>
        <a:p>
          <a:endParaRPr lang="en-US" sz="1400"/>
        </a:p>
      </dgm:t>
    </dgm:pt>
    <dgm:pt modelId="{E3D4F303-6F53-8446-A9A6-25CC8203C586}">
      <dgm:prSet phldrT="[Text]" custT="1"/>
      <dgm:spPr/>
      <dgm:t>
        <a:bodyPr/>
        <a:lstStyle/>
        <a:p>
          <a:r>
            <a:rPr lang="en-US" sz="2800" dirty="0"/>
            <a:t>What mission concepts?</a:t>
          </a:r>
        </a:p>
      </dgm:t>
    </dgm:pt>
    <dgm:pt modelId="{25B8DA7C-3454-694A-AA0D-2F4EAA66C0D7}" type="parTrans" cxnId="{2FFC2415-B1A3-264C-A31C-D11D6952D2DC}">
      <dgm:prSet/>
      <dgm:spPr/>
      <dgm:t>
        <a:bodyPr/>
        <a:lstStyle/>
        <a:p>
          <a:endParaRPr lang="en-US" sz="1400"/>
        </a:p>
      </dgm:t>
    </dgm:pt>
    <dgm:pt modelId="{D04A3E3C-7A85-9C4D-AE72-5F1E844B8F22}" type="sibTrans" cxnId="{2FFC2415-B1A3-264C-A31C-D11D6952D2DC}">
      <dgm:prSet/>
      <dgm:spPr/>
      <dgm:t>
        <a:bodyPr/>
        <a:lstStyle/>
        <a:p>
          <a:endParaRPr lang="en-US" sz="1400"/>
        </a:p>
      </dgm:t>
    </dgm:pt>
    <dgm:pt modelId="{553E046B-DA64-1345-AFFB-ED76BAE27D88}">
      <dgm:prSet phldrT="[Text]" custT="1"/>
      <dgm:spPr/>
      <dgm:t>
        <a:bodyPr/>
        <a:lstStyle/>
        <a:p>
          <a:r>
            <a:rPr lang="en-US" sz="2800" dirty="0"/>
            <a:t>What science?</a:t>
          </a:r>
        </a:p>
      </dgm:t>
    </dgm:pt>
    <dgm:pt modelId="{2B61889F-1E5D-4F49-B84F-C433E2DC428B}" type="parTrans" cxnId="{752DAD62-BC4C-3743-8E5C-5E75086701DE}">
      <dgm:prSet/>
      <dgm:spPr/>
      <dgm:t>
        <a:bodyPr/>
        <a:lstStyle/>
        <a:p>
          <a:endParaRPr lang="en-US"/>
        </a:p>
      </dgm:t>
    </dgm:pt>
    <dgm:pt modelId="{2F94E714-1EDB-BE42-B582-3C0B9673BA40}" type="sibTrans" cxnId="{752DAD62-BC4C-3743-8E5C-5E75086701DE}">
      <dgm:prSet/>
      <dgm:spPr/>
      <dgm:t>
        <a:bodyPr/>
        <a:lstStyle/>
        <a:p>
          <a:endParaRPr lang="en-US"/>
        </a:p>
      </dgm:t>
    </dgm:pt>
    <dgm:pt modelId="{2FEE7D60-093A-2146-896A-1577A4571B01}">
      <dgm:prSet phldrT="[Text]" custT="1"/>
      <dgm:spPr/>
      <dgm:t>
        <a:bodyPr/>
        <a:lstStyle/>
        <a:p>
          <a:r>
            <a:rPr lang="en-US" sz="2800" dirty="0"/>
            <a:t>Why Mars?</a:t>
          </a:r>
        </a:p>
      </dgm:t>
    </dgm:pt>
    <dgm:pt modelId="{EED709ED-F49B-E44E-9D79-04FAF063ABCF}" type="sibTrans" cxnId="{7360F2EB-1163-7046-922D-DD0A418255D9}">
      <dgm:prSet/>
      <dgm:spPr/>
      <dgm:t>
        <a:bodyPr/>
        <a:lstStyle/>
        <a:p>
          <a:endParaRPr lang="en-US" sz="1100"/>
        </a:p>
      </dgm:t>
    </dgm:pt>
    <dgm:pt modelId="{C2C92D8B-F9F1-0246-A4A5-9BA0F8878051}" type="parTrans" cxnId="{7360F2EB-1163-7046-922D-DD0A418255D9}">
      <dgm:prSet/>
      <dgm:spPr/>
      <dgm:t>
        <a:bodyPr/>
        <a:lstStyle/>
        <a:p>
          <a:endParaRPr lang="en-US" sz="1400"/>
        </a:p>
      </dgm:t>
    </dgm:pt>
    <dgm:pt modelId="{D6956C98-877E-0742-B019-53DE60C22636}">
      <dgm:prSet phldrT="[Text]" custT="1"/>
      <dgm:spPr/>
      <dgm:t>
        <a:bodyPr/>
        <a:lstStyle/>
        <a:p>
          <a:r>
            <a:rPr lang="en-US" sz="2800" dirty="0"/>
            <a:t>Last thoughts &amp; summary</a:t>
          </a:r>
        </a:p>
      </dgm:t>
    </dgm:pt>
    <dgm:pt modelId="{BCD50075-888D-664B-B850-DCA597C90D4A}" type="parTrans" cxnId="{32BC475C-3965-F844-A3FA-0D8D84806CE0}">
      <dgm:prSet/>
      <dgm:spPr/>
      <dgm:t>
        <a:bodyPr/>
        <a:lstStyle/>
        <a:p>
          <a:endParaRPr lang="en-US"/>
        </a:p>
      </dgm:t>
    </dgm:pt>
    <dgm:pt modelId="{376187FF-1F87-DA47-A0D6-A91DFE3E78A4}" type="sibTrans" cxnId="{32BC475C-3965-F844-A3FA-0D8D84806CE0}">
      <dgm:prSet/>
      <dgm:spPr/>
      <dgm:t>
        <a:bodyPr/>
        <a:lstStyle/>
        <a:p>
          <a:endParaRPr lang="en-US"/>
        </a:p>
      </dgm:t>
    </dgm:pt>
    <dgm:pt modelId="{D6752F51-9950-DE49-9E10-39C34F885F8E}" type="pres">
      <dgm:prSet presAssocID="{8A2A21DB-C2DA-BF43-B70B-B9CD98428663}" presName="Name0" presStyleCnt="0">
        <dgm:presLayoutVars>
          <dgm:chMax val="7"/>
          <dgm:chPref val="7"/>
          <dgm:dir/>
        </dgm:presLayoutVars>
      </dgm:prSet>
      <dgm:spPr/>
    </dgm:pt>
    <dgm:pt modelId="{B97D6A56-3E40-AF49-92DE-33C2297998FE}" type="pres">
      <dgm:prSet presAssocID="{8A2A21DB-C2DA-BF43-B70B-B9CD98428663}" presName="Name1" presStyleCnt="0"/>
      <dgm:spPr/>
    </dgm:pt>
    <dgm:pt modelId="{44BE8985-E9D8-A543-AE71-98B2B613A65C}" type="pres">
      <dgm:prSet presAssocID="{8A2A21DB-C2DA-BF43-B70B-B9CD98428663}" presName="cycle" presStyleCnt="0"/>
      <dgm:spPr/>
    </dgm:pt>
    <dgm:pt modelId="{09811DDE-513F-AD46-8D8D-BD4560BF666D}" type="pres">
      <dgm:prSet presAssocID="{8A2A21DB-C2DA-BF43-B70B-B9CD98428663}" presName="srcNode" presStyleLbl="node1" presStyleIdx="0" presStyleCnt="5"/>
      <dgm:spPr/>
    </dgm:pt>
    <dgm:pt modelId="{4A426014-1E5E-824C-B171-A9B6518A7DF2}" type="pres">
      <dgm:prSet presAssocID="{8A2A21DB-C2DA-BF43-B70B-B9CD98428663}" presName="conn" presStyleLbl="parChTrans1D2" presStyleIdx="0" presStyleCnt="1" custLinFactNeighborX="-34620" custLinFactNeighborY="102"/>
      <dgm:spPr/>
    </dgm:pt>
    <dgm:pt modelId="{BE0686E4-A461-114F-8E24-3C8778ADB7B8}" type="pres">
      <dgm:prSet presAssocID="{8A2A21DB-C2DA-BF43-B70B-B9CD98428663}" presName="extraNode" presStyleLbl="node1" presStyleIdx="0" presStyleCnt="5"/>
      <dgm:spPr/>
    </dgm:pt>
    <dgm:pt modelId="{52AD5A00-53B9-7942-9861-7F9894F809FE}" type="pres">
      <dgm:prSet presAssocID="{8A2A21DB-C2DA-BF43-B70B-B9CD98428663}" presName="dstNode" presStyleLbl="node1" presStyleIdx="0" presStyleCnt="5"/>
      <dgm:spPr/>
    </dgm:pt>
    <dgm:pt modelId="{78787F16-B043-CE4C-AB1B-B3AA74A84646}" type="pres">
      <dgm:prSet presAssocID="{2FEE7D60-093A-2146-896A-1577A4571B01}" presName="text_1" presStyleLbl="node1" presStyleIdx="0" presStyleCnt="5">
        <dgm:presLayoutVars>
          <dgm:bulletEnabled val="1"/>
        </dgm:presLayoutVars>
      </dgm:prSet>
      <dgm:spPr/>
    </dgm:pt>
    <dgm:pt modelId="{299EF717-EBC3-B449-A37F-944285066C0B}" type="pres">
      <dgm:prSet presAssocID="{2FEE7D60-093A-2146-896A-1577A4571B01}" presName="accent_1" presStyleCnt="0"/>
      <dgm:spPr/>
    </dgm:pt>
    <dgm:pt modelId="{824C74E4-77F0-0746-B935-FB4171AAFCD1}" type="pres">
      <dgm:prSet presAssocID="{2FEE7D60-093A-2146-896A-1577A4571B01}" presName="accentRepeatNode" presStyleLbl="solidFgAcc1" presStyleIdx="0" presStyleCnt="5"/>
      <dgm:spPr>
        <a:solidFill>
          <a:srgbClr val="FF0000"/>
        </a:solidFill>
      </dgm:spPr>
    </dgm:pt>
    <dgm:pt modelId="{DBD7EAD8-0DB7-4F45-B699-902B153D6D74}" type="pres">
      <dgm:prSet presAssocID="{90E5F110-EB1B-8747-8DE9-6158A53CCF92}" presName="text_2" presStyleLbl="node1" presStyleIdx="1" presStyleCnt="5">
        <dgm:presLayoutVars>
          <dgm:bulletEnabled val="1"/>
        </dgm:presLayoutVars>
      </dgm:prSet>
      <dgm:spPr/>
    </dgm:pt>
    <dgm:pt modelId="{49CF3BE8-F865-9D4C-831C-A525F44CDA4A}" type="pres">
      <dgm:prSet presAssocID="{90E5F110-EB1B-8747-8DE9-6158A53CCF92}" presName="accent_2" presStyleCnt="0"/>
      <dgm:spPr/>
    </dgm:pt>
    <dgm:pt modelId="{302B3032-9392-F042-8051-874C140E36D8}" type="pres">
      <dgm:prSet presAssocID="{90E5F110-EB1B-8747-8DE9-6158A53CCF92}" presName="accentRepeatNode" presStyleLbl="solidFgAcc1" presStyleIdx="1" presStyleCnt="5"/>
      <dgm:spPr>
        <a:solidFill>
          <a:schemeClr val="accent2"/>
        </a:solidFill>
      </dgm:spPr>
    </dgm:pt>
    <dgm:pt modelId="{EB86FC9E-A649-FF42-B4EB-F3F03BA1ACAE}" type="pres">
      <dgm:prSet presAssocID="{553E046B-DA64-1345-AFFB-ED76BAE27D88}" presName="text_3" presStyleLbl="node1" presStyleIdx="2" presStyleCnt="5">
        <dgm:presLayoutVars>
          <dgm:bulletEnabled val="1"/>
        </dgm:presLayoutVars>
      </dgm:prSet>
      <dgm:spPr/>
    </dgm:pt>
    <dgm:pt modelId="{FC1AF7E2-E79D-444E-99DF-4705A853F961}" type="pres">
      <dgm:prSet presAssocID="{553E046B-DA64-1345-AFFB-ED76BAE27D88}" presName="accent_3" presStyleCnt="0"/>
      <dgm:spPr/>
    </dgm:pt>
    <dgm:pt modelId="{1251694A-194A-914E-9FF4-6E9CC38E7B19}" type="pres">
      <dgm:prSet presAssocID="{553E046B-DA64-1345-AFFB-ED76BAE27D88}" presName="accentRepeatNode" presStyleLbl="solidFgAcc1" presStyleIdx="2" presStyleCnt="5"/>
      <dgm:spPr>
        <a:solidFill>
          <a:srgbClr val="FFFF00"/>
        </a:solidFill>
      </dgm:spPr>
    </dgm:pt>
    <dgm:pt modelId="{3CF56666-B330-8642-B6CC-D83863076ECB}" type="pres">
      <dgm:prSet presAssocID="{E3D4F303-6F53-8446-A9A6-25CC8203C586}" presName="text_4" presStyleLbl="node1" presStyleIdx="3" presStyleCnt="5">
        <dgm:presLayoutVars>
          <dgm:bulletEnabled val="1"/>
        </dgm:presLayoutVars>
      </dgm:prSet>
      <dgm:spPr/>
    </dgm:pt>
    <dgm:pt modelId="{A7B12BF7-8837-414D-A42F-88EC3C13216B}" type="pres">
      <dgm:prSet presAssocID="{E3D4F303-6F53-8446-A9A6-25CC8203C586}" presName="accent_4" presStyleCnt="0"/>
      <dgm:spPr/>
    </dgm:pt>
    <dgm:pt modelId="{8AC9986D-20A9-ED4D-9509-A899DFB9D28F}" type="pres">
      <dgm:prSet presAssocID="{E3D4F303-6F53-8446-A9A6-25CC8203C586}" presName="accentRepeatNode" presStyleLbl="solidFgAcc1" presStyleIdx="3" presStyleCnt="5"/>
      <dgm:spPr>
        <a:solidFill>
          <a:srgbClr val="00B050"/>
        </a:solidFill>
      </dgm:spPr>
    </dgm:pt>
    <dgm:pt modelId="{B8A35BDB-5645-734C-A983-8BFBC8D5EFDE}" type="pres">
      <dgm:prSet presAssocID="{D6956C98-877E-0742-B019-53DE60C22636}" presName="text_5" presStyleLbl="node1" presStyleIdx="4" presStyleCnt="5">
        <dgm:presLayoutVars>
          <dgm:bulletEnabled val="1"/>
        </dgm:presLayoutVars>
      </dgm:prSet>
      <dgm:spPr/>
    </dgm:pt>
    <dgm:pt modelId="{0FADDB54-FBF1-FA4C-AA69-BD8C3D0666C8}" type="pres">
      <dgm:prSet presAssocID="{D6956C98-877E-0742-B019-53DE60C22636}" presName="accent_5" presStyleCnt="0"/>
      <dgm:spPr/>
    </dgm:pt>
    <dgm:pt modelId="{FFC78252-FAD9-1844-BCE3-8E5473EC4E19}" type="pres">
      <dgm:prSet presAssocID="{D6956C98-877E-0742-B019-53DE60C22636}" presName="accentRepeatNode" presStyleLbl="solidFgAcc1" presStyleIdx="4" presStyleCnt="5"/>
      <dgm:spPr>
        <a:solidFill>
          <a:srgbClr val="0432FF"/>
        </a:solidFill>
      </dgm:spPr>
    </dgm:pt>
  </dgm:ptLst>
  <dgm:cxnLst>
    <dgm:cxn modelId="{2FFC2415-B1A3-264C-A31C-D11D6952D2DC}" srcId="{8A2A21DB-C2DA-BF43-B70B-B9CD98428663}" destId="{E3D4F303-6F53-8446-A9A6-25CC8203C586}" srcOrd="3" destOrd="0" parTransId="{25B8DA7C-3454-694A-AA0D-2F4EAA66C0D7}" sibTransId="{D04A3E3C-7A85-9C4D-AE72-5F1E844B8F22}"/>
    <dgm:cxn modelId="{57D96119-9F36-F449-B8FE-7BD0A367B78A}" type="presOf" srcId="{8A2A21DB-C2DA-BF43-B70B-B9CD98428663}" destId="{D6752F51-9950-DE49-9E10-39C34F885F8E}" srcOrd="0" destOrd="0" presId="urn:microsoft.com/office/officeart/2008/layout/VerticalCurvedList"/>
    <dgm:cxn modelId="{FDFE4538-78F8-544A-B4B5-89B1F4CA3328}" type="presOf" srcId="{90E5F110-EB1B-8747-8DE9-6158A53CCF92}" destId="{DBD7EAD8-0DB7-4F45-B699-902B153D6D74}" srcOrd="0" destOrd="0" presId="urn:microsoft.com/office/officeart/2008/layout/VerticalCurvedList"/>
    <dgm:cxn modelId="{32BC475C-3965-F844-A3FA-0D8D84806CE0}" srcId="{8A2A21DB-C2DA-BF43-B70B-B9CD98428663}" destId="{D6956C98-877E-0742-B019-53DE60C22636}" srcOrd="4" destOrd="0" parTransId="{BCD50075-888D-664B-B850-DCA597C90D4A}" sibTransId="{376187FF-1F87-DA47-A0D6-A91DFE3E78A4}"/>
    <dgm:cxn modelId="{752DAD62-BC4C-3743-8E5C-5E75086701DE}" srcId="{8A2A21DB-C2DA-BF43-B70B-B9CD98428663}" destId="{553E046B-DA64-1345-AFFB-ED76BAE27D88}" srcOrd="2" destOrd="0" parTransId="{2B61889F-1E5D-4F49-B84F-C433E2DC428B}" sibTransId="{2F94E714-1EDB-BE42-B582-3C0B9673BA40}"/>
    <dgm:cxn modelId="{666C16A6-8E42-584C-80CE-132D0B964FB4}" srcId="{8A2A21DB-C2DA-BF43-B70B-B9CD98428663}" destId="{90E5F110-EB1B-8747-8DE9-6158A53CCF92}" srcOrd="1" destOrd="0" parTransId="{0EE3E0B7-96AC-884B-BD08-F33FB882371B}" sibTransId="{180E65AD-CDEC-FF46-9D5A-E36EC4E71260}"/>
    <dgm:cxn modelId="{A3197FC9-EE39-084A-AF07-28DCB311D395}" type="presOf" srcId="{D6956C98-877E-0742-B019-53DE60C22636}" destId="{B8A35BDB-5645-734C-A983-8BFBC8D5EFDE}" srcOrd="0" destOrd="0" presId="urn:microsoft.com/office/officeart/2008/layout/VerticalCurvedList"/>
    <dgm:cxn modelId="{065C44D8-D91D-064D-8A60-675E25889046}" type="presOf" srcId="{553E046B-DA64-1345-AFFB-ED76BAE27D88}" destId="{EB86FC9E-A649-FF42-B4EB-F3F03BA1ACAE}" srcOrd="0" destOrd="0" presId="urn:microsoft.com/office/officeart/2008/layout/VerticalCurvedList"/>
    <dgm:cxn modelId="{5D4F0EE0-16C9-D248-9CD8-4F6AFA9A2C9C}" type="presOf" srcId="{E3D4F303-6F53-8446-A9A6-25CC8203C586}" destId="{3CF56666-B330-8642-B6CC-D83863076ECB}" srcOrd="0" destOrd="0" presId="urn:microsoft.com/office/officeart/2008/layout/VerticalCurvedList"/>
    <dgm:cxn modelId="{7360F2EB-1163-7046-922D-DD0A418255D9}" srcId="{8A2A21DB-C2DA-BF43-B70B-B9CD98428663}" destId="{2FEE7D60-093A-2146-896A-1577A4571B01}" srcOrd="0" destOrd="0" parTransId="{C2C92D8B-F9F1-0246-A4A5-9BA0F8878051}" sibTransId="{EED709ED-F49B-E44E-9D79-04FAF063ABCF}"/>
    <dgm:cxn modelId="{EA9676EE-7357-E248-90DD-617EE1D540B3}" type="presOf" srcId="{2FEE7D60-093A-2146-896A-1577A4571B01}" destId="{78787F16-B043-CE4C-AB1B-B3AA74A84646}" srcOrd="0" destOrd="0" presId="urn:microsoft.com/office/officeart/2008/layout/VerticalCurvedList"/>
    <dgm:cxn modelId="{659394F1-D52C-1943-9538-100DD5499A6C}" type="presOf" srcId="{EED709ED-F49B-E44E-9D79-04FAF063ABCF}" destId="{4A426014-1E5E-824C-B171-A9B6518A7DF2}" srcOrd="0" destOrd="0" presId="urn:microsoft.com/office/officeart/2008/layout/VerticalCurvedList"/>
    <dgm:cxn modelId="{637C44FF-EBCF-4F41-89BC-494A117B95B0}" type="presParOf" srcId="{D6752F51-9950-DE49-9E10-39C34F885F8E}" destId="{B97D6A56-3E40-AF49-92DE-33C2297998FE}" srcOrd="0" destOrd="0" presId="urn:microsoft.com/office/officeart/2008/layout/VerticalCurvedList"/>
    <dgm:cxn modelId="{3732FE50-F9CB-8141-86BA-E918205B0431}" type="presParOf" srcId="{B97D6A56-3E40-AF49-92DE-33C2297998FE}" destId="{44BE8985-E9D8-A543-AE71-98B2B613A65C}" srcOrd="0" destOrd="0" presId="urn:microsoft.com/office/officeart/2008/layout/VerticalCurvedList"/>
    <dgm:cxn modelId="{07C5776B-EE76-604B-93E5-2943BE2B3D70}" type="presParOf" srcId="{44BE8985-E9D8-A543-AE71-98B2B613A65C}" destId="{09811DDE-513F-AD46-8D8D-BD4560BF666D}" srcOrd="0" destOrd="0" presId="urn:microsoft.com/office/officeart/2008/layout/VerticalCurvedList"/>
    <dgm:cxn modelId="{651DE798-07BB-5B4C-B047-7031101F7CB1}" type="presParOf" srcId="{44BE8985-E9D8-A543-AE71-98B2B613A65C}" destId="{4A426014-1E5E-824C-B171-A9B6518A7DF2}" srcOrd="1" destOrd="0" presId="urn:microsoft.com/office/officeart/2008/layout/VerticalCurvedList"/>
    <dgm:cxn modelId="{4A992EC0-1A3D-6844-90EF-D16B706326F7}" type="presParOf" srcId="{44BE8985-E9D8-A543-AE71-98B2B613A65C}" destId="{BE0686E4-A461-114F-8E24-3C8778ADB7B8}" srcOrd="2" destOrd="0" presId="urn:microsoft.com/office/officeart/2008/layout/VerticalCurvedList"/>
    <dgm:cxn modelId="{A7970D8D-15C9-F249-A73C-F3C8A26143F3}" type="presParOf" srcId="{44BE8985-E9D8-A543-AE71-98B2B613A65C}" destId="{52AD5A00-53B9-7942-9861-7F9894F809FE}" srcOrd="3" destOrd="0" presId="urn:microsoft.com/office/officeart/2008/layout/VerticalCurvedList"/>
    <dgm:cxn modelId="{29E53D21-9351-1444-9536-D3D9938BAD4F}" type="presParOf" srcId="{B97D6A56-3E40-AF49-92DE-33C2297998FE}" destId="{78787F16-B043-CE4C-AB1B-B3AA74A84646}" srcOrd="1" destOrd="0" presId="urn:microsoft.com/office/officeart/2008/layout/VerticalCurvedList"/>
    <dgm:cxn modelId="{ADEB8663-F8E6-6348-9C5C-2790001B52C2}" type="presParOf" srcId="{B97D6A56-3E40-AF49-92DE-33C2297998FE}" destId="{299EF717-EBC3-B449-A37F-944285066C0B}" srcOrd="2" destOrd="0" presId="urn:microsoft.com/office/officeart/2008/layout/VerticalCurvedList"/>
    <dgm:cxn modelId="{D11DF454-A575-224C-BC4A-AB9B6F45AD2C}" type="presParOf" srcId="{299EF717-EBC3-B449-A37F-944285066C0B}" destId="{824C74E4-77F0-0746-B935-FB4171AAFCD1}" srcOrd="0" destOrd="0" presId="urn:microsoft.com/office/officeart/2008/layout/VerticalCurvedList"/>
    <dgm:cxn modelId="{81BB4C9A-9684-C34D-86B7-8A2D6E230DB6}" type="presParOf" srcId="{B97D6A56-3E40-AF49-92DE-33C2297998FE}" destId="{DBD7EAD8-0DB7-4F45-B699-902B153D6D74}" srcOrd="3" destOrd="0" presId="urn:microsoft.com/office/officeart/2008/layout/VerticalCurvedList"/>
    <dgm:cxn modelId="{73E7C602-DA50-F847-A4C3-A5BA13BD87AB}" type="presParOf" srcId="{B97D6A56-3E40-AF49-92DE-33C2297998FE}" destId="{49CF3BE8-F865-9D4C-831C-A525F44CDA4A}" srcOrd="4" destOrd="0" presId="urn:microsoft.com/office/officeart/2008/layout/VerticalCurvedList"/>
    <dgm:cxn modelId="{AB270205-7178-064B-AC64-E9AAF74C0283}" type="presParOf" srcId="{49CF3BE8-F865-9D4C-831C-A525F44CDA4A}" destId="{302B3032-9392-F042-8051-874C140E36D8}" srcOrd="0" destOrd="0" presId="urn:microsoft.com/office/officeart/2008/layout/VerticalCurvedList"/>
    <dgm:cxn modelId="{BFDA6308-DAE8-5D4F-9497-1F8539ECF599}" type="presParOf" srcId="{B97D6A56-3E40-AF49-92DE-33C2297998FE}" destId="{EB86FC9E-A649-FF42-B4EB-F3F03BA1ACAE}" srcOrd="5" destOrd="0" presId="urn:microsoft.com/office/officeart/2008/layout/VerticalCurvedList"/>
    <dgm:cxn modelId="{8F490304-5CFF-1747-B70B-3AF1444A4A99}" type="presParOf" srcId="{B97D6A56-3E40-AF49-92DE-33C2297998FE}" destId="{FC1AF7E2-E79D-444E-99DF-4705A853F961}" srcOrd="6" destOrd="0" presId="urn:microsoft.com/office/officeart/2008/layout/VerticalCurvedList"/>
    <dgm:cxn modelId="{D498CF42-496E-1F49-B962-441A59E7BA94}" type="presParOf" srcId="{FC1AF7E2-E79D-444E-99DF-4705A853F961}" destId="{1251694A-194A-914E-9FF4-6E9CC38E7B19}" srcOrd="0" destOrd="0" presId="urn:microsoft.com/office/officeart/2008/layout/VerticalCurvedList"/>
    <dgm:cxn modelId="{6B15683C-BF71-B14B-A27D-45EB3B7F76E8}" type="presParOf" srcId="{B97D6A56-3E40-AF49-92DE-33C2297998FE}" destId="{3CF56666-B330-8642-B6CC-D83863076ECB}" srcOrd="7" destOrd="0" presId="urn:microsoft.com/office/officeart/2008/layout/VerticalCurvedList"/>
    <dgm:cxn modelId="{878476E6-B221-E04B-989E-6CBA8B5C3934}" type="presParOf" srcId="{B97D6A56-3E40-AF49-92DE-33C2297998FE}" destId="{A7B12BF7-8837-414D-A42F-88EC3C13216B}" srcOrd="8" destOrd="0" presId="urn:microsoft.com/office/officeart/2008/layout/VerticalCurvedList"/>
    <dgm:cxn modelId="{0D72CB35-5839-964C-AB3F-B29506191334}" type="presParOf" srcId="{A7B12BF7-8837-414D-A42F-88EC3C13216B}" destId="{8AC9986D-20A9-ED4D-9509-A899DFB9D28F}" srcOrd="0" destOrd="0" presId="urn:microsoft.com/office/officeart/2008/layout/VerticalCurvedList"/>
    <dgm:cxn modelId="{5C5CDD34-81D2-3E49-B4DF-92B1F37749E8}" type="presParOf" srcId="{B97D6A56-3E40-AF49-92DE-33C2297998FE}" destId="{B8A35BDB-5645-734C-A983-8BFBC8D5EFDE}" srcOrd="9" destOrd="0" presId="urn:microsoft.com/office/officeart/2008/layout/VerticalCurvedList"/>
    <dgm:cxn modelId="{9FA5BA81-B087-AF46-93CF-B188E6AC55D8}" type="presParOf" srcId="{B97D6A56-3E40-AF49-92DE-33C2297998FE}" destId="{0FADDB54-FBF1-FA4C-AA69-BD8C3D0666C8}" srcOrd="10" destOrd="0" presId="urn:microsoft.com/office/officeart/2008/layout/VerticalCurvedList"/>
    <dgm:cxn modelId="{3335A36F-3B69-4548-AB8F-034690F0E61E}" type="presParOf" srcId="{0FADDB54-FBF1-FA4C-AA69-BD8C3D0666C8}" destId="{FFC78252-FAD9-1844-BCE3-8E5473EC4E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6014-1E5E-824C-B171-A9B6518A7DF2}">
      <dsp:nvSpPr>
        <dsp:cNvPr id="0" name=""/>
        <dsp:cNvSpPr/>
      </dsp:nvSpPr>
      <dsp:spPr>
        <a:xfrm>
          <a:off x="-5539394" y="-841354"/>
          <a:ext cx="6595478" cy="659547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87F16-B043-CE4C-AB1B-B3AA74A84646}">
      <dsp:nvSpPr>
        <dsp:cNvPr id="0" name=""/>
        <dsp:cNvSpPr/>
      </dsp:nvSpPr>
      <dsp:spPr>
        <a:xfrm>
          <a:off x="461726" y="306109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Why Mars?</a:t>
          </a:r>
        </a:p>
      </dsp:txBody>
      <dsp:txXfrm>
        <a:off x="461726" y="306109"/>
        <a:ext cx="4508059" cy="612610"/>
      </dsp:txXfrm>
    </dsp:sp>
    <dsp:sp modelId="{824C74E4-77F0-0746-B935-FB4171AAFCD1}">
      <dsp:nvSpPr>
        <dsp:cNvPr id="0" name=""/>
        <dsp:cNvSpPr/>
      </dsp:nvSpPr>
      <dsp:spPr>
        <a:xfrm>
          <a:off x="78844" y="229532"/>
          <a:ext cx="765762" cy="765762"/>
        </a:xfrm>
        <a:prstGeom prst="ellipse">
          <a:avLst/>
        </a:prstGeom>
        <a:solidFill>
          <a:srgbClr val="FF00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7EAD8-0DB7-4F45-B699-902B153D6D74}">
      <dsp:nvSpPr>
        <dsp:cNvPr id="0" name=""/>
        <dsp:cNvSpPr/>
      </dsp:nvSpPr>
      <dsp:spPr>
        <a:xfrm>
          <a:off x="900704" y="1224730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to do it small?</a:t>
          </a:r>
        </a:p>
      </dsp:txBody>
      <dsp:txXfrm>
        <a:off x="900704" y="1224730"/>
        <a:ext cx="4069080" cy="612610"/>
      </dsp:txXfrm>
    </dsp:sp>
    <dsp:sp modelId="{302B3032-9392-F042-8051-874C140E36D8}">
      <dsp:nvSpPr>
        <dsp:cNvPr id="0" name=""/>
        <dsp:cNvSpPr/>
      </dsp:nvSpPr>
      <dsp:spPr>
        <a:xfrm>
          <a:off x="517823" y="1148154"/>
          <a:ext cx="765762" cy="765762"/>
        </a:xfrm>
        <a:prstGeom prst="ellipse">
          <a:avLst/>
        </a:prstGeom>
        <a:solidFill>
          <a:schemeClr val="accent2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6FC9E-A649-FF42-B4EB-F3F03BA1ACAE}">
      <dsp:nvSpPr>
        <dsp:cNvPr id="0" name=""/>
        <dsp:cNvSpPr/>
      </dsp:nvSpPr>
      <dsp:spPr>
        <a:xfrm>
          <a:off x="1035435" y="2143351"/>
          <a:ext cx="393434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science?</a:t>
          </a:r>
        </a:p>
      </dsp:txBody>
      <dsp:txXfrm>
        <a:off x="1035435" y="2143351"/>
        <a:ext cx="3934349" cy="612610"/>
      </dsp:txXfrm>
    </dsp:sp>
    <dsp:sp modelId="{1251694A-194A-914E-9FF4-6E9CC38E7B19}">
      <dsp:nvSpPr>
        <dsp:cNvPr id="0" name=""/>
        <dsp:cNvSpPr/>
      </dsp:nvSpPr>
      <dsp:spPr>
        <a:xfrm>
          <a:off x="652554" y="2066775"/>
          <a:ext cx="765762" cy="765762"/>
        </a:xfrm>
        <a:prstGeom prst="ellipse">
          <a:avLst/>
        </a:prstGeom>
        <a:solidFill>
          <a:srgbClr val="FFFF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56666-B330-8642-B6CC-D83863076ECB}">
      <dsp:nvSpPr>
        <dsp:cNvPr id="0" name=""/>
        <dsp:cNvSpPr/>
      </dsp:nvSpPr>
      <dsp:spPr>
        <a:xfrm>
          <a:off x="900704" y="3061973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mission concepts?</a:t>
          </a:r>
        </a:p>
      </dsp:txBody>
      <dsp:txXfrm>
        <a:off x="900704" y="3061973"/>
        <a:ext cx="4069080" cy="612610"/>
      </dsp:txXfrm>
    </dsp:sp>
    <dsp:sp modelId="{8AC9986D-20A9-ED4D-9509-A899DFB9D28F}">
      <dsp:nvSpPr>
        <dsp:cNvPr id="0" name=""/>
        <dsp:cNvSpPr/>
      </dsp:nvSpPr>
      <dsp:spPr>
        <a:xfrm>
          <a:off x="517823" y="2985396"/>
          <a:ext cx="765762" cy="765762"/>
        </a:xfrm>
        <a:prstGeom prst="ellipse">
          <a:avLst/>
        </a:prstGeom>
        <a:solidFill>
          <a:srgbClr val="00B05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5BDB-5645-734C-A983-8BFBC8D5EFDE}">
      <dsp:nvSpPr>
        <dsp:cNvPr id="0" name=""/>
        <dsp:cNvSpPr/>
      </dsp:nvSpPr>
      <dsp:spPr>
        <a:xfrm>
          <a:off x="461726" y="3980594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Last thoughts &amp; summary</a:t>
          </a:r>
        </a:p>
      </dsp:txBody>
      <dsp:txXfrm>
        <a:off x="461726" y="3980594"/>
        <a:ext cx="4508059" cy="612610"/>
      </dsp:txXfrm>
    </dsp:sp>
    <dsp:sp modelId="{FFC78252-FAD9-1844-BCE3-8E5473EC4E19}">
      <dsp:nvSpPr>
        <dsp:cNvPr id="0" name=""/>
        <dsp:cNvSpPr/>
      </dsp:nvSpPr>
      <dsp:spPr>
        <a:xfrm>
          <a:off x="78844" y="3904018"/>
          <a:ext cx="765762" cy="765762"/>
        </a:xfrm>
        <a:prstGeom prst="ellipse">
          <a:avLst/>
        </a:prstGeom>
        <a:solidFill>
          <a:srgbClr val="0432FF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6014-1E5E-824C-B171-A9B6518A7DF2}">
      <dsp:nvSpPr>
        <dsp:cNvPr id="0" name=""/>
        <dsp:cNvSpPr/>
      </dsp:nvSpPr>
      <dsp:spPr>
        <a:xfrm>
          <a:off x="-5539394" y="-841354"/>
          <a:ext cx="6595478" cy="659547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87F16-B043-CE4C-AB1B-B3AA74A84646}">
      <dsp:nvSpPr>
        <dsp:cNvPr id="0" name=""/>
        <dsp:cNvSpPr/>
      </dsp:nvSpPr>
      <dsp:spPr>
        <a:xfrm>
          <a:off x="461726" y="306109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Why Mars?</a:t>
          </a:r>
        </a:p>
      </dsp:txBody>
      <dsp:txXfrm>
        <a:off x="461726" y="306109"/>
        <a:ext cx="4508059" cy="612610"/>
      </dsp:txXfrm>
    </dsp:sp>
    <dsp:sp modelId="{824C74E4-77F0-0746-B935-FB4171AAFCD1}">
      <dsp:nvSpPr>
        <dsp:cNvPr id="0" name=""/>
        <dsp:cNvSpPr/>
      </dsp:nvSpPr>
      <dsp:spPr>
        <a:xfrm>
          <a:off x="78844" y="229532"/>
          <a:ext cx="765762" cy="765762"/>
        </a:xfrm>
        <a:prstGeom prst="ellipse">
          <a:avLst/>
        </a:prstGeom>
        <a:solidFill>
          <a:srgbClr val="FF00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7EAD8-0DB7-4F45-B699-902B153D6D74}">
      <dsp:nvSpPr>
        <dsp:cNvPr id="0" name=""/>
        <dsp:cNvSpPr/>
      </dsp:nvSpPr>
      <dsp:spPr>
        <a:xfrm>
          <a:off x="900704" y="1224730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to do it small?</a:t>
          </a:r>
        </a:p>
      </dsp:txBody>
      <dsp:txXfrm>
        <a:off x="900704" y="1224730"/>
        <a:ext cx="4069080" cy="612610"/>
      </dsp:txXfrm>
    </dsp:sp>
    <dsp:sp modelId="{302B3032-9392-F042-8051-874C140E36D8}">
      <dsp:nvSpPr>
        <dsp:cNvPr id="0" name=""/>
        <dsp:cNvSpPr/>
      </dsp:nvSpPr>
      <dsp:spPr>
        <a:xfrm>
          <a:off x="517823" y="1148154"/>
          <a:ext cx="765762" cy="765762"/>
        </a:xfrm>
        <a:prstGeom prst="ellipse">
          <a:avLst/>
        </a:prstGeom>
        <a:solidFill>
          <a:schemeClr val="accent2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6FC9E-A649-FF42-B4EB-F3F03BA1ACAE}">
      <dsp:nvSpPr>
        <dsp:cNvPr id="0" name=""/>
        <dsp:cNvSpPr/>
      </dsp:nvSpPr>
      <dsp:spPr>
        <a:xfrm>
          <a:off x="1035435" y="2143351"/>
          <a:ext cx="393434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science?</a:t>
          </a:r>
        </a:p>
      </dsp:txBody>
      <dsp:txXfrm>
        <a:off x="1035435" y="2143351"/>
        <a:ext cx="3934349" cy="612610"/>
      </dsp:txXfrm>
    </dsp:sp>
    <dsp:sp modelId="{1251694A-194A-914E-9FF4-6E9CC38E7B19}">
      <dsp:nvSpPr>
        <dsp:cNvPr id="0" name=""/>
        <dsp:cNvSpPr/>
      </dsp:nvSpPr>
      <dsp:spPr>
        <a:xfrm>
          <a:off x="652554" y="2066775"/>
          <a:ext cx="765762" cy="765762"/>
        </a:xfrm>
        <a:prstGeom prst="ellipse">
          <a:avLst/>
        </a:prstGeom>
        <a:solidFill>
          <a:srgbClr val="FFFF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56666-B330-8642-B6CC-D83863076ECB}">
      <dsp:nvSpPr>
        <dsp:cNvPr id="0" name=""/>
        <dsp:cNvSpPr/>
      </dsp:nvSpPr>
      <dsp:spPr>
        <a:xfrm>
          <a:off x="900704" y="3061973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mission concepts?</a:t>
          </a:r>
        </a:p>
      </dsp:txBody>
      <dsp:txXfrm>
        <a:off x="900704" y="3061973"/>
        <a:ext cx="4069080" cy="612610"/>
      </dsp:txXfrm>
    </dsp:sp>
    <dsp:sp modelId="{8AC9986D-20A9-ED4D-9509-A899DFB9D28F}">
      <dsp:nvSpPr>
        <dsp:cNvPr id="0" name=""/>
        <dsp:cNvSpPr/>
      </dsp:nvSpPr>
      <dsp:spPr>
        <a:xfrm>
          <a:off x="517823" y="2985396"/>
          <a:ext cx="765762" cy="765762"/>
        </a:xfrm>
        <a:prstGeom prst="ellipse">
          <a:avLst/>
        </a:prstGeom>
        <a:solidFill>
          <a:srgbClr val="00B05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5BDB-5645-734C-A983-8BFBC8D5EFDE}">
      <dsp:nvSpPr>
        <dsp:cNvPr id="0" name=""/>
        <dsp:cNvSpPr/>
      </dsp:nvSpPr>
      <dsp:spPr>
        <a:xfrm>
          <a:off x="461726" y="3980594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Last thoughts &amp; summary</a:t>
          </a:r>
        </a:p>
      </dsp:txBody>
      <dsp:txXfrm>
        <a:off x="461726" y="3980594"/>
        <a:ext cx="4508059" cy="612610"/>
      </dsp:txXfrm>
    </dsp:sp>
    <dsp:sp modelId="{FFC78252-FAD9-1844-BCE3-8E5473EC4E19}">
      <dsp:nvSpPr>
        <dsp:cNvPr id="0" name=""/>
        <dsp:cNvSpPr/>
      </dsp:nvSpPr>
      <dsp:spPr>
        <a:xfrm>
          <a:off x="78844" y="3904018"/>
          <a:ext cx="765762" cy="765762"/>
        </a:xfrm>
        <a:prstGeom prst="ellipse">
          <a:avLst/>
        </a:prstGeom>
        <a:solidFill>
          <a:srgbClr val="0432FF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6014-1E5E-824C-B171-A9B6518A7DF2}">
      <dsp:nvSpPr>
        <dsp:cNvPr id="0" name=""/>
        <dsp:cNvSpPr/>
      </dsp:nvSpPr>
      <dsp:spPr>
        <a:xfrm>
          <a:off x="-5539394" y="-841354"/>
          <a:ext cx="6595478" cy="659547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87F16-B043-CE4C-AB1B-B3AA74A84646}">
      <dsp:nvSpPr>
        <dsp:cNvPr id="0" name=""/>
        <dsp:cNvSpPr/>
      </dsp:nvSpPr>
      <dsp:spPr>
        <a:xfrm>
          <a:off x="461726" y="306109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Why Mars?</a:t>
          </a:r>
        </a:p>
      </dsp:txBody>
      <dsp:txXfrm>
        <a:off x="461726" y="306109"/>
        <a:ext cx="4508059" cy="612610"/>
      </dsp:txXfrm>
    </dsp:sp>
    <dsp:sp modelId="{824C74E4-77F0-0746-B935-FB4171AAFCD1}">
      <dsp:nvSpPr>
        <dsp:cNvPr id="0" name=""/>
        <dsp:cNvSpPr/>
      </dsp:nvSpPr>
      <dsp:spPr>
        <a:xfrm>
          <a:off x="78844" y="229532"/>
          <a:ext cx="765762" cy="765762"/>
        </a:xfrm>
        <a:prstGeom prst="ellipse">
          <a:avLst/>
        </a:prstGeom>
        <a:solidFill>
          <a:srgbClr val="FF00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7EAD8-0DB7-4F45-B699-902B153D6D74}">
      <dsp:nvSpPr>
        <dsp:cNvPr id="0" name=""/>
        <dsp:cNvSpPr/>
      </dsp:nvSpPr>
      <dsp:spPr>
        <a:xfrm>
          <a:off x="900704" y="1224730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to do it small?</a:t>
          </a:r>
        </a:p>
      </dsp:txBody>
      <dsp:txXfrm>
        <a:off x="900704" y="1224730"/>
        <a:ext cx="4069080" cy="612610"/>
      </dsp:txXfrm>
    </dsp:sp>
    <dsp:sp modelId="{302B3032-9392-F042-8051-874C140E36D8}">
      <dsp:nvSpPr>
        <dsp:cNvPr id="0" name=""/>
        <dsp:cNvSpPr/>
      </dsp:nvSpPr>
      <dsp:spPr>
        <a:xfrm>
          <a:off x="517823" y="1148154"/>
          <a:ext cx="765762" cy="765762"/>
        </a:xfrm>
        <a:prstGeom prst="ellipse">
          <a:avLst/>
        </a:prstGeom>
        <a:solidFill>
          <a:schemeClr val="accent2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6FC9E-A649-FF42-B4EB-F3F03BA1ACAE}">
      <dsp:nvSpPr>
        <dsp:cNvPr id="0" name=""/>
        <dsp:cNvSpPr/>
      </dsp:nvSpPr>
      <dsp:spPr>
        <a:xfrm>
          <a:off x="1035435" y="2143351"/>
          <a:ext cx="393434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science?</a:t>
          </a:r>
        </a:p>
      </dsp:txBody>
      <dsp:txXfrm>
        <a:off x="1035435" y="2143351"/>
        <a:ext cx="3934349" cy="612610"/>
      </dsp:txXfrm>
    </dsp:sp>
    <dsp:sp modelId="{1251694A-194A-914E-9FF4-6E9CC38E7B19}">
      <dsp:nvSpPr>
        <dsp:cNvPr id="0" name=""/>
        <dsp:cNvSpPr/>
      </dsp:nvSpPr>
      <dsp:spPr>
        <a:xfrm>
          <a:off x="652554" y="2066775"/>
          <a:ext cx="765762" cy="765762"/>
        </a:xfrm>
        <a:prstGeom prst="ellipse">
          <a:avLst/>
        </a:prstGeom>
        <a:solidFill>
          <a:srgbClr val="FFFF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56666-B330-8642-B6CC-D83863076ECB}">
      <dsp:nvSpPr>
        <dsp:cNvPr id="0" name=""/>
        <dsp:cNvSpPr/>
      </dsp:nvSpPr>
      <dsp:spPr>
        <a:xfrm>
          <a:off x="900704" y="3061973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mission concepts?</a:t>
          </a:r>
        </a:p>
      </dsp:txBody>
      <dsp:txXfrm>
        <a:off x="900704" y="3061973"/>
        <a:ext cx="4069080" cy="612610"/>
      </dsp:txXfrm>
    </dsp:sp>
    <dsp:sp modelId="{8AC9986D-20A9-ED4D-9509-A899DFB9D28F}">
      <dsp:nvSpPr>
        <dsp:cNvPr id="0" name=""/>
        <dsp:cNvSpPr/>
      </dsp:nvSpPr>
      <dsp:spPr>
        <a:xfrm>
          <a:off x="517823" y="2985396"/>
          <a:ext cx="765762" cy="765762"/>
        </a:xfrm>
        <a:prstGeom prst="ellipse">
          <a:avLst/>
        </a:prstGeom>
        <a:solidFill>
          <a:srgbClr val="00B05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5BDB-5645-734C-A983-8BFBC8D5EFDE}">
      <dsp:nvSpPr>
        <dsp:cNvPr id="0" name=""/>
        <dsp:cNvSpPr/>
      </dsp:nvSpPr>
      <dsp:spPr>
        <a:xfrm>
          <a:off x="461726" y="3980594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Last thoughts &amp; summary</a:t>
          </a:r>
        </a:p>
      </dsp:txBody>
      <dsp:txXfrm>
        <a:off x="461726" y="3980594"/>
        <a:ext cx="4508059" cy="612610"/>
      </dsp:txXfrm>
    </dsp:sp>
    <dsp:sp modelId="{FFC78252-FAD9-1844-BCE3-8E5473EC4E19}">
      <dsp:nvSpPr>
        <dsp:cNvPr id="0" name=""/>
        <dsp:cNvSpPr/>
      </dsp:nvSpPr>
      <dsp:spPr>
        <a:xfrm>
          <a:off x="78844" y="3904018"/>
          <a:ext cx="765762" cy="765762"/>
        </a:xfrm>
        <a:prstGeom prst="ellipse">
          <a:avLst/>
        </a:prstGeom>
        <a:solidFill>
          <a:srgbClr val="0432FF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6014-1E5E-824C-B171-A9B6518A7DF2}">
      <dsp:nvSpPr>
        <dsp:cNvPr id="0" name=""/>
        <dsp:cNvSpPr/>
      </dsp:nvSpPr>
      <dsp:spPr>
        <a:xfrm>
          <a:off x="-5539394" y="-841354"/>
          <a:ext cx="6595478" cy="659547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87F16-B043-CE4C-AB1B-B3AA74A84646}">
      <dsp:nvSpPr>
        <dsp:cNvPr id="0" name=""/>
        <dsp:cNvSpPr/>
      </dsp:nvSpPr>
      <dsp:spPr>
        <a:xfrm>
          <a:off x="461726" y="306109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Why Mars?</a:t>
          </a:r>
        </a:p>
      </dsp:txBody>
      <dsp:txXfrm>
        <a:off x="461726" y="306109"/>
        <a:ext cx="4508059" cy="612610"/>
      </dsp:txXfrm>
    </dsp:sp>
    <dsp:sp modelId="{824C74E4-77F0-0746-B935-FB4171AAFCD1}">
      <dsp:nvSpPr>
        <dsp:cNvPr id="0" name=""/>
        <dsp:cNvSpPr/>
      </dsp:nvSpPr>
      <dsp:spPr>
        <a:xfrm>
          <a:off x="78844" y="229532"/>
          <a:ext cx="765762" cy="765762"/>
        </a:xfrm>
        <a:prstGeom prst="ellipse">
          <a:avLst/>
        </a:prstGeom>
        <a:solidFill>
          <a:srgbClr val="FF00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7EAD8-0DB7-4F45-B699-902B153D6D74}">
      <dsp:nvSpPr>
        <dsp:cNvPr id="0" name=""/>
        <dsp:cNvSpPr/>
      </dsp:nvSpPr>
      <dsp:spPr>
        <a:xfrm>
          <a:off x="900704" y="1224730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to do it small?</a:t>
          </a:r>
        </a:p>
      </dsp:txBody>
      <dsp:txXfrm>
        <a:off x="900704" y="1224730"/>
        <a:ext cx="4069080" cy="612610"/>
      </dsp:txXfrm>
    </dsp:sp>
    <dsp:sp modelId="{302B3032-9392-F042-8051-874C140E36D8}">
      <dsp:nvSpPr>
        <dsp:cNvPr id="0" name=""/>
        <dsp:cNvSpPr/>
      </dsp:nvSpPr>
      <dsp:spPr>
        <a:xfrm>
          <a:off x="517823" y="1148154"/>
          <a:ext cx="765762" cy="765762"/>
        </a:xfrm>
        <a:prstGeom prst="ellipse">
          <a:avLst/>
        </a:prstGeom>
        <a:solidFill>
          <a:schemeClr val="accent2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6FC9E-A649-FF42-B4EB-F3F03BA1ACAE}">
      <dsp:nvSpPr>
        <dsp:cNvPr id="0" name=""/>
        <dsp:cNvSpPr/>
      </dsp:nvSpPr>
      <dsp:spPr>
        <a:xfrm>
          <a:off x="1035435" y="2143351"/>
          <a:ext cx="393434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science?</a:t>
          </a:r>
        </a:p>
      </dsp:txBody>
      <dsp:txXfrm>
        <a:off x="1035435" y="2143351"/>
        <a:ext cx="3934349" cy="612610"/>
      </dsp:txXfrm>
    </dsp:sp>
    <dsp:sp modelId="{1251694A-194A-914E-9FF4-6E9CC38E7B19}">
      <dsp:nvSpPr>
        <dsp:cNvPr id="0" name=""/>
        <dsp:cNvSpPr/>
      </dsp:nvSpPr>
      <dsp:spPr>
        <a:xfrm>
          <a:off x="652554" y="2066775"/>
          <a:ext cx="765762" cy="765762"/>
        </a:xfrm>
        <a:prstGeom prst="ellipse">
          <a:avLst/>
        </a:prstGeom>
        <a:solidFill>
          <a:srgbClr val="FFFF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56666-B330-8642-B6CC-D83863076ECB}">
      <dsp:nvSpPr>
        <dsp:cNvPr id="0" name=""/>
        <dsp:cNvSpPr/>
      </dsp:nvSpPr>
      <dsp:spPr>
        <a:xfrm>
          <a:off x="900704" y="3061973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mission concepts?</a:t>
          </a:r>
        </a:p>
      </dsp:txBody>
      <dsp:txXfrm>
        <a:off x="900704" y="3061973"/>
        <a:ext cx="4069080" cy="612610"/>
      </dsp:txXfrm>
    </dsp:sp>
    <dsp:sp modelId="{8AC9986D-20A9-ED4D-9509-A899DFB9D28F}">
      <dsp:nvSpPr>
        <dsp:cNvPr id="0" name=""/>
        <dsp:cNvSpPr/>
      </dsp:nvSpPr>
      <dsp:spPr>
        <a:xfrm>
          <a:off x="517823" y="2985396"/>
          <a:ext cx="765762" cy="765762"/>
        </a:xfrm>
        <a:prstGeom prst="ellipse">
          <a:avLst/>
        </a:prstGeom>
        <a:solidFill>
          <a:srgbClr val="00B05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5BDB-5645-734C-A983-8BFBC8D5EFDE}">
      <dsp:nvSpPr>
        <dsp:cNvPr id="0" name=""/>
        <dsp:cNvSpPr/>
      </dsp:nvSpPr>
      <dsp:spPr>
        <a:xfrm>
          <a:off x="461726" y="3980594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Last thoughts &amp; summary</a:t>
          </a:r>
        </a:p>
      </dsp:txBody>
      <dsp:txXfrm>
        <a:off x="461726" y="3980594"/>
        <a:ext cx="4508059" cy="612610"/>
      </dsp:txXfrm>
    </dsp:sp>
    <dsp:sp modelId="{FFC78252-FAD9-1844-BCE3-8E5473EC4E19}">
      <dsp:nvSpPr>
        <dsp:cNvPr id="0" name=""/>
        <dsp:cNvSpPr/>
      </dsp:nvSpPr>
      <dsp:spPr>
        <a:xfrm>
          <a:off x="78844" y="3904018"/>
          <a:ext cx="765762" cy="765762"/>
        </a:xfrm>
        <a:prstGeom prst="ellipse">
          <a:avLst/>
        </a:prstGeom>
        <a:solidFill>
          <a:srgbClr val="0432FF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6014-1E5E-824C-B171-A9B6518A7DF2}">
      <dsp:nvSpPr>
        <dsp:cNvPr id="0" name=""/>
        <dsp:cNvSpPr/>
      </dsp:nvSpPr>
      <dsp:spPr>
        <a:xfrm>
          <a:off x="-5539394" y="-841354"/>
          <a:ext cx="6595478" cy="659547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87F16-B043-CE4C-AB1B-B3AA74A84646}">
      <dsp:nvSpPr>
        <dsp:cNvPr id="0" name=""/>
        <dsp:cNvSpPr/>
      </dsp:nvSpPr>
      <dsp:spPr>
        <a:xfrm>
          <a:off x="461726" y="306109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Why Mars?</a:t>
          </a:r>
        </a:p>
      </dsp:txBody>
      <dsp:txXfrm>
        <a:off x="461726" y="306109"/>
        <a:ext cx="4508059" cy="612610"/>
      </dsp:txXfrm>
    </dsp:sp>
    <dsp:sp modelId="{824C74E4-77F0-0746-B935-FB4171AAFCD1}">
      <dsp:nvSpPr>
        <dsp:cNvPr id="0" name=""/>
        <dsp:cNvSpPr/>
      </dsp:nvSpPr>
      <dsp:spPr>
        <a:xfrm>
          <a:off x="78844" y="229532"/>
          <a:ext cx="765762" cy="765762"/>
        </a:xfrm>
        <a:prstGeom prst="ellipse">
          <a:avLst/>
        </a:prstGeom>
        <a:solidFill>
          <a:srgbClr val="FF00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7EAD8-0DB7-4F45-B699-902B153D6D74}">
      <dsp:nvSpPr>
        <dsp:cNvPr id="0" name=""/>
        <dsp:cNvSpPr/>
      </dsp:nvSpPr>
      <dsp:spPr>
        <a:xfrm>
          <a:off x="900704" y="1224730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to do it small?</a:t>
          </a:r>
        </a:p>
      </dsp:txBody>
      <dsp:txXfrm>
        <a:off x="900704" y="1224730"/>
        <a:ext cx="4069080" cy="612610"/>
      </dsp:txXfrm>
    </dsp:sp>
    <dsp:sp modelId="{302B3032-9392-F042-8051-874C140E36D8}">
      <dsp:nvSpPr>
        <dsp:cNvPr id="0" name=""/>
        <dsp:cNvSpPr/>
      </dsp:nvSpPr>
      <dsp:spPr>
        <a:xfrm>
          <a:off x="517823" y="1148154"/>
          <a:ext cx="765762" cy="765762"/>
        </a:xfrm>
        <a:prstGeom prst="ellipse">
          <a:avLst/>
        </a:prstGeom>
        <a:solidFill>
          <a:schemeClr val="accent2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6FC9E-A649-FF42-B4EB-F3F03BA1ACAE}">
      <dsp:nvSpPr>
        <dsp:cNvPr id="0" name=""/>
        <dsp:cNvSpPr/>
      </dsp:nvSpPr>
      <dsp:spPr>
        <a:xfrm>
          <a:off x="1035435" y="2143351"/>
          <a:ext cx="393434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science?</a:t>
          </a:r>
        </a:p>
      </dsp:txBody>
      <dsp:txXfrm>
        <a:off x="1035435" y="2143351"/>
        <a:ext cx="3934349" cy="612610"/>
      </dsp:txXfrm>
    </dsp:sp>
    <dsp:sp modelId="{1251694A-194A-914E-9FF4-6E9CC38E7B19}">
      <dsp:nvSpPr>
        <dsp:cNvPr id="0" name=""/>
        <dsp:cNvSpPr/>
      </dsp:nvSpPr>
      <dsp:spPr>
        <a:xfrm>
          <a:off x="652554" y="2066775"/>
          <a:ext cx="765762" cy="765762"/>
        </a:xfrm>
        <a:prstGeom prst="ellipse">
          <a:avLst/>
        </a:prstGeom>
        <a:solidFill>
          <a:srgbClr val="FFFF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56666-B330-8642-B6CC-D83863076ECB}">
      <dsp:nvSpPr>
        <dsp:cNvPr id="0" name=""/>
        <dsp:cNvSpPr/>
      </dsp:nvSpPr>
      <dsp:spPr>
        <a:xfrm>
          <a:off x="900704" y="3061973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mission concepts?</a:t>
          </a:r>
        </a:p>
      </dsp:txBody>
      <dsp:txXfrm>
        <a:off x="900704" y="3061973"/>
        <a:ext cx="4069080" cy="612610"/>
      </dsp:txXfrm>
    </dsp:sp>
    <dsp:sp modelId="{8AC9986D-20A9-ED4D-9509-A899DFB9D28F}">
      <dsp:nvSpPr>
        <dsp:cNvPr id="0" name=""/>
        <dsp:cNvSpPr/>
      </dsp:nvSpPr>
      <dsp:spPr>
        <a:xfrm>
          <a:off x="517823" y="2985396"/>
          <a:ext cx="765762" cy="765762"/>
        </a:xfrm>
        <a:prstGeom prst="ellipse">
          <a:avLst/>
        </a:prstGeom>
        <a:solidFill>
          <a:srgbClr val="00B05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5BDB-5645-734C-A983-8BFBC8D5EFDE}">
      <dsp:nvSpPr>
        <dsp:cNvPr id="0" name=""/>
        <dsp:cNvSpPr/>
      </dsp:nvSpPr>
      <dsp:spPr>
        <a:xfrm>
          <a:off x="461726" y="3980594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Last thoughts &amp; summary</a:t>
          </a:r>
        </a:p>
      </dsp:txBody>
      <dsp:txXfrm>
        <a:off x="461726" y="3980594"/>
        <a:ext cx="4508059" cy="612610"/>
      </dsp:txXfrm>
    </dsp:sp>
    <dsp:sp modelId="{FFC78252-FAD9-1844-BCE3-8E5473EC4E19}">
      <dsp:nvSpPr>
        <dsp:cNvPr id="0" name=""/>
        <dsp:cNvSpPr/>
      </dsp:nvSpPr>
      <dsp:spPr>
        <a:xfrm>
          <a:off x="78844" y="3904018"/>
          <a:ext cx="765762" cy="765762"/>
        </a:xfrm>
        <a:prstGeom prst="ellipse">
          <a:avLst/>
        </a:prstGeom>
        <a:solidFill>
          <a:srgbClr val="0432FF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5BDC5-F441-43D1-B793-24D4B36C9363}">
      <dsp:nvSpPr>
        <dsp:cNvPr id="0" name=""/>
        <dsp:cNvSpPr/>
      </dsp:nvSpPr>
      <dsp:spPr>
        <a:xfrm>
          <a:off x="-4091897" y="-748453"/>
          <a:ext cx="5816988" cy="5816988"/>
        </a:xfrm>
        <a:prstGeom prst="blockArc">
          <a:avLst>
            <a:gd name="adj1" fmla="val 18900000"/>
            <a:gd name="adj2" fmla="val 2700000"/>
            <a:gd name="adj3" fmla="val 371"/>
          </a:avLst>
        </a:pr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F79A1-A11E-4C12-B4CE-E6DB16CB2381}">
      <dsp:nvSpPr>
        <dsp:cNvPr id="0" name=""/>
        <dsp:cNvSpPr/>
      </dsp:nvSpPr>
      <dsp:spPr>
        <a:xfrm>
          <a:off x="1546032" y="848886"/>
          <a:ext cx="1706273" cy="731548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Methane?</a:t>
          </a:r>
        </a:p>
      </dsp:txBody>
      <dsp:txXfrm>
        <a:off x="1546032" y="848886"/>
        <a:ext cx="1706273" cy="731548"/>
      </dsp:txXfrm>
    </dsp:sp>
    <dsp:sp modelId="{4ACEE8DC-9D30-4709-BD0E-A8450ECDD722}">
      <dsp:nvSpPr>
        <dsp:cNvPr id="0" name=""/>
        <dsp:cNvSpPr/>
      </dsp:nvSpPr>
      <dsp:spPr>
        <a:xfrm>
          <a:off x="1112527" y="802884"/>
          <a:ext cx="856677" cy="862724"/>
        </a:xfrm>
        <a:prstGeom prst="ellipse">
          <a:avLst/>
        </a:prstGeom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476444-91CD-9148-B784-B1EFE3F7B932}">
      <dsp:nvSpPr>
        <dsp:cNvPr id="0" name=""/>
        <dsp:cNvSpPr/>
      </dsp:nvSpPr>
      <dsp:spPr>
        <a:xfrm>
          <a:off x="1499257" y="2798299"/>
          <a:ext cx="1498844" cy="790479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Organics?</a:t>
          </a:r>
        </a:p>
      </dsp:txBody>
      <dsp:txXfrm>
        <a:off x="1499257" y="2798299"/>
        <a:ext cx="1498844" cy="790479"/>
      </dsp:txXfrm>
    </dsp:sp>
    <dsp:sp modelId="{A1260508-8B77-4808-BF51-2AE761BE9B58}">
      <dsp:nvSpPr>
        <dsp:cNvPr id="0" name=""/>
        <dsp:cNvSpPr/>
      </dsp:nvSpPr>
      <dsp:spPr>
        <a:xfrm>
          <a:off x="1101188" y="2773251"/>
          <a:ext cx="844736" cy="836390"/>
        </a:xfrm>
        <a:prstGeom prst="ellipse">
          <a:avLst/>
        </a:prstGeom>
        <a:blipFill dpi="0"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4">
              <a:hueOff val="-1924710"/>
              <a:satOff val="77646"/>
              <a:lumOff val="-162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5BDC5-F441-43D1-B793-24D4B36C9363}">
      <dsp:nvSpPr>
        <dsp:cNvPr id="0" name=""/>
        <dsp:cNvSpPr/>
      </dsp:nvSpPr>
      <dsp:spPr>
        <a:xfrm>
          <a:off x="-4233734" y="675726"/>
          <a:ext cx="8439684" cy="3751505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F79A1-A11E-4C12-B4CE-E6DB16CB2381}">
      <dsp:nvSpPr>
        <dsp:cNvPr id="0" name=""/>
        <dsp:cNvSpPr/>
      </dsp:nvSpPr>
      <dsp:spPr>
        <a:xfrm>
          <a:off x="557235" y="0"/>
          <a:ext cx="1877598" cy="660483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Groundwater?</a:t>
          </a:r>
        </a:p>
      </dsp:txBody>
      <dsp:txXfrm>
        <a:off x="557235" y="0"/>
        <a:ext cx="1877598" cy="660483"/>
      </dsp:txXfrm>
    </dsp:sp>
    <dsp:sp modelId="{4ACEE8DC-9D30-4709-BD0E-A8450ECDD722}">
      <dsp:nvSpPr>
        <dsp:cNvPr id="0" name=""/>
        <dsp:cNvSpPr/>
      </dsp:nvSpPr>
      <dsp:spPr>
        <a:xfrm>
          <a:off x="107280" y="0"/>
          <a:ext cx="893290" cy="840015"/>
        </a:xfrm>
        <a:prstGeom prst="ellipse">
          <a:avLst/>
        </a:prstGeom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D2C02D-D964-F648-98B4-95760FA3DD5B}">
      <dsp:nvSpPr>
        <dsp:cNvPr id="0" name=""/>
        <dsp:cNvSpPr/>
      </dsp:nvSpPr>
      <dsp:spPr>
        <a:xfrm>
          <a:off x="1127216" y="1983086"/>
          <a:ext cx="2166204" cy="667437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4D: Trace gas sniffers</a:t>
          </a:r>
        </a:p>
      </dsp:txBody>
      <dsp:txXfrm>
        <a:off x="1127216" y="1983086"/>
        <a:ext cx="2166204" cy="667437"/>
      </dsp:txXfrm>
    </dsp:sp>
    <dsp:sp modelId="{A1260508-8B77-4808-BF51-2AE761BE9B58}">
      <dsp:nvSpPr>
        <dsp:cNvPr id="0" name=""/>
        <dsp:cNvSpPr/>
      </dsp:nvSpPr>
      <dsp:spPr>
        <a:xfrm>
          <a:off x="639005" y="1944891"/>
          <a:ext cx="810830" cy="844354"/>
        </a:xfrm>
        <a:prstGeom prst="ellipse">
          <a:avLst/>
        </a:prstGeom>
        <a:solidFill>
          <a:srgbClr val="000000"/>
        </a:solidFill>
        <a:ln w="9525" cap="flat" cmpd="sng" algn="ctr">
          <a:solidFill>
            <a:schemeClr val="accent4">
              <a:hueOff val="-1924710"/>
              <a:satOff val="77646"/>
              <a:lumOff val="-162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5BDC5-F441-43D1-B793-24D4B36C9363}">
      <dsp:nvSpPr>
        <dsp:cNvPr id="0" name=""/>
        <dsp:cNvSpPr/>
      </dsp:nvSpPr>
      <dsp:spPr>
        <a:xfrm>
          <a:off x="-3076430" y="-763752"/>
          <a:ext cx="5816988" cy="5816988"/>
        </a:xfrm>
        <a:prstGeom prst="blockArc">
          <a:avLst>
            <a:gd name="adj1" fmla="val 18900000"/>
            <a:gd name="adj2" fmla="val 2700000"/>
            <a:gd name="adj3" fmla="val 371"/>
          </a:avLst>
        </a:prstGeom>
        <a:noFill/>
        <a:ln w="12700" cap="flat" cmpd="sng" algn="ctr">
          <a:solidFill>
            <a:schemeClr val="bg1"/>
          </a:solidFill>
          <a:prstDash val="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F79A1-A11E-4C12-B4CE-E6DB16CB2381}">
      <dsp:nvSpPr>
        <dsp:cNvPr id="0" name=""/>
        <dsp:cNvSpPr/>
      </dsp:nvSpPr>
      <dsp:spPr>
        <a:xfrm>
          <a:off x="1979835" y="3601709"/>
          <a:ext cx="1534614" cy="653421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Recon</a:t>
          </a:r>
        </a:p>
      </dsp:txBody>
      <dsp:txXfrm>
        <a:off x="1979835" y="3601709"/>
        <a:ext cx="1534614" cy="653421"/>
      </dsp:txXfrm>
    </dsp:sp>
    <dsp:sp modelId="{4ACEE8DC-9D30-4709-BD0E-A8450ECDD722}">
      <dsp:nvSpPr>
        <dsp:cNvPr id="0" name=""/>
        <dsp:cNvSpPr/>
      </dsp:nvSpPr>
      <dsp:spPr>
        <a:xfrm>
          <a:off x="1534927" y="3570814"/>
          <a:ext cx="786027" cy="749266"/>
        </a:xfrm>
        <a:prstGeom prst="ellipse">
          <a:avLst/>
        </a:prstGeom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84B12-4C75-459F-B71A-4D08319D656D}">
      <dsp:nvSpPr>
        <dsp:cNvPr id="0" name=""/>
        <dsp:cNvSpPr/>
      </dsp:nvSpPr>
      <dsp:spPr>
        <a:xfrm>
          <a:off x="0" y="1396"/>
          <a:ext cx="32739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131E0C-F77F-4DEC-A6B9-42E8A943DE06}">
      <dsp:nvSpPr>
        <dsp:cNvPr id="0" name=""/>
        <dsp:cNvSpPr/>
      </dsp:nvSpPr>
      <dsp:spPr>
        <a:xfrm>
          <a:off x="0" y="1396"/>
          <a:ext cx="825411" cy="4761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>
              <a:latin typeface="+mj-lt"/>
              <a:cs typeface="Arial" panose="020B0604020202020204" pitchFamily="34" charset="0"/>
            </a:rPr>
            <a:t>Science Objective: </a:t>
          </a:r>
          <a:endParaRPr lang="en-US" sz="1000" kern="1200" dirty="0"/>
        </a:p>
      </dsp:txBody>
      <dsp:txXfrm>
        <a:off x="0" y="1396"/>
        <a:ext cx="825411" cy="476190"/>
      </dsp:txXfrm>
    </dsp:sp>
    <dsp:sp modelId="{0F869E7F-AF73-4867-8AA2-8123DF5A27F3}">
      <dsp:nvSpPr>
        <dsp:cNvPr id="0" name=""/>
        <dsp:cNvSpPr/>
      </dsp:nvSpPr>
      <dsp:spPr>
        <a:xfrm>
          <a:off x="871308" y="23020"/>
          <a:ext cx="2401925" cy="43247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+mj-lt"/>
              <a:cs typeface="Arial" panose="020B0604020202020204" pitchFamily="34" charset="0"/>
            </a:rPr>
            <a:t>Subsurface liquid water detection using transient electromagnetic sounder.</a:t>
          </a:r>
        </a:p>
      </dsp:txBody>
      <dsp:txXfrm>
        <a:off x="871308" y="23020"/>
        <a:ext cx="2401925" cy="432477"/>
      </dsp:txXfrm>
    </dsp:sp>
    <dsp:sp modelId="{CBEC3C4F-DA96-4676-9159-480C24481647}">
      <dsp:nvSpPr>
        <dsp:cNvPr id="0" name=""/>
        <dsp:cNvSpPr/>
      </dsp:nvSpPr>
      <dsp:spPr>
        <a:xfrm>
          <a:off x="825411" y="455498"/>
          <a:ext cx="24478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1C7DC-0D6F-408B-920C-B6C2B9CC71D5}">
      <dsp:nvSpPr>
        <dsp:cNvPr id="0" name=""/>
        <dsp:cNvSpPr/>
      </dsp:nvSpPr>
      <dsp:spPr>
        <a:xfrm>
          <a:off x="0" y="477586"/>
          <a:ext cx="32739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FC52E-A37D-408F-B4EF-0C59E690A0DB}">
      <dsp:nvSpPr>
        <dsp:cNvPr id="0" name=""/>
        <dsp:cNvSpPr/>
      </dsp:nvSpPr>
      <dsp:spPr>
        <a:xfrm>
          <a:off x="0" y="477586"/>
          <a:ext cx="825411" cy="4761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+mj-lt"/>
              <a:cs typeface="Arial" panose="020B0604020202020204" pitchFamily="34" charset="0"/>
            </a:rPr>
            <a:t>Primary Instrument: </a:t>
          </a:r>
        </a:p>
      </dsp:txBody>
      <dsp:txXfrm>
        <a:off x="0" y="477586"/>
        <a:ext cx="825411" cy="476190"/>
      </dsp:txXfrm>
    </dsp:sp>
    <dsp:sp modelId="{61420F68-A87E-4E94-8F9E-E9BDBD19BD05}">
      <dsp:nvSpPr>
        <dsp:cNvPr id="0" name=""/>
        <dsp:cNvSpPr/>
      </dsp:nvSpPr>
      <dsp:spPr>
        <a:xfrm>
          <a:off x="871308" y="499210"/>
          <a:ext cx="2401925" cy="43247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+mj-lt"/>
              <a:cs typeface="Arial" panose="020B0604020202020204" pitchFamily="34" charset="0"/>
            </a:rPr>
            <a:t>TH</a:t>
          </a:r>
          <a:r>
            <a:rPr lang="en-US" sz="10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000" kern="1200" dirty="0">
              <a:latin typeface="+mj-lt"/>
              <a:cs typeface="Arial" panose="020B0604020202020204" pitchFamily="34" charset="0"/>
            </a:rPr>
            <a:t>OR TEM Liquid Sounder; 100 m transmit loop, receive loop, detector electronics.</a:t>
          </a:r>
        </a:p>
      </dsp:txBody>
      <dsp:txXfrm>
        <a:off x="871308" y="499210"/>
        <a:ext cx="2401925" cy="432477"/>
      </dsp:txXfrm>
    </dsp:sp>
    <dsp:sp modelId="{3FB0C82C-715C-4A15-A94B-FF8DF1B40154}">
      <dsp:nvSpPr>
        <dsp:cNvPr id="0" name=""/>
        <dsp:cNvSpPr/>
      </dsp:nvSpPr>
      <dsp:spPr>
        <a:xfrm>
          <a:off x="825411" y="996745"/>
          <a:ext cx="24478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5E0AAA-E18C-4BAF-A52A-693EDAFD88F2}">
      <dsp:nvSpPr>
        <dsp:cNvPr id="0" name=""/>
        <dsp:cNvSpPr/>
      </dsp:nvSpPr>
      <dsp:spPr>
        <a:xfrm>
          <a:off x="0" y="953777"/>
          <a:ext cx="32739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671C02-E06E-48F3-BD9F-097ED8766127}">
      <dsp:nvSpPr>
        <dsp:cNvPr id="0" name=""/>
        <dsp:cNvSpPr/>
      </dsp:nvSpPr>
      <dsp:spPr>
        <a:xfrm>
          <a:off x="0" y="953777"/>
          <a:ext cx="825411" cy="4761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+mj-lt"/>
              <a:cs typeface="Arial" panose="020B0604020202020204" pitchFamily="34" charset="0"/>
            </a:rPr>
            <a:t>Secondary Instrument:</a:t>
          </a:r>
          <a:endParaRPr lang="en-US" sz="1000" kern="1200" dirty="0">
            <a:latin typeface="+mj-lt"/>
            <a:cs typeface="Arial" panose="020B0604020202020204" pitchFamily="34" charset="0"/>
          </a:endParaRPr>
        </a:p>
      </dsp:txBody>
      <dsp:txXfrm>
        <a:off x="0" y="953777"/>
        <a:ext cx="825411" cy="476190"/>
      </dsp:txXfrm>
    </dsp:sp>
    <dsp:sp modelId="{69455B33-445B-419C-B1EB-1BB73FBB73DE}">
      <dsp:nvSpPr>
        <dsp:cNvPr id="0" name=""/>
        <dsp:cNvSpPr/>
      </dsp:nvSpPr>
      <dsp:spPr>
        <a:xfrm>
          <a:off x="871308" y="975401"/>
          <a:ext cx="2401925" cy="43247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+mj-lt"/>
              <a:cs typeface="Arial" panose="020B0604020202020204" pitchFamily="34" charset="0"/>
            </a:rPr>
            <a:t>Meteorological sensors, trace gas sensors, dust sensors, and/or imager(s). Ruggedized for impact and environment</a:t>
          </a:r>
        </a:p>
      </dsp:txBody>
      <dsp:txXfrm>
        <a:off x="871308" y="975401"/>
        <a:ext cx="2401925" cy="432477"/>
      </dsp:txXfrm>
    </dsp:sp>
    <dsp:sp modelId="{EDCB0530-F60C-4875-B4B8-F4EB529CB64C}">
      <dsp:nvSpPr>
        <dsp:cNvPr id="0" name=""/>
        <dsp:cNvSpPr/>
      </dsp:nvSpPr>
      <dsp:spPr>
        <a:xfrm>
          <a:off x="825411" y="1472935"/>
          <a:ext cx="24478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9D3A3B-11C1-414A-9062-5881E135715F}">
      <dsp:nvSpPr>
        <dsp:cNvPr id="0" name=""/>
        <dsp:cNvSpPr/>
      </dsp:nvSpPr>
      <dsp:spPr>
        <a:xfrm>
          <a:off x="0" y="1429967"/>
          <a:ext cx="32739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0976E8-9B63-4562-9AC2-9A70239E5D2D}">
      <dsp:nvSpPr>
        <dsp:cNvPr id="0" name=""/>
        <dsp:cNvSpPr/>
      </dsp:nvSpPr>
      <dsp:spPr>
        <a:xfrm>
          <a:off x="0" y="1503534"/>
          <a:ext cx="825411" cy="4761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+mj-lt"/>
              <a:cs typeface="Arial" panose="020B0604020202020204" pitchFamily="34" charset="0"/>
            </a:rPr>
            <a:t>Mission Duration: </a:t>
          </a:r>
        </a:p>
      </dsp:txBody>
      <dsp:txXfrm>
        <a:off x="0" y="1503534"/>
        <a:ext cx="825411" cy="476190"/>
      </dsp:txXfrm>
    </dsp:sp>
    <dsp:sp modelId="{2656A96E-69EF-4661-B681-0DE00DA70EAF}">
      <dsp:nvSpPr>
        <dsp:cNvPr id="0" name=""/>
        <dsp:cNvSpPr/>
      </dsp:nvSpPr>
      <dsp:spPr>
        <a:xfrm>
          <a:off x="871308" y="1525156"/>
          <a:ext cx="2401925" cy="43247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+mj-lt"/>
              <a:cs typeface="Arial" panose="020B0604020202020204" pitchFamily="34" charset="0"/>
            </a:rPr>
            <a:t>Primary  -1 month, Extended -1 Mars year</a:t>
          </a:r>
        </a:p>
      </dsp:txBody>
      <dsp:txXfrm>
        <a:off x="871308" y="1525156"/>
        <a:ext cx="2401925" cy="432477"/>
      </dsp:txXfrm>
    </dsp:sp>
    <dsp:sp modelId="{D7C7612A-4108-44D0-90ED-4F38AB0862BC}">
      <dsp:nvSpPr>
        <dsp:cNvPr id="0" name=""/>
        <dsp:cNvSpPr/>
      </dsp:nvSpPr>
      <dsp:spPr>
        <a:xfrm>
          <a:off x="825411" y="1884069"/>
          <a:ext cx="24478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83945-F84E-4FD6-ABF7-829FC8C690BF}">
      <dsp:nvSpPr>
        <dsp:cNvPr id="0" name=""/>
        <dsp:cNvSpPr/>
      </dsp:nvSpPr>
      <dsp:spPr>
        <a:xfrm>
          <a:off x="0" y="1906158"/>
          <a:ext cx="32739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FA0AEF-9F4C-40E8-920D-2AD9B3A59831}">
      <dsp:nvSpPr>
        <dsp:cNvPr id="0" name=""/>
        <dsp:cNvSpPr/>
      </dsp:nvSpPr>
      <dsp:spPr>
        <a:xfrm>
          <a:off x="0" y="1906158"/>
          <a:ext cx="825411" cy="4761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+mj-lt"/>
              <a:cs typeface="Arial" panose="020B0604020202020204" pitchFamily="34" charset="0"/>
            </a:rPr>
            <a:t>Configuration: </a:t>
          </a:r>
        </a:p>
      </dsp:txBody>
      <dsp:txXfrm>
        <a:off x="0" y="1906158"/>
        <a:ext cx="825411" cy="476190"/>
      </dsp:txXfrm>
    </dsp:sp>
    <dsp:sp modelId="{5E16EE36-52FA-45E6-8A38-770C06A71A51}">
      <dsp:nvSpPr>
        <dsp:cNvPr id="0" name=""/>
        <dsp:cNvSpPr/>
      </dsp:nvSpPr>
      <dsp:spPr>
        <a:xfrm>
          <a:off x="871308" y="1927782"/>
          <a:ext cx="2401925" cy="43247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+mj-lt"/>
              <a:cs typeface="Arial" panose="020B0604020202020204" pitchFamily="34" charset="0"/>
            </a:rPr>
            <a:t>Multiple SHIELD landers with cruise stage</a:t>
          </a:r>
        </a:p>
      </dsp:txBody>
      <dsp:txXfrm>
        <a:off x="871308" y="1927782"/>
        <a:ext cx="2401925" cy="432477"/>
      </dsp:txXfrm>
    </dsp:sp>
    <dsp:sp modelId="{92B9F500-4F9E-4188-B6D0-79DC418C8A0B}">
      <dsp:nvSpPr>
        <dsp:cNvPr id="0" name=""/>
        <dsp:cNvSpPr/>
      </dsp:nvSpPr>
      <dsp:spPr>
        <a:xfrm>
          <a:off x="825411" y="2360260"/>
          <a:ext cx="24478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44A1F-F21B-4781-A3D1-D31D814BFF94}">
      <dsp:nvSpPr>
        <dsp:cNvPr id="0" name=""/>
        <dsp:cNvSpPr/>
      </dsp:nvSpPr>
      <dsp:spPr>
        <a:xfrm>
          <a:off x="0" y="2382349"/>
          <a:ext cx="32739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5AF02F-D243-4C2E-B06F-8471ACE6BA33}">
      <dsp:nvSpPr>
        <dsp:cNvPr id="0" name=""/>
        <dsp:cNvSpPr/>
      </dsp:nvSpPr>
      <dsp:spPr>
        <a:xfrm>
          <a:off x="0" y="2382349"/>
          <a:ext cx="825411" cy="4761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+mj-lt"/>
              <a:cs typeface="Arial" panose="020B0604020202020204" pitchFamily="34" charset="0"/>
            </a:rPr>
            <a:t>Mission Design</a:t>
          </a:r>
          <a:r>
            <a:rPr lang="en-US" sz="1000" kern="1200" dirty="0">
              <a:latin typeface="+mj-lt"/>
              <a:cs typeface="Arial" panose="020B0604020202020204" pitchFamily="34" charset="0"/>
            </a:rPr>
            <a:t>: </a:t>
          </a:r>
        </a:p>
      </dsp:txBody>
      <dsp:txXfrm>
        <a:off x="0" y="2382349"/>
        <a:ext cx="825411" cy="476190"/>
      </dsp:txXfrm>
    </dsp:sp>
    <dsp:sp modelId="{3AD7D3A9-D1EA-4354-B12C-E19273B48D8A}">
      <dsp:nvSpPr>
        <dsp:cNvPr id="0" name=""/>
        <dsp:cNvSpPr/>
      </dsp:nvSpPr>
      <dsp:spPr>
        <a:xfrm>
          <a:off x="871308" y="2403972"/>
          <a:ext cx="2401925" cy="43247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+mj-lt"/>
              <a:cs typeface="Arial" panose="020B0604020202020204" pitchFamily="34" charset="0"/>
            </a:rPr>
            <a:t>Ballistic trajectory, landing at equator +/- 30° latitude</a:t>
          </a:r>
        </a:p>
      </dsp:txBody>
      <dsp:txXfrm>
        <a:off x="871308" y="2403972"/>
        <a:ext cx="2401925" cy="432477"/>
      </dsp:txXfrm>
    </dsp:sp>
    <dsp:sp modelId="{18FFA08A-5732-4CB0-8596-F8789F755B2C}">
      <dsp:nvSpPr>
        <dsp:cNvPr id="0" name=""/>
        <dsp:cNvSpPr/>
      </dsp:nvSpPr>
      <dsp:spPr>
        <a:xfrm>
          <a:off x="825411" y="2836450"/>
          <a:ext cx="24478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5BDC5-F441-43D1-B793-24D4B36C9363}">
      <dsp:nvSpPr>
        <dsp:cNvPr id="0" name=""/>
        <dsp:cNvSpPr/>
      </dsp:nvSpPr>
      <dsp:spPr>
        <a:xfrm>
          <a:off x="-3736661" y="-586950"/>
          <a:ext cx="4572258" cy="4572258"/>
        </a:xfrm>
        <a:prstGeom prst="blockArc">
          <a:avLst>
            <a:gd name="adj1" fmla="val 18900000"/>
            <a:gd name="adj2" fmla="val 2700000"/>
            <a:gd name="adj3" fmla="val 472"/>
          </a:avLst>
        </a:prstGeom>
        <a:noFill/>
        <a:ln w="3175" cap="flat" cmpd="sng" algn="ctr">
          <a:solidFill>
            <a:srgbClr val="00B0F0"/>
          </a:solidFill>
          <a:prstDash val="solid"/>
        </a:ln>
        <a:effectLst>
          <a:glow rad="533400">
            <a:srgbClr val="00B0F0">
              <a:alpha val="40000"/>
            </a:srgb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192FDB-C840-2643-AA7E-247CDEEB5E63}">
      <dsp:nvSpPr>
        <dsp:cNvPr id="0" name=""/>
        <dsp:cNvSpPr/>
      </dsp:nvSpPr>
      <dsp:spPr>
        <a:xfrm>
          <a:off x="753625" y="624237"/>
          <a:ext cx="1598021" cy="695238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Organics, exogenic or endogenic?</a:t>
          </a:r>
        </a:p>
      </dsp:txBody>
      <dsp:txXfrm>
        <a:off x="753625" y="624237"/>
        <a:ext cx="1598021" cy="695238"/>
      </dsp:txXfrm>
    </dsp:sp>
    <dsp:sp modelId="{5578DF78-84A4-6247-93B1-A874E5F2B18E}">
      <dsp:nvSpPr>
        <dsp:cNvPr id="0" name=""/>
        <dsp:cNvSpPr/>
      </dsp:nvSpPr>
      <dsp:spPr>
        <a:xfrm>
          <a:off x="274557" y="561196"/>
          <a:ext cx="844432" cy="8213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7AEDF0-8E55-5C47-A049-3FB54CD21B07}">
      <dsp:nvSpPr>
        <dsp:cNvPr id="0" name=""/>
        <dsp:cNvSpPr/>
      </dsp:nvSpPr>
      <dsp:spPr>
        <a:xfrm>
          <a:off x="693850" y="2089833"/>
          <a:ext cx="1675025" cy="67333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 dirty="0"/>
            <a:t>Ground CH</a:t>
          </a:r>
          <a:r>
            <a:rPr lang="en-US" sz="1600" b="0" i="0" kern="1200" baseline="-25000" dirty="0"/>
            <a:t>4</a:t>
          </a:r>
          <a:r>
            <a:rPr lang="en-US" sz="1600" b="0" i="0" kern="1200" baseline="0" dirty="0"/>
            <a:t>, O</a:t>
          </a:r>
          <a:r>
            <a:rPr lang="en-US" sz="1600" b="0" i="0" kern="1200" baseline="-25000" dirty="0"/>
            <a:t>2 </a:t>
          </a:r>
          <a:r>
            <a:rPr lang="en-US" sz="1600" b="0" i="0" kern="1200" baseline="0" dirty="0"/>
            <a:t>data</a:t>
          </a:r>
          <a:r>
            <a:rPr lang="en-US" sz="1600" b="0" i="0" kern="1200" baseline="-25000" dirty="0"/>
            <a:t> </a:t>
          </a:r>
          <a:r>
            <a:rPr lang="en-US" sz="1600" b="0" i="0" kern="1200" baseline="0" dirty="0"/>
            <a:t>in 4D.</a:t>
          </a:r>
        </a:p>
      </dsp:txBody>
      <dsp:txXfrm>
        <a:off x="693850" y="2089833"/>
        <a:ext cx="1675025" cy="673335"/>
      </dsp:txXfrm>
    </dsp:sp>
    <dsp:sp modelId="{004A2906-3FD2-D84A-8EA2-1B322BBAC73F}">
      <dsp:nvSpPr>
        <dsp:cNvPr id="0" name=""/>
        <dsp:cNvSpPr/>
      </dsp:nvSpPr>
      <dsp:spPr>
        <a:xfrm>
          <a:off x="279242" y="2035347"/>
          <a:ext cx="835064" cy="7823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924710"/>
              <a:satOff val="77646"/>
              <a:lumOff val="-162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84B12-4C75-459F-B71A-4D08319D656D}">
      <dsp:nvSpPr>
        <dsp:cNvPr id="0" name=""/>
        <dsp:cNvSpPr/>
      </dsp:nvSpPr>
      <dsp:spPr>
        <a:xfrm>
          <a:off x="0" y="23183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131E0C-F77F-4DEC-A6B9-42E8A943DE06}">
      <dsp:nvSpPr>
        <dsp:cNvPr id="0" name=""/>
        <dsp:cNvSpPr/>
      </dsp:nvSpPr>
      <dsp:spPr>
        <a:xfrm>
          <a:off x="0" y="231560"/>
          <a:ext cx="1011280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Science Goal:</a:t>
          </a:r>
          <a:endParaRPr lang="en-US" sz="1200" kern="1200" dirty="0"/>
        </a:p>
      </dsp:txBody>
      <dsp:txXfrm>
        <a:off x="0" y="231560"/>
        <a:ext cx="1011280" cy="624348"/>
      </dsp:txXfrm>
    </dsp:sp>
    <dsp:sp modelId="{438D4F65-5135-9D47-998D-CF114E4F9D11}">
      <dsp:nvSpPr>
        <dsp:cNvPr id="0" name=""/>
        <dsp:cNvSpPr/>
      </dsp:nvSpPr>
      <dsp:spPr>
        <a:xfrm>
          <a:off x="1067512" y="234914"/>
          <a:ext cx="2942797" cy="5670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Localize the sources and sinks for methane and organics on Mars.</a:t>
          </a:r>
        </a:p>
      </dsp:txBody>
      <dsp:txXfrm>
        <a:off x="1067512" y="234914"/>
        <a:ext cx="2942797" cy="567035"/>
      </dsp:txXfrm>
    </dsp:sp>
    <dsp:sp modelId="{5A62D891-53E5-3243-9C6A-E13DEC4092F1}">
      <dsp:nvSpPr>
        <dsp:cNvPr id="0" name=""/>
        <dsp:cNvSpPr/>
      </dsp:nvSpPr>
      <dsp:spPr>
        <a:xfrm>
          <a:off x="995355" y="690050"/>
          <a:ext cx="29990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20C5E8-CC12-2249-85CC-0DE03420B141}">
      <dsp:nvSpPr>
        <dsp:cNvPr id="0" name=""/>
        <dsp:cNvSpPr/>
      </dsp:nvSpPr>
      <dsp:spPr>
        <a:xfrm>
          <a:off x="0" y="647532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FC9569-81F7-8043-8363-28142A4FE009}">
      <dsp:nvSpPr>
        <dsp:cNvPr id="0" name=""/>
        <dsp:cNvSpPr/>
      </dsp:nvSpPr>
      <dsp:spPr>
        <a:xfrm>
          <a:off x="1695" y="686491"/>
          <a:ext cx="802248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Science Objectives: </a:t>
          </a:r>
          <a:endParaRPr lang="en-US" sz="1200" kern="1200" dirty="0"/>
        </a:p>
      </dsp:txBody>
      <dsp:txXfrm>
        <a:off x="1695" y="686491"/>
        <a:ext cx="802248" cy="624348"/>
      </dsp:txXfrm>
    </dsp:sp>
    <dsp:sp modelId="{2315E5C3-0D6D-0D4F-8CE8-0C130A128D76}">
      <dsp:nvSpPr>
        <dsp:cNvPr id="0" name=""/>
        <dsp:cNvSpPr/>
      </dsp:nvSpPr>
      <dsp:spPr>
        <a:xfrm>
          <a:off x="1084094" y="708836"/>
          <a:ext cx="2914016" cy="52535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Measure exogenic organic influx.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Measure atmospheric CH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4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/O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/H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O/H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O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 variability on the surface.</a:t>
          </a:r>
        </a:p>
      </dsp:txBody>
      <dsp:txXfrm>
        <a:off x="1084094" y="708836"/>
        <a:ext cx="2914016" cy="525354"/>
      </dsp:txXfrm>
    </dsp:sp>
    <dsp:sp modelId="{33F343BB-746F-0342-905E-135ACF5BEA6A}">
      <dsp:nvSpPr>
        <dsp:cNvPr id="0" name=""/>
        <dsp:cNvSpPr/>
      </dsp:nvSpPr>
      <dsp:spPr>
        <a:xfrm>
          <a:off x="802248" y="1287086"/>
          <a:ext cx="2700592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1C7DC-0D6F-408B-920C-B6C2B9CC71D5}">
      <dsp:nvSpPr>
        <dsp:cNvPr id="0" name=""/>
        <dsp:cNvSpPr/>
      </dsp:nvSpPr>
      <dsp:spPr>
        <a:xfrm>
          <a:off x="0" y="1271881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FC52E-A37D-408F-B4EF-0C59E690A0DB}">
      <dsp:nvSpPr>
        <dsp:cNvPr id="0" name=""/>
        <dsp:cNvSpPr/>
      </dsp:nvSpPr>
      <dsp:spPr>
        <a:xfrm>
          <a:off x="0" y="1430465"/>
          <a:ext cx="1011280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Surface Instruments: </a:t>
          </a:r>
        </a:p>
      </dsp:txBody>
      <dsp:txXfrm>
        <a:off x="0" y="1430465"/>
        <a:ext cx="1011280" cy="624348"/>
      </dsp:txXfrm>
    </dsp:sp>
    <dsp:sp modelId="{61420F68-A87E-4E94-8F9E-E9BDBD19BD05}">
      <dsp:nvSpPr>
        <dsp:cNvPr id="0" name=""/>
        <dsp:cNvSpPr/>
      </dsp:nvSpPr>
      <dsp:spPr>
        <a:xfrm>
          <a:off x="1067747" y="1435465"/>
          <a:ext cx="2942797" cy="5670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Mini-TLS [2 (CH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4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 and H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O)-4 channels (+O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, H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O</a:t>
          </a:r>
          <a:r>
            <a:rPr lang="en-US" sz="1200" kern="1200" baseline="-25000" dirty="0">
              <a:latin typeface="+mj-lt"/>
              <a:cs typeface="Arial" panose="020B0604020202020204" pitchFamily="34" charset="0"/>
            </a:rPr>
            <a:t>2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)]</a:t>
          </a:r>
        </a:p>
      </dsp:txBody>
      <dsp:txXfrm>
        <a:off x="1067747" y="1435465"/>
        <a:ext cx="2942797" cy="567035"/>
      </dsp:txXfrm>
    </dsp:sp>
    <dsp:sp modelId="{3FB0C82C-715C-4A15-A94B-FF8DF1B40154}">
      <dsp:nvSpPr>
        <dsp:cNvPr id="0" name=""/>
        <dsp:cNvSpPr/>
      </dsp:nvSpPr>
      <dsp:spPr>
        <a:xfrm>
          <a:off x="1011280" y="1867268"/>
          <a:ext cx="29990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5E0AAA-E18C-4BAF-A52A-693EDAFD88F2}">
      <dsp:nvSpPr>
        <dsp:cNvPr id="0" name=""/>
        <dsp:cNvSpPr/>
      </dsp:nvSpPr>
      <dsp:spPr>
        <a:xfrm>
          <a:off x="0" y="1896229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671C02-E06E-48F3-BD9F-097ED8766127}">
      <dsp:nvSpPr>
        <dsp:cNvPr id="0" name=""/>
        <dsp:cNvSpPr/>
      </dsp:nvSpPr>
      <dsp:spPr>
        <a:xfrm>
          <a:off x="0" y="1927753"/>
          <a:ext cx="1011280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Orbiting Instrument:</a:t>
          </a:r>
          <a:endParaRPr lang="en-US" sz="1200" kern="1200" dirty="0">
            <a:latin typeface="+mj-lt"/>
            <a:cs typeface="Arial" panose="020B0604020202020204" pitchFamily="34" charset="0"/>
          </a:endParaRPr>
        </a:p>
      </dsp:txBody>
      <dsp:txXfrm>
        <a:off x="0" y="1927753"/>
        <a:ext cx="1011280" cy="624348"/>
      </dsp:txXfrm>
    </dsp:sp>
    <dsp:sp modelId="{69455B33-445B-419C-B1EB-1BB73FBB73DE}">
      <dsp:nvSpPr>
        <dsp:cNvPr id="0" name=""/>
        <dsp:cNvSpPr/>
      </dsp:nvSpPr>
      <dsp:spPr>
        <a:xfrm>
          <a:off x="1067512" y="1924581"/>
          <a:ext cx="2942797" cy="5670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Widefield camera with appropriate filter (likely UV).</a:t>
          </a:r>
        </a:p>
      </dsp:txBody>
      <dsp:txXfrm>
        <a:off x="1067512" y="1924581"/>
        <a:ext cx="2942797" cy="567035"/>
      </dsp:txXfrm>
    </dsp:sp>
    <dsp:sp modelId="{EDCB0530-F60C-4875-B4B8-F4EB529CB64C}">
      <dsp:nvSpPr>
        <dsp:cNvPr id="0" name=""/>
        <dsp:cNvSpPr/>
      </dsp:nvSpPr>
      <dsp:spPr>
        <a:xfrm>
          <a:off x="1011280" y="2491616"/>
          <a:ext cx="29990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9D3A3B-11C1-414A-9062-5881E135715F}">
      <dsp:nvSpPr>
        <dsp:cNvPr id="0" name=""/>
        <dsp:cNvSpPr/>
      </dsp:nvSpPr>
      <dsp:spPr>
        <a:xfrm>
          <a:off x="0" y="2520578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0976E8-9B63-4562-9AC2-9A70239E5D2D}">
      <dsp:nvSpPr>
        <dsp:cNvPr id="0" name=""/>
        <dsp:cNvSpPr/>
      </dsp:nvSpPr>
      <dsp:spPr>
        <a:xfrm>
          <a:off x="4318" y="2439500"/>
          <a:ext cx="1011280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Mission Duration: </a:t>
          </a:r>
        </a:p>
      </dsp:txBody>
      <dsp:txXfrm>
        <a:off x="4318" y="2439500"/>
        <a:ext cx="1011280" cy="624348"/>
      </dsp:txXfrm>
    </dsp:sp>
    <dsp:sp modelId="{2656A96E-69EF-4661-B681-0DE00DA70EAF}">
      <dsp:nvSpPr>
        <dsp:cNvPr id="0" name=""/>
        <dsp:cNvSpPr/>
      </dsp:nvSpPr>
      <dsp:spPr>
        <a:xfrm>
          <a:off x="1067512" y="2517408"/>
          <a:ext cx="2942797" cy="5670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Primary: 1 Mars year, Extended: 2 Mars Years</a:t>
          </a:r>
        </a:p>
      </dsp:txBody>
      <dsp:txXfrm>
        <a:off x="1067512" y="2517408"/>
        <a:ext cx="2942797" cy="567035"/>
      </dsp:txXfrm>
    </dsp:sp>
    <dsp:sp modelId="{D7C7612A-4108-44D0-90ED-4F38AB0862BC}">
      <dsp:nvSpPr>
        <dsp:cNvPr id="0" name=""/>
        <dsp:cNvSpPr/>
      </dsp:nvSpPr>
      <dsp:spPr>
        <a:xfrm>
          <a:off x="1011280" y="2760864"/>
          <a:ext cx="29990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83945-F84E-4FD6-ABF7-829FC8C690BF}">
      <dsp:nvSpPr>
        <dsp:cNvPr id="0" name=""/>
        <dsp:cNvSpPr/>
      </dsp:nvSpPr>
      <dsp:spPr>
        <a:xfrm>
          <a:off x="0" y="3144926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FA0AEF-9F4C-40E8-920D-2AD9B3A59831}">
      <dsp:nvSpPr>
        <dsp:cNvPr id="0" name=""/>
        <dsp:cNvSpPr/>
      </dsp:nvSpPr>
      <dsp:spPr>
        <a:xfrm>
          <a:off x="0" y="2853880"/>
          <a:ext cx="1011280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Configuration: </a:t>
          </a:r>
        </a:p>
      </dsp:txBody>
      <dsp:txXfrm>
        <a:off x="0" y="2853880"/>
        <a:ext cx="1011280" cy="624348"/>
      </dsp:txXfrm>
    </dsp:sp>
    <dsp:sp modelId="{5E16EE36-52FA-45E6-8A38-770C06A71A51}">
      <dsp:nvSpPr>
        <dsp:cNvPr id="0" name=""/>
        <dsp:cNvSpPr/>
      </dsp:nvSpPr>
      <dsp:spPr>
        <a:xfrm>
          <a:off x="1055152" y="3617970"/>
          <a:ext cx="2942797" cy="5670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One SHIELD lander with cruise stage, cruise stage stays in orbit as mothership</a:t>
          </a:r>
        </a:p>
      </dsp:txBody>
      <dsp:txXfrm>
        <a:off x="1055152" y="3617970"/>
        <a:ext cx="2942797" cy="567035"/>
      </dsp:txXfrm>
    </dsp:sp>
    <dsp:sp modelId="{92B9F500-4F9E-4188-B6D0-79DC418C8A0B}">
      <dsp:nvSpPr>
        <dsp:cNvPr id="0" name=""/>
        <dsp:cNvSpPr/>
      </dsp:nvSpPr>
      <dsp:spPr>
        <a:xfrm>
          <a:off x="1012209" y="3575250"/>
          <a:ext cx="29990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44A1F-F21B-4781-A3D1-D31D814BFF94}">
      <dsp:nvSpPr>
        <dsp:cNvPr id="0" name=""/>
        <dsp:cNvSpPr/>
      </dsp:nvSpPr>
      <dsp:spPr>
        <a:xfrm>
          <a:off x="0" y="3769275"/>
          <a:ext cx="40112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5AF02F-D243-4C2E-B06F-8471ACE6BA33}">
      <dsp:nvSpPr>
        <dsp:cNvPr id="0" name=""/>
        <dsp:cNvSpPr/>
      </dsp:nvSpPr>
      <dsp:spPr>
        <a:xfrm>
          <a:off x="0" y="3598066"/>
          <a:ext cx="1011280" cy="6243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cs typeface="Arial" panose="020B0604020202020204" pitchFamily="34" charset="0"/>
            </a:rPr>
            <a:t>Mission Design</a:t>
          </a:r>
          <a:r>
            <a:rPr lang="en-US" sz="1200" kern="1200" dirty="0">
              <a:latin typeface="+mj-lt"/>
              <a:cs typeface="Arial" panose="020B0604020202020204" pitchFamily="34" charset="0"/>
            </a:rPr>
            <a:t>: </a:t>
          </a:r>
        </a:p>
      </dsp:txBody>
      <dsp:txXfrm>
        <a:off x="0" y="3598066"/>
        <a:ext cx="1011280" cy="624348"/>
      </dsp:txXfrm>
    </dsp:sp>
    <dsp:sp modelId="{3AD7D3A9-D1EA-4354-B12C-E19273B48D8A}">
      <dsp:nvSpPr>
        <dsp:cNvPr id="0" name=""/>
        <dsp:cNvSpPr/>
      </dsp:nvSpPr>
      <dsp:spPr>
        <a:xfrm>
          <a:off x="1059713" y="2838129"/>
          <a:ext cx="2942797" cy="5670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Ballistic trajectory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Landing at equator +/- 30° latitude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  <a:cs typeface="Arial" panose="020B0604020202020204" pitchFamily="34" charset="0"/>
            </a:rPr>
            <a:t>Orbit areostationary</a:t>
          </a:r>
        </a:p>
      </dsp:txBody>
      <dsp:txXfrm>
        <a:off x="1059713" y="2838129"/>
        <a:ext cx="2942797" cy="567035"/>
      </dsp:txXfrm>
    </dsp:sp>
    <dsp:sp modelId="{18FFA08A-5732-4CB0-8596-F8789F755B2C}">
      <dsp:nvSpPr>
        <dsp:cNvPr id="0" name=""/>
        <dsp:cNvSpPr/>
      </dsp:nvSpPr>
      <dsp:spPr>
        <a:xfrm>
          <a:off x="1012209" y="4056380"/>
          <a:ext cx="29990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6014-1E5E-824C-B171-A9B6518A7DF2}">
      <dsp:nvSpPr>
        <dsp:cNvPr id="0" name=""/>
        <dsp:cNvSpPr/>
      </dsp:nvSpPr>
      <dsp:spPr>
        <a:xfrm>
          <a:off x="-5539394" y="-841354"/>
          <a:ext cx="6595478" cy="659547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87F16-B043-CE4C-AB1B-B3AA74A84646}">
      <dsp:nvSpPr>
        <dsp:cNvPr id="0" name=""/>
        <dsp:cNvSpPr/>
      </dsp:nvSpPr>
      <dsp:spPr>
        <a:xfrm>
          <a:off x="461726" y="306109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Why Mars?</a:t>
          </a:r>
        </a:p>
      </dsp:txBody>
      <dsp:txXfrm>
        <a:off x="461726" y="306109"/>
        <a:ext cx="4508059" cy="612610"/>
      </dsp:txXfrm>
    </dsp:sp>
    <dsp:sp modelId="{824C74E4-77F0-0746-B935-FB4171AAFCD1}">
      <dsp:nvSpPr>
        <dsp:cNvPr id="0" name=""/>
        <dsp:cNvSpPr/>
      </dsp:nvSpPr>
      <dsp:spPr>
        <a:xfrm>
          <a:off x="78844" y="229532"/>
          <a:ext cx="765762" cy="765762"/>
        </a:xfrm>
        <a:prstGeom prst="ellipse">
          <a:avLst/>
        </a:prstGeom>
        <a:solidFill>
          <a:srgbClr val="FF00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7EAD8-0DB7-4F45-B699-902B153D6D74}">
      <dsp:nvSpPr>
        <dsp:cNvPr id="0" name=""/>
        <dsp:cNvSpPr/>
      </dsp:nvSpPr>
      <dsp:spPr>
        <a:xfrm>
          <a:off x="900704" y="1224730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to do it small?</a:t>
          </a:r>
        </a:p>
      </dsp:txBody>
      <dsp:txXfrm>
        <a:off x="900704" y="1224730"/>
        <a:ext cx="4069080" cy="612610"/>
      </dsp:txXfrm>
    </dsp:sp>
    <dsp:sp modelId="{302B3032-9392-F042-8051-874C140E36D8}">
      <dsp:nvSpPr>
        <dsp:cNvPr id="0" name=""/>
        <dsp:cNvSpPr/>
      </dsp:nvSpPr>
      <dsp:spPr>
        <a:xfrm>
          <a:off x="517823" y="1148154"/>
          <a:ext cx="765762" cy="765762"/>
        </a:xfrm>
        <a:prstGeom prst="ellipse">
          <a:avLst/>
        </a:prstGeom>
        <a:solidFill>
          <a:schemeClr val="accent2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6FC9E-A649-FF42-B4EB-F3F03BA1ACAE}">
      <dsp:nvSpPr>
        <dsp:cNvPr id="0" name=""/>
        <dsp:cNvSpPr/>
      </dsp:nvSpPr>
      <dsp:spPr>
        <a:xfrm>
          <a:off x="1035435" y="2143351"/>
          <a:ext cx="393434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science?</a:t>
          </a:r>
        </a:p>
      </dsp:txBody>
      <dsp:txXfrm>
        <a:off x="1035435" y="2143351"/>
        <a:ext cx="3934349" cy="612610"/>
      </dsp:txXfrm>
    </dsp:sp>
    <dsp:sp modelId="{1251694A-194A-914E-9FF4-6E9CC38E7B19}">
      <dsp:nvSpPr>
        <dsp:cNvPr id="0" name=""/>
        <dsp:cNvSpPr/>
      </dsp:nvSpPr>
      <dsp:spPr>
        <a:xfrm>
          <a:off x="652554" y="2066775"/>
          <a:ext cx="765762" cy="765762"/>
        </a:xfrm>
        <a:prstGeom prst="ellipse">
          <a:avLst/>
        </a:prstGeom>
        <a:solidFill>
          <a:srgbClr val="FFFF0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56666-B330-8642-B6CC-D83863076ECB}">
      <dsp:nvSpPr>
        <dsp:cNvPr id="0" name=""/>
        <dsp:cNvSpPr/>
      </dsp:nvSpPr>
      <dsp:spPr>
        <a:xfrm>
          <a:off x="900704" y="3061973"/>
          <a:ext cx="4069080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mission concepts?</a:t>
          </a:r>
        </a:p>
      </dsp:txBody>
      <dsp:txXfrm>
        <a:off x="900704" y="3061973"/>
        <a:ext cx="4069080" cy="612610"/>
      </dsp:txXfrm>
    </dsp:sp>
    <dsp:sp modelId="{8AC9986D-20A9-ED4D-9509-A899DFB9D28F}">
      <dsp:nvSpPr>
        <dsp:cNvPr id="0" name=""/>
        <dsp:cNvSpPr/>
      </dsp:nvSpPr>
      <dsp:spPr>
        <a:xfrm>
          <a:off x="517823" y="2985396"/>
          <a:ext cx="765762" cy="765762"/>
        </a:xfrm>
        <a:prstGeom prst="ellipse">
          <a:avLst/>
        </a:prstGeom>
        <a:solidFill>
          <a:srgbClr val="00B050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5BDB-5645-734C-A983-8BFBC8D5EFDE}">
      <dsp:nvSpPr>
        <dsp:cNvPr id="0" name=""/>
        <dsp:cNvSpPr/>
      </dsp:nvSpPr>
      <dsp:spPr>
        <a:xfrm>
          <a:off x="461726" y="3980594"/>
          <a:ext cx="4508059" cy="6126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62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Last thoughts &amp; summary</a:t>
          </a:r>
        </a:p>
      </dsp:txBody>
      <dsp:txXfrm>
        <a:off x="461726" y="3980594"/>
        <a:ext cx="4508059" cy="612610"/>
      </dsp:txXfrm>
    </dsp:sp>
    <dsp:sp modelId="{FFC78252-FAD9-1844-BCE3-8E5473EC4E19}">
      <dsp:nvSpPr>
        <dsp:cNvPr id="0" name=""/>
        <dsp:cNvSpPr/>
      </dsp:nvSpPr>
      <dsp:spPr>
        <a:xfrm>
          <a:off x="78844" y="3904018"/>
          <a:ext cx="765762" cy="765762"/>
        </a:xfrm>
        <a:prstGeom prst="ellipse">
          <a:avLst/>
        </a:prstGeom>
        <a:solidFill>
          <a:srgbClr val="0432FF"/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C22A1-1188-4D24-88F0-83CDF9EA4666}" type="datetimeFigureOut">
              <a:rPr lang="en-US" smtClean="0"/>
              <a:t>5/10/20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A0851-335F-41AD-9484-2CD4F64BF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5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65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2B37-09BC-E044-B36B-35223A9544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59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2B37-09BC-E044-B36B-35223A9544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68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Shape 8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23" name="Shape 8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  <a:defRPr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6020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C72C42-5F07-1840-8F70-782CEE844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72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C72C42-5F07-1840-8F70-782CEE844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44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Shape 8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23" name="Shape 8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  <a:defRPr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3138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38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2B37-09BC-E044-B36B-35223A9544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52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91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i="0" baseline="0" dirty="0">
                <a:solidFill>
                  <a:srgbClr val="FF0000"/>
                </a:solidFill>
              </a:rPr>
              <a:t>Piggyback</a:t>
            </a:r>
          </a:p>
          <a:p>
            <a:pPr marL="685800" lvl="1" indent="-228600">
              <a:buFont typeface="+mj-lt"/>
              <a:buAutoNum type="alphaLcParenR"/>
            </a:pPr>
            <a:r>
              <a:rPr lang="en-US" i="0" baseline="0" dirty="0">
                <a:solidFill>
                  <a:srgbClr val="FF0000"/>
                </a:solidFill>
              </a:rPr>
              <a:t>Release after launch</a:t>
            </a:r>
            <a:endParaRPr lang="en-US" b="1" i="0" baseline="0" dirty="0">
              <a:solidFill>
                <a:srgbClr val="FF0000"/>
              </a:solidFill>
            </a:endParaRPr>
          </a:p>
          <a:p>
            <a:pPr marL="685800" lvl="1" indent="-228600">
              <a:buFont typeface="+mj-lt"/>
              <a:buAutoNum type="alphaLcParenR"/>
            </a:pPr>
            <a:r>
              <a:rPr lang="en-US" i="0" baseline="0" dirty="0">
                <a:solidFill>
                  <a:srgbClr val="FF0000"/>
                </a:solidFill>
              </a:rPr>
              <a:t>Release prior to arrival</a:t>
            </a:r>
          </a:p>
          <a:p>
            <a:pPr marL="685800" lvl="1" indent="-228600">
              <a:buFont typeface="+mj-lt"/>
              <a:buAutoNum type="alphaLcParenR"/>
            </a:pPr>
            <a:r>
              <a:rPr lang="en-US" i="0" baseline="0" dirty="0">
                <a:solidFill>
                  <a:srgbClr val="FF0000"/>
                </a:solidFill>
              </a:rPr>
              <a:t>(Not included in the chart - for landers) Release during EDL or after landing – these devices should be considered “detachable instruments”.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Small launch vehicle + a solid motor. So far Firefly is the only one that seems to be capable to lift about 1000 kg to LEO, or with a STAR30 about 200 kg to Mars.  But there are other emerging small LVs such as </a:t>
            </a:r>
            <a:r>
              <a:rPr lang="en-US" baseline="0" dirty="0" err="1"/>
              <a:t>RocketLabs</a:t>
            </a:r>
            <a:r>
              <a:rPr lang="en-US" baseline="0" dirty="0"/>
              <a:t>, VOX/Virgin, Astra, et al.  F</a:t>
            </a:r>
            <a:r>
              <a:rPr lang="en-US" b="0" baseline="0" dirty="0"/>
              <a:t>irefly status:  </a:t>
            </a:r>
            <a:r>
              <a:rPr lang="en-US" baseline="0" dirty="0"/>
              <a:t>We visited Firefly in September. </a:t>
            </a:r>
            <a:r>
              <a:rPr lang="en-US" b="0" baseline="0" dirty="0"/>
              <a:t>CDR planned in January, USAF and NASA/LSP are invited.  Funded through the 1</a:t>
            </a:r>
            <a:r>
              <a:rPr lang="en-US" b="0" baseline="30000" dirty="0"/>
              <a:t>st</a:t>
            </a:r>
            <a:r>
              <a:rPr lang="en-US" b="0" baseline="0" dirty="0"/>
              <a:t> launch planned for end on 2019.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Rideshare 2ndary P/L on ESPA – the most promising option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60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Notes: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V’s are approximate;  </a:t>
            </a: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V’s don’t necessarily add, especially with SEP;  SEP </a:t>
            </a: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V’s based on 300 kg and 45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values require proper Earth-Mars alignment (i.e. Launch/arrival dates)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Positive C3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departures require correct asymptote (i.e. stringent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constraints on the launch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geometry), C3=0 does not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32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2B37-09BC-E044-B36B-35223A9544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50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205">
              <a:defRPr/>
            </a:pPr>
            <a:endParaRPr lang="en-US" b="0" i="0" baseline="0" dirty="0">
              <a:solidFill>
                <a:srgbClr val="FF0000"/>
              </a:solidFill>
            </a:endParaRPr>
          </a:p>
          <a:p>
            <a:pPr defTabSz="912205">
              <a:defRPr/>
            </a:pPr>
            <a:r>
              <a:rPr lang="en-US" b="0" i="0" baseline="0" dirty="0">
                <a:solidFill>
                  <a:srgbClr val="FF0000"/>
                </a:solidFill>
              </a:rPr>
              <a:t>Note:  add a MEPAG goals matrix/HEO SKGs </a:t>
            </a:r>
            <a:r>
              <a:rPr lang="en-US" b="0" i="0" baseline="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b="0" i="0" baseline="0" dirty="0">
                <a:solidFill>
                  <a:srgbClr val="FF0000"/>
                </a:solidFill>
              </a:rPr>
              <a:t>update for small s/c</a:t>
            </a:r>
            <a:endParaRPr lang="en-US" b="0" i="0" dirty="0">
              <a:solidFill>
                <a:srgbClr val="FF0000"/>
              </a:solidFill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81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i="0" baseline="0" dirty="0">
              <a:solidFill>
                <a:srgbClr val="FF0000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baseline="0" dirty="0">
                <a:solidFill>
                  <a:srgbClr val="FF0000"/>
                </a:solidFill>
              </a:rPr>
              <a:t>NOTE: 3D can be done from orbit with one asset.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baseline="0" dirty="0">
                <a:solidFill>
                  <a:srgbClr val="FF0000"/>
                </a:solidFill>
              </a:rPr>
              <a:t>3 landed assets can cost up to 200 M.</a:t>
            </a:r>
            <a:endParaRPr lang="en-US" b="0" i="0" dirty="0">
              <a:solidFill>
                <a:srgbClr val="FF0000"/>
              </a:solidFill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74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2B37-09BC-E044-B36B-35223A9544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9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205">
              <a:defRPr/>
            </a:pPr>
            <a:endParaRPr lang="en-US" b="0" i="0" baseline="0" dirty="0">
              <a:solidFill>
                <a:srgbClr val="FF0000"/>
              </a:solidFill>
            </a:endParaRPr>
          </a:p>
          <a:p>
            <a:pPr defTabSz="912205">
              <a:defRPr/>
            </a:pPr>
            <a:r>
              <a:rPr lang="en-US" b="0" i="0" baseline="0" dirty="0">
                <a:solidFill>
                  <a:srgbClr val="FF0000"/>
                </a:solidFill>
              </a:rPr>
              <a:t>Note:  add a MEPAG goals matrix/HEO SKGs </a:t>
            </a:r>
            <a:r>
              <a:rPr lang="en-US" b="0" i="0" baseline="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b="0" i="0" baseline="0" dirty="0">
                <a:solidFill>
                  <a:srgbClr val="FF0000"/>
                </a:solidFill>
              </a:rPr>
              <a:t>update for small s/c</a:t>
            </a:r>
            <a:endParaRPr lang="en-US" b="0" i="0" dirty="0">
              <a:solidFill>
                <a:srgbClr val="FF0000"/>
              </a:solidFill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30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31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693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00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5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/>
              <a:t>(Telecom of up to MAVEN-class relay could be included, but it is not in the baseline.)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70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2B37-09BC-E044-B36B-35223A9544A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6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79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A0851-335F-41AD-9484-2CD4F64BF9F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901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C72C42-5F07-1840-8F70-782CEE844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08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887" y="1932776"/>
            <a:ext cx="5944115" cy="6041660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2799" y="3132146"/>
            <a:ext cx="6595843" cy="2013783"/>
          </a:xfrm>
        </p:spPr>
        <p:txBody>
          <a:bodyPr/>
          <a:lstStyle>
            <a:lvl1pPr marL="0" indent="0" algn="l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812800" y="1905068"/>
            <a:ext cx="6595843" cy="64293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207" y="6677896"/>
            <a:ext cx="83429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This document has been reviewed and determined not to contain export-controlled technical data. Pre-decisional. For planning and discussion only.</a:t>
            </a:r>
          </a:p>
        </p:txBody>
      </p:sp>
      <p:sp>
        <p:nvSpPr>
          <p:cNvPr id="13" name="Arc 12"/>
          <p:cNvSpPr/>
          <p:nvPr/>
        </p:nvSpPr>
        <p:spPr>
          <a:xfrm rot="3819245" flipH="1" flipV="1">
            <a:off x="-86093" y="1076426"/>
            <a:ext cx="5460840" cy="4472789"/>
          </a:xfrm>
          <a:prstGeom prst="arc">
            <a:avLst>
              <a:gd name="adj1" fmla="val 10472927"/>
              <a:gd name="adj2" fmla="val 21345680"/>
            </a:avLst>
          </a:prstGeom>
          <a:ln w="25400">
            <a:solidFill>
              <a:srgbClr val="FF0000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6AAEBA-8592-9540-99EB-3781ACD4505E}"/>
              </a:ext>
            </a:extLst>
          </p:cNvPr>
          <p:cNvSpPr/>
          <p:nvPr userDrawn="1"/>
        </p:nvSpPr>
        <p:spPr bwMode="auto">
          <a:xfrm>
            <a:off x="8712200" y="1015999"/>
            <a:ext cx="431800" cy="1778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930" y="84617"/>
            <a:ext cx="1469263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8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" y="4944543"/>
            <a:ext cx="9144000" cy="1896589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" y="1143000"/>
            <a:ext cx="8817788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52401" y="25399"/>
            <a:ext cx="6482668" cy="685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BAEE-5A87-418F-97B8-383274802E70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Pre-decisional. For planning and discussion only.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9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1"/>
          <p:cNvCxnSpPr>
            <a:cxnSpLocks noChangeShapeType="1"/>
          </p:cNvCxnSpPr>
          <p:nvPr/>
        </p:nvCxnSpPr>
        <p:spPr bwMode="auto">
          <a:xfrm>
            <a:off x="4572000" y="990600"/>
            <a:ext cx="0" cy="5486400"/>
          </a:xfrm>
          <a:prstGeom prst="line">
            <a:avLst/>
          </a:prstGeom>
          <a:noFill/>
          <a:ln w="38100">
            <a:solidFill>
              <a:srgbClr val="004080"/>
            </a:solidFill>
            <a:round/>
            <a:headEnd/>
            <a:tailEnd/>
          </a:ln>
        </p:spPr>
      </p:cxnSp>
      <p:cxnSp>
        <p:nvCxnSpPr>
          <p:cNvPr id="10" name="Straight Connector 12"/>
          <p:cNvCxnSpPr>
            <a:cxnSpLocks noChangeShapeType="1"/>
          </p:cNvCxnSpPr>
          <p:nvPr/>
        </p:nvCxnSpPr>
        <p:spPr bwMode="auto">
          <a:xfrm>
            <a:off x="152400" y="3733800"/>
            <a:ext cx="8839200" cy="0"/>
          </a:xfrm>
          <a:prstGeom prst="line">
            <a:avLst/>
          </a:prstGeom>
          <a:noFill/>
          <a:ln w="38100">
            <a:solidFill>
              <a:srgbClr val="004080"/>
            </a:solidFill>
            <a:round/>
            <a:headEnd/>
            <a:tailEnd/>
          </a:ln>
        </p:spPr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2667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152400" y="3810000"/>
            <a:ext cx="4343400" cy="2667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990600"/>
            <a:ext cx="4343400" cy="2667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48200" y="3810000"/>
            <a:ext cx="4343400" cy="2667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9ADB6E-6945-4A60-AB74-2D6F74A914EF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Pre-decisional. For planning and discussion only.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0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 lIns="91432" tIns="45716" rIns="91432" bIns="4571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 lIns="91432" tIns="45716" rIns="91432" bIns="4571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9ABB-F155-4820-ACA8-826A54CC8972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Pre-decisional. For planning and discussion only.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61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2818139"/>
            <a:ext cx="9144000" cy="12166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10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plus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02804"/>
            <a:ext cx="9144000" cy="1216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22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18D3-3659-4D71-A28A-7D34133EBADB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Pre-decisional. For planning and discussion only.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707374" y="2252663"/>
            <a:ext cx="7730835" cy="923330"/>
          </a:xfrm>
        </p:spPr>
        <p:txBody>
          <a:bodyPr wrap="square">
            <a:spAutoFit/>
          </a:bodyPr>
          <a:lstStyle>
            <a:lvl1pPr marL="0" indent="0" algn="ctr">
              <a:buNone/>
              <a:defRPr sz="5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704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8D29D-949D-204C-A06A-E62CD2AAC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9400" y="1742388"/>
            <a:ext cx="4972050" cy="2387600"/>
          </a:xfrm>
        </p:spPr>
        <p:txBody>
          <a:bodyPr anchor="ctr">
            <a:normAutofit/>
          </a:bodyPr>
          <a:lstStyle>
            <a:lvl1pPr algn="l">
              <a:defRPr sz="40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9954D-7DC9-C24F-A0D9-C702FF723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9400" y="4222063"/>
            <a:ext cx="49720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72CFB-022A-F44E-B8FB-0CC64F8AD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12206F-5C68-AC47-B9E8-58CF5DE90BDC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F7D7D-D49A-3644-BA1F-75B0DAF8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6x Strategic Investments MYR FY20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6D1B6-22FB-C34F-A761-82631681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0376C0-3EB6-9248-95E7-75EBE4094AF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7A57E34-70A4-9649-9935-D9DB94086CE5}"/>
              </a:ext>
            </a:extLst>
          </p:cNvPr>
          <p:cNvGrpSpPr/>
          <p:nvPr userDrawn="1"/>
        </p:nvGrpSpPr>
        <p:grpSpPr>
          <a:xfrm>
            <a:off x="152400" y="1555796"/>
            <a:ext cx="2578608" cy="3048000"/>
            <a:chOff x="376515" y="1493520"/>
            <a:chExt cx="2578608" cy="3048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2E1B36A-5C02-8742-8A5D-831032446592}"/>
                </a:ext>
              </a:extLst>
            </p:cNvPr>
            <p:cNvSpPr/>
            <p:nvPr/>
          </p:nvSpPr>
          <p:spPr>
            <a:xfrm>
              <a:off x="381000" y="1994263"/>
              <a:ext cx="2551177" cy="2547257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white"/>
                </a:solidFill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1A4904B-A5FA-BA47-B438-E1A27024F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3528587">
              <a:off x="404708" y="2004908"/>
              <a:ext cx="2505456" cy="250545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350B062-2C6D-FA4A-8A1C-5D1FAB9EB48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376515" y="1493520"/>
              <a:ext cx="2578608" cy="2926080"/>
            </a:xfrm>
            <a:prstGeom prst="rect">
              <a:avLst/>
            </a:prstGeom>
          </p:spPr>
        </p:pic>
        <p:sp>
          <p:nvSpPr>
            <p:cNvPr id="13" name="Rectangle 58">
              <a:extLst>
                <a:ext uri="{FF2B5EF4-FFF2-40B4-BE49-F238E27FC236}">
                  <a16:creationId xmlns:a16="http://schemas.microsoft.com/office/drawing/2014/main" id="{24A66B3F-CD7E-0E4E-AEFF-131AC30F367E}"/>
                </a:ext>
              </a:extLst>
            </p:cNvPr>
            <p:cNvSpPr/>
            <p:nvPr/>
          </p:nvSpPr>
          <p:spPr>
            <a:xfrm>
              <a:off x="722376" y="3048000"/>
              <a:ext cx="1934632" cy="1312340"/>
            </a:xfrm>
            <a:custGeom>
              <a:avLst/>
              <a:gdLst>
                <a:gd name="connsiteX0" fmla="*/ 0 w 1934632"/>
                <a:gd name="connsiteY0" fmla="*/ 0 h 923330"/>
                <a:gd name="connsiteX1" fmla="*/ 1934632 w 1934632"/>
                <a:gd name="connsiteY1" fmla="*/ 0 h 923330"/>
                <a:gd name="connsiteX2" fmla="*/ 1934632 w 1934632"/>
                <a:gd name="connsiteY2" fmla="*/ 923330 h 923330"/>
                <a:gd name="connsiteX3" fmla="*/ 0 w 1934632"/>
                <a:gd name="connsiteY3" fmla="*/ 923330 h 923330"/>
                <a:gd name="connsiteX4" fmla="*/ 0 w 1934632"/>
                <a:gd name="connsiteY4" fmla="*/ 0 h 923330"/>
                <a:gd name="connsiteX0" fmla="*/ 193351 w 1934632"/>
                <a:gd name="connsiteY0" fmla="*/ 0 h 1009082"/>
                <a:gd name="connsiteX1" fmla="*/ 1934632 w 1934632"/>
                <a:gd name="connsiteY1" fmla="*/ 85752 h 1009082"/>
                <a:gd name="connsiteX2" fmla="*/ 1934632 w 1934632"/>
                <a:gd name="connsiteY2" fmla="*/ 1009082 h 1009082"/>
                <a:gd name="connsiteX3" fmla="*/ 0 w 1934632"/>
                <a:gd name="connsiteY3" fmla="*/ 1009082 h 1009082"/>
                <a:gd name="connsiteX4" fmla="*/ 193351 w 1934632"/>
                <a:gd name="connsiteY4" fmla="*/ 0 h 1009082"/>
                <a:gd name="connsiteX0" fmla="*/ 193351 w 1934632"/>
                <a:gd name="connsiteY0" fmla="*/ 0 h 1009082"/>
                <a:gd name="connsiteX1" fmla="*/ 1934632 w 1934632"/>
                <a:gd name="connsiteY1" fmla="*/ 85752 h 1009082"/>
                <a:gd name="connsiteX2" fmla="*/ 1934632 w 1934632"/>
                <a:gd name="connsiteY2" fmla="*/ 1009082 h 1009082"/>
                <a:gd name="connsiteX3" fmla="*/ 0 w 1934632"/>
                <a:gd name="connsiteY3" fmla="*/ 1009082 h 1009082"/>
                <a:gd name="connsiteX4" fmla="*/ 193351 w 1934632"/>
                <a:gd name="connsiteY4" fmla="*/ 0 h 1009082"/>
                <a:gd name="connsiteX0" fmla="*/ 193351 w 1934632"/>
                <a:gd name="connsiteY0" fmla="*/ 0 h 1009082"/>
                <a:gd name="connsiteX1" fmla="*/ 1934632 w 1934632"/>
                <a:gd name="connsiteY1" fmla="*/ 85752 h 1009082"/>
                <a:gd name="connsiteX2" fmla="*/ 1934632 w 1934632"/>
                <a:gd name="connsiteY2" fmla="*/ 1009082 h 1009082"/>
                <a:gd name="connsiteX3" fmla="*/ 0 w 1934632"/>
                <a:gd name="connsiteY3" fmla="*/ 1009082 h 1009082"/>
                <a:gd name="connsiteX4" fmla="*/ 193351 w 1934632"/>
                <a:gd name="connsiteY4" fmla="*/ 0 h 100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632" h="1009082">
                  <a:moveTo>
                    <a:pt x="193351" y="0"/>
                  </a:moveTo>
                  <a:cubicBezTo>
                    <a:pt x="1135286" y="485801"/>
                    <a:pt x="1354205" y="57168"/>
                    <a:pt x="1934632" y="85752"/>
                  </a:cubicBezTo>
                  <a:lnTo>
                    <a:pt x="1934632" y="1009082"/>
                  </a:lnTo>
                  <a:lnTo>
                    <a:pt x="0" y="1009082"/>
                  </a:lnTo>
                  <a:lnTo>
                    <a:pt x="193351" y="0"/>
                  </a:lnTo>
                  <a:close/>
                </a:path>
              </a:pathLst>
            </a:cu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0753345"/>
                </a:avLst>
              </a:prstTxWarp>
              <a:spAutoFit/>
            </a:bodyPr>
            <a:lstStyle/>
            <a:p>
              <a:pPr algn="ctr"/>
              <a:r>
                <a:rPr lang="en-US" sz="3200" b="1" dirty="0" err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Desdemona" pitchFamily="82" charset="77"/>
                </a:rPr>
                <a:t>mars</a:t>
              </a:r>
              <a:r>
                <a:rPr lang="en-US" sz="1400" b="1" dirty="0" err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Desdemona" pitchFamily="82" charset="77"/>
                </a:rPr>
                <a:t>X</a:t>
              </a:r>
              <a:endParaRPr lang="en-US" sz="32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14" name="Rectangle 58">
              <a:extLst>
                <a:ext uri="{FF2B5EF4-FFF2-40B4-BE49-F238E27FC236}">
                  <a16:creationId xmlns:a16="http://schemas.microsoft.com/office/drawing/2014/main" id="{2CF0D619-7CD5-1A48-BCB2-193A2E1EEC60}"/>
                </a:ext>
              </a:extLst>
            </p:cNvPr>
            <p:cNvSpPr/>
            <p:nvPr/>
          </p:nvSpPr>
          <p:spPr>
            <a:xfrm rot="4559704">
              <a:off x="152832" y="2845308"/>
              <a:ext cx="1934632" cy="1009082"/>
            </a:xfrm>
            <a:custGeom>
              <a:avLst/>
              <a:gdLst>
                <a:gd name="connsiteX0" fmla="*/ 0 w 1934632"/>
                <a:gd name="connsiteY0" fmla="*/ 0 h 923330"/>
                <a:gd name="connsiteX1" fmla="*/ 1934632 w 1934632"/>
                <a:gd name="connsiteY1" fmla="*/ 0 h 923330"/>
                <a:gd name="connsiteX2" fmla="*/ 1934632 w 1934632"/>
                <a:gd name="connsiteY2" fmla="*/ 923330 h 923330"/>
                <a:gd name="connsiteX3" fmla="*/ 0 w 1934632"/>
                <a:gd name="connsiteY3" fmla="*/ 923330 h 923330"/>
                <a:gd name="connsiteX4" fmla="*/ 0 w 1934632"/>
                <a:gd name="connsiteY4" fmla="*/ 0 h 923330"/>
                <a:gd name="connsiteX0" fmla="*/ 193351 w 1934632"/>
                <a:gd name="connsiteY0" fmla="*/ 0 h 1009082"/>
                <a:gd name="connsiteX1" fmla="*/ 1934632 w 1934632"/>
                <a:gd name="connsiteY1" fmla="*/ 85752 h 1009082"/>
                <a:gd name="connsiteX2" fmla="*/ 1934632 w 1934632"/>
                <a:gd name="connsiteY2" fmla="*/ 1009082 h 1009082"/>
                <a:gd name="connsiteX3" fmla="*/ 0 w 1934632"/>
                <a:gd name="connsiteY3" fmla="*/ 1009082 h 1009082"/>
                <a:gd name="connsiteX4" fmla="*/ 193351 w 1934632"/>
                <a:gd name="connsiteY4" fmla="*/ 0 h 1009082"/>
                <a:gd name="connsiteX0" fmla="*/ 193351 w 1934632"/>
                <a:gd name="connsiteY0" fmla="*/ 0 h 1009082"/>
                <a:gd name="connsiteX1" fmla="*/ 1934632 w 1934632"/>
                <a:gd name="connsiteY1" fmla="*/ 85752 h 1009082"/>
                <a:gd name="connsiteX2" fmla="*/ 1934632 w 1934632"/>
                <a:gd name="connsiteY2" fmla="*/ 1009082 h 1009082"/>
                <a:gd name="connsiteX3" fmla="*/ 0 w 1934632"/>
                <a:gd name="connsiteY3" fmla="*/ 1009082 h 1009082"/>
                <a:gd name="connsiteX4" fmla="*/ 193351 w 1934632"/>
                <a:gd name="connsiteY4" fmla="*/ 0 h 1009082"/>
                <a:gd name="connsiteX0" fmla="*/ 193351 w 1934632"/>
                <a:gd name="connsiteY0" fmla="*/ 0 h 1009082"/>
                <a:gd name="connsiteX1" fmla="*/ 1934632 w 1934632"/>
                <a:gd name="connsiteY1" fmla="*/ 85752 h 1009082"/>
                <a:gd name="connsiteX2" fmla="*/ 1934632 w 1934632"/>
                <a:gd name="connsiteY2" fmla="*/ 1009082 h 1009082"/>
                <a:gd name="connsiteX3" fmla="*/ 0 w 1934632"/>
                <a:gd name="connsiteY3" fmla="*/ 1009082 h 1009082"/>
                <a:gd name="connsiteX4" fmla="*/ 193351 w 1934632"/>
                <a:gd name="connsiteY4" fmla="*/ 0 h 100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632" h="1009082">
                  <a:moveTo>
                    <a:pt x="193351" y="0"/>
                  </a:moveTo>
                  <a:cubicBezTo>
                    <a:pt x="1135286" y="485801"/>
                    <a:pt x="1354205" y="57168"/>
                    <a:pt x="1934632" y="85752"/>
                  </a:cubicBezTo>
                  <a:lnTo>
                    <a:pt x="1934632" y="1009082"/>
                  </a:lnTo>
                  <a:lnTo>
                    <a:pt x="0" y="1009082"/>
                  </a:lnTo>
                  <a:lnTo>
                    <a:pt x="193351" y="0"/>
                  </a:lnTo>
                  <a:close/>
                </a:path>
              </a:pathLst>
            </a:cu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3200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Desdemona" pitchFamily="82" charset="77"/>
                </a:rPr>
                <a:t>TH</a:t>
              </a:r>
              <a:r>
                <a:rPr lang="en-US" sz="3200" b="1" baseline="-2500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Desdemona" pitchFamily="82" charset="77"/>
                </a:rPr>
                <a:t>2</a:t>
              </a:r>
              <a:r>
                <a:rPr lang="en-US" sz="3200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Desdemona" pitchFamily="82" charset="77"/>
                </a:rPr>
                <a:t>OR</a:t>
              </a:r>
              <a:endParaRPr lang="en-US" sz="32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60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5399"/>
            <a:ext cx="6550025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1143000"/>
            <a:ext cx="8686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 rot="10800000" flipH="1">
            <a:off x="2897" y="876433"/>
            <a:ext cx="9140825" cy="26855"/>
          </a:xfrm>
          <a:prstGeom prst="rect">
            <a:avLst/>
          </a:prstGeom>
          <a:solidFill>
            <a:srgbClr val="FFC000"/>
          </a:solidFill>
          <a:ln w="317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Arial Unicode MS" panose="020B0604020202020204" pitchFamily="34" charset="-128"/>
            </a:endParaRP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230189" y="6561725"/>
            <a:ext cx="1213204" cy="2873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7D9F6-E1F2-45DA-95A7-BBB34244188E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703783" y="6561725"/>
            <a:ext cx="1213205" cy="2873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22423-518C-944A-A141-F72E13ABC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572654" y="6561724"/>
            <a:ext cx="6000277" cy="287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Pre-decisional. For planning and discussion only.</a:t>
            </a:r>
            <a:endParaRPr lang="en-US" dirty="0"/>
          </a:p>
        </p:txBody>
      </p:sp>
      <p:pic>
        <p:nvPicPr>
          <p:cNvPr id="11" name="Picture 10" descr="NASA insignia2Color.eps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388" y="103811"/>
            <a:ext cx="610603" cy="50492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353451" y="148523"/>
            <a:ext cx="17809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50" dirty="0">
                <a:solidFill>
                  <a:schemeClr val="tx1"/>
                </a:solidFill>
                <a:ea typeface="Arial Unicode MS" panose="020B0604020202020204" pitchFamily="34" charset="-128"/>
              </a:rPr>
              <a:t>Jet Propulsion Laboratory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tx1"/>
                </a:solidFill>
                <a:ea typeface="Arial Unicode MS" panose="020B0604020202020204" pitchFamily="34" charset="-128"/>
              </a:rPr>
              <a:t>California Institute of Technology</a:t>
            </a:r>
          </a:p>
        </p:txBody>
      </p:sp>
      <p:pic>
        <p:nvPicPr>
          <p:cNvPr id="13" name="Picture 6" descr="Image result for earth"/>
          <p:cNvPicPr>
            <a:picLocks noChangeAspect="1" noChangeArrowheads="1"/>
          </p:cNvPicPr>
          <p:nvPr userDrawn="1"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88928" y="1029943"/>
            <a:ext cx="109657" cy="11073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6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63" r:id="rId2"/>
    <p:sldLayoutId id="2147483764" r:id="rId3"/>
    <p:sldLayoutId id="2147483765" r:id="rId4"/>
    <p:sldLayoutId id="2147483785" r:id="rId5"/>
    <p:sldLayoutId id="2147483786" r:id="rId6"/>
    <p:sldLayoutId id="2147483787" r:id="rId7"/>
    <p:sldLayoutId id="2147483789" r:id="rId8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Arial Unicode MS" panose="020B0604020202020204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 Unicode MS" panose="020B0604020202020204" pitchFamily="34" charset="-128"/>
          <a:cs typeface="Arial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 Unicode MS" panose="020B0604020202020204" pitchFamily="34" charset="-128"/>
          <a:cs typeface="Arial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Arial Unicode MS" panose="020B0604020202020204" pitchFamily="34" charset="-128"/>
          <a:cs typeface="Arial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 Unicode MS" panose="020B0604020202020204" pitchFamily="34" charset="-128"/>
          <a:cs typeface="Arial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 Unicode MS" panose="020B0604020202020204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18" Type="http://schemas.openxmlformats.org/officeDocument/2006/relationships/image" Target="../media/image44.jpeg"/><Relationship Id="rId26" Type="http://schemas.openxmlformats.org/officeDocument/2006/relationships/image" Target="../media/image50.emf"/><Relationship Id="rId3" Type="http://schemas.openxmlformats.org/officeDocument/2006/relationships/image" Target="../media/image35.png"/><Relationship Id="rId21" Type="http://schemas.openxmlformats.org/officeDocument/2006/relationships/image" Target="../media/image46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microsoft.com/office/2007/relationships/hdphoto" Target="../media/hdphoto7.wdp"/><Relationship Id="rId25" Type="http://schemas.microsoft.com/office/2007/relationships/hdphoto" Target="../media/hdphoto9.wdp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3.png"/><Relationship Id="rId20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24" Type="http://schemas.openxmlformats.org/officeDocument/2006/relationships/image" Target="../media/image49.png"/><Relationship Id="rId5" Type="http://schemas.microsoft.com/office/2007/relationships/hdphoto" Target="../media/hdphoto2.wdp"/><Relationship Id="rId15" Type="http://schemas.microsoft.com/office/2007/relationships/hdphoto" Target="../media/hdphoto6.wdp"/><Relationship Id="rId23" Type="http://schemas.openxmlformats.org/officeDocument/2006/relationships/image" Target="../media/image48.jpeg"/><Relationship Id="rId10" Type="http://schemas.microsoft.com/office/2007/relationships/hdphoto" Target="../media/hdphoto4.wdp"/><Relationship Id="rId19" Type="http://schemas.openxmlformats.org/officeDocument/2006/relationships/image" Target="../media/image45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Relationship Id="rId14" Type="http://schemas.openxmlformats.org/officeDocument/2006/relationships/image" Target="../media/image42.png"/><Relationship Id="rId22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6.png"/><Relationship Id="rId18" Type="http://schemas.openxmlformats.org/officeDocument/2006/relationships/image" Target="../media/image62.jpeg"/><Relationship Id="rId3" Type="http://schemas.microsoft.com/office/2007/relationships/hdphoto" Target="../media/hdphoto10.wdp"/><Relationship Id="rId7" Type="http://schemas.openxmlformats.org/officeDocument/2006/relationships/image" Target="../media/image55.png"/><Relationship Id="rId12" Type="http://schemas.microsoft.com/office/2007/relationships/hdphoto" Target="../media/hdphoto8.wdp"/><Relationship Id="rId17" Type="http://schemas.openxmlformats.org/officeDocument/2006/relationships/image" Target="../media/image61.png"/><Relationship Id="rId2" Type="http://schemas.openxmlformats.org/officeDocument/2006/relationships/image" Target="../media/image51.png"/><Relationship Id="rId16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45.png"/><Relationship Id="rId5" Type="http://schemas.openxmlformats.org/officeDocument/2006/relationships/image" Target="../media/image53.png"/><Relationship Id="rId15" Type="http://schemas.openxmlformats.org/officeDocument/2006/relationships/image" Target="../media/image59.png"/><Relationship Id="rId10" Type="http://schemas.openxmlformats.org/officeDocument/2006/relationships/image" Target="../media/image57.png"/><Relationship Id="rId19" Type="http://schemas.openxmlformats.org/officeDocument/2006/relationships/image" Target="../media/image63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Relationship Id="rId14" Type="http://schemas.openxmlformats.org/officeDocument/2006/relationships/image" Target="../media/image5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diagramLayout" Target="../diagrams/layout7.xml"/><Relationship Id="rId18" Type="http://schemas.openxmlformats.org/officeDocument/2006/relationships/image" Target="../media/image78.png"/><Relationship Id="rId3" Type="http://schemas.openxmlformats.org/officeDocument/2006/relationships/image" Target="../media/image70.jpeg"/><Relationship Id="rId21" Type="http://schemas.openxmlformats.org/officeDocument/2006/relationships/diagramQuickStyle" Target="../diagrams/quickStyle8.xml"/><Relationship Id="rId7" Type="http://schemas.openxmlformats.org/officeDocument/2006/relationships/diagramColors" Target="../diagrams/colors6.xml"/><Relationship Id="rId12" Type="http://schemas.openxmlformats.org/officeDocument/2006/relationships/diagramData" Target="../diagrams/data7.xml"/><Relationship Id="rId17" Type="http://schemas.openxmlformats.org/officeDocument/2006/relationships/image" Target="../media/image77.jpeg"/><Relationship Id="rId2" Type="http://schemas.openxmlformats.org/officeDocument/2006/relationships/notesSlide" Target="../notesSlides/notesSlide17.xml"/><Relationship Id="rId16" Type="http://schemas.microsoft.com/office/2007/relationships/diagramDrawing" Target="../diagrams/drawing7.xml"/><Relationship Id="rId20" Type="http://schemas.openxmlformats.org/officeDocument/2006/relationships/diagramLayout" Target="../diagrams/layout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75.png"/><Relationship Id="rId5" Type="http://schemas.openxmlformats.org/officeDocument/2006/relationships/diagramLayout" Target="../diagrams/layout6.xml"/><Relationship Id="rId15" Type="http://schemas.openxmlformats.org/officeDocument/2006/relationships/diagramColors" Target="../diagrams/colors7.xml"/><Relationship Id="rId23" Type="http://schemas.microsoft.com/office/2007/relationships/diagramDrawing" Target="../diagrams/drawing8.xml"/><Relationship Id="rId10" Type="http://schemas.openxmlformats.org/officeDocument/2006/relationships/image" Target="../media/image74.png"/><Relationship Id="rId19" Type="http://schemas.openxmlformats.org/officeDocument/2006/relationships/diagramData" Target="../diagrams/data8.xml"/><Relationship Id="rId4" Type="http://schemas.openxmlformats.org/officeDocument/2006/relationships/diagramData" Target="../diagrams/data6.xml"/><Relationship Id="rId9" Type="http://schemas.openxmlformats.org/officeDocument/2006/relationships/image" Target="../media/image73.png"/><Relationship Id="rId14" Type="http://schemas.openxmlformats.org/officeDocument/2006/relationships/diagramQuickStyle" Target="../diagrams/quickStyle7.xml"/><Relationship Id="rId22" Type="http://schemas.openxmlformats.org/officeDocument/2006/relationships/diagramColors" Target="../diagrams/colors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2.pn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11" Type="http://schemas.openxmlformats.org/officeDocument/2006/relationships/image" Target="../media/image90.png"/><Relationship Id="rId5" Type="http://schemas.openxmlformats.org/officeDocument/2006/relationships/image" Target="../media/image84.jpg"/><Relationship Id="rId15" Type="http://schemas.openxmlformats.org/officeDocument/2006/relationships/image" Target="../media/image94.jpeg"/><Relationship Id="rId10" Type="http://schemas.openxmlformats.org/officeDocument/2006/relationships/image" Target="../media/image89.png"/><Relationship Id="rId4" Type="http://schemas.openxmlformats.org/officeDocument/2006/relationships/image" Target="../media/image83.jp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95.jpeg"/><Relationship Id="rId7" Type="http://schemas.openxmlformats.org/officeDocument/2006/relationships/diagramData" Target="../diagrams/data9.xml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jpeg"/><Relationship Id="rId11" Type="http://schemas.microsoft.com/office/2007/relationships/diagramDrawing" Target="../diagrams/drawing9.xml"/><Relationship Id="rId5" Type="http://schemas.openxmlformats.org/officeDocument/2006/relationships/image" Target="../media/image97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96.png"/><Relationship Id="rId9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104.jpeg"/><Relationship Id="rId18" Type="http://schemas.openxmlformats.org/officeDocument/2006/relationships/diagramLayout" Target="../diagrams/layout11.xml"/><Relationship Id="rId26" Type="http://schemas.openxmlformats.org/officeDocument/2006/relationships/image" Target="../media/image110.png"/><Relationship Id="rId3" Type="http://schemas.openxmlformats.org/officeDocument/2006/relationships/image" Target="../media/image100.png"/><Relationship Id="rId21" Type="http://schemas.microsoft.com/office/2007/relationships/diagramDrawing" Target="../diagrams/drawing11.xml"/><Relationship Id="rId7" Type="http://schemas.openxmlformats.org/officeDocument/2006/relationships/image" Target="../media/image103.jpeg"/><Relationship Id="rId12" Type="http://schemas.microsoft.com/office/2007/relationships/diagramDrawing" Target="../diagrams/drawing10.xml"/><Relationship Id="rId17" Type="http://schemas.openxmlformats.org/officeDocument/2006/relationships/diagramData" Target="../diagrams/data11.xml"/><Relationship Id="rId25" Type="http://schemas.openxmlformats.org/officeDocument/2006/relationships/image" Target="../media/image109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06.png"/><Relationship Id="rId20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diagramColors" Target="../diagrams/colors10.xml"/><Relationship Id="rId24" Type="http://schemas.openxmlformats.org/officeDocument/2006/relationships/image" Target="../media/image108.png"/><Relationship Id="rId5" Type="http://schemas.openxmlformats.org/officeDocument/2006/relationships/image" Target="../media/image101.gif"/><Relationship Id="rId15" Type="http://schemas.microsoft.com/office/2007/relationships/hdphoto" Target="../media/hdphoto15.wdp"/><Relationship Id="rId23" Type="http://schemas.microsoft.com/office/2007/relationships/hdphoto" Target="../media/hdphoto16.wdp"/><Relationship Id="rId10" Type="http://schemas.openxmlformats.org/officeDocument/2006/relationships/diagramQuickStyle" Target="../diagrams/quickStyle10.xml"/><Relationship Id="rId19" Type="http://schemas.openxmlformats.org/officeDocument/2006/relationships/diagramQuickStyle" Target="../diagrams/quickStyle11.xml"/><Relationship Id="rId4" Type="http://schemas.microsoft.com/office/2007/relationships/hdphoto" Target="../media/hdphoto14.wdp"/><Relationship Id="rId9" Type="http://schemas.openxmlformats.org/officeDocument/2006/relationships/diagramLayout" Target="../diagrams/layout10.xml"/><Relationship Id="rId14" Type="http://schemas.openxmlformats.org/officeDocument/2006/relationships/image" Target="../media/image105.png"/><Relationship Id="rId22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6.jpeg"/><Relationship Id="rId7" Type="http://schemas.openxmlformats.org/officeDocument/2006/relationships/image" Target="../media/image119.png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11" Type="http://schemas.microsoft.com/office/2007/relationships/hdphoto" Target="../media/hdphoto18.wdp"/><Relationship Id="rId5" Type="http://schemas.openxmlformats.org/officeDocument/2006/relationships/image" Target="../media/image118.png"/><Relationship Id="rId10" Type="http://schemas.openxmlformats.org/officeDocument/2006/relationships/image" Target="../media/image122.png"/><Relationship Id="rId4" Type="http://schemas.openxmlformats.org/officeDocument/2006/relationships/image" Target="../media/image117.jpeg"/><Relationship Id="rId9" Type="http://schemas.openxmlformats.org/officeDocument/2006/relationships/image" Target="../media/image1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tiff"/><Relationship Id="rId4" Type="http://schemas.openxmlformats.org/officeDocument/2006/relationships/image" Target="../media/image1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03039" y="2682739"/>
            <a:ext cx="5210630" cy="2013783"/>
          </a:xfrm>
        </p:spPr>
        <p:txBody>
          <a:bodyPr/>
          <a:lstStyle/>
          <a:p>
            <a:endParaRPr lang="en-US" sz="1400" dirty="0"/>
          </a:p>
          <a:p>
            <a:r>
              <a:rPr lang="en-US" sz="1400" dirty="0"/>
              <a:t>Vlada Stamenkovic, C. D. Edwards, N. J. Barba, R. C. Woolley, L. Giersch, T. A. </a:t>
            </a:r>
            <a:r>
              <a:rPr lang="en-US" sz="1400" dirty="0" err="1"/>
              <a:t>Komarek</a:t>
            </a:r>
            <a:r>
              <a:rPr lang="en-US" sz="1400" dirty="0"/>
              <a:t>, V. </a:t>
            </a:r>
            <a:r>
              <a:rPr lang="en-US" sz="1400" dirty="0" err="1"/>
              <a:t>Cormarkovic</a:t>
            </a:r>
            <a:r>
              <a:rPr lang="en-US" sz="1400" dirty="0"/>
              <a:t>, P. E. Clark, A. Chmielewski,</a:t>
            </a:r>
          </a:p>
          <a:p>
            <a:r>
              <a:rPr lang="en-US" sz="1400" dirty="0"/>
              <a:t>et al.</a:t>
            </a:r>
          </a:p>
          <a:p>
            <a:pPr algn="l"/>
            <a:endParaRPr lang="en-US" sz="700" dirty="0"/>
          </a:p>
          <a:p>
            <a:pPr algn="l"/>
            <a:r>
              <a:rPr lang="en-US" sz="1400" i="1" dirty="0"/>
              <a:t>Jet Propulsion Laboratory, California Institute of Technology</a:t>
            </a:r>
          </a:p>
          <a:p>
            <a:pPr algn="l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5716" y="2112990"/>
            <a:ext cx="8331202" cy="445302"/>
          </a:xfrm>
        </p:spPr>
        <p:txBody>
          <a:bodyPr/>
          <a:lstStyle/>
          <a:p>
            <a:pPr algn="l"/>
            <a:r>
              <a:rPr lang="en-US" sz="3300" b="1" dirty="0"/>
              <a:t>Mars Small Spacecraft</a:t>
            </a:r>
            <a:br>
              <a:rPr lang="en-US" sz="3200" b="1" dirty="0"/>
            </a:br>
            <a:r>
              <a:rPr lang="en-US" sz="2000" b="1" dirty="0"/>
              <a:t>The opportunity of the roaring 20ties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597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97C0A-D836-FF4D-AA5F-93B67A2E355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A94DF4C-692B-1A44-BBC2-6F0E28369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6106456"/>
              </p:ext>
            </p:extLst>
          </p:nvPr>
        </p:nvGraphicFramePr>
        <p:xfrm>
          <a:off x="2590799" y="914400"/>
          <a:ext cx="5038165" cy="489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AA45C6D-5704-3746-9E0B-0D1D2927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89" y="1482912"/>
            <a:ext cx="3698688" cy="3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6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97C0A-D836-FF4D-AA5F-93B67A2E355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A94DF4C-692B-1A44-BBC2-6F0E2836987E}"/>
              </a:ext>
            </a:extLst>
          </p:cNvPr>
          <p:cNvGraphicFramePr/>
          <p:nvPr/>
        </p:nvGraphicFramePr>
        <p:xfrm>
          <a:off x="2590799" y="914400"/>
          <a:ext cx="5038165" cy="489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E71AF9F-2F27-164A-B50C-0933BD69F027}"/>
              </a:ext>
            </a:extLst>
          </p:cNvPr>
          <p:cNvSpPr/>
          <p:nvPr/>
        </p:nvSpPr>
        <p:spPr bwMode="auto">
          <a:xfrm>
            <a:off x="2949388" y="2169459"/>
            <a:ext cx="4679576" cy="3487270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45C6D-5704-3746-9E0B-0D1D2927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89" y="1482912"/>
            <a:ext cx="3698688" cy="3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mars.png" descr="mars.png"/>
          <p:cNvPicPr>
            <a:picLocks noChangeAspect="1"/>
          </p:cNvPicPr>
          <p:nvPr/>
        </p:nvPicPr>
        <p:blipFill>
          <a:blip r:embed="rId3"/>
          <a:srcRect t="273" b="273"/>
          <a:stretch>
            <a:fillRect/>
          </a:stretch>
        </p:blipFill>
        <p:spPr>
          <a:xfrm>
            <a:off x="2212941" y="1428751"/>
            <a:ext cx="3880426" cy="3859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811" name="msl-mahli-mosaic-sol613-april-27-lr.jpeg" descr="msl-mahli-mosaic-sol613-april-27-lr.jpeg"/>
          <p:cNvPicPr>
            <a:picLocks noChangeAspect="1"/>
          </p:cNvPicPr>
          <p:nvPr/>
        </p:nvPicPr>
        <p:blipFill rotWithShape="1">
          <a:blip r:embed="rId4"/>
          <a:srcRect l="47878" r="-1"/>
          <a:stretch/>
        </p:blipFill>
        <p:spPr>
          <a:xfrm>
            <a:off x="0" y="821328"/>
            <a:ext cx="9144000" cy="6015490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MARS…"/>
          <p:cNvSpPr txBox="1"/>
          <p:nvPr/>
        </p:nvSpPr>
        <p:spPr>
          <a:xfrm>
            <a:off x="230189" y="711198"/>
            <a:ext cx="5214313" cy="1800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80808"/>
                </a:solidFill>
              </a:rPr>
              <a:t>P  </a:t>
            </a:r>
            <a:r>
              <a:rPr sz="4000" b="1" dirty="0">
                <a:solidFill>
                  <a:srgbClr val="080808"/>
                </a:solidFill>
              </a:rPr>
              <a:t> </a:t>
            </a:r>
            <a:r>
              <a:rPr sz="2400" b="1" dirty="0">
                <a:solidFill>
                  <a:srgbClr val="080808"/>
                </a:solidFill>
              </a:rPr>
              <a:t>= 6 mbar</a:t>
            </a:r>
          </a:p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80808"/>
                </a:solidFill>
              </a:rPr>
              <a:t>T   = 140-300 </a:t>
            </a:r>
          </a:p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80808"/>
                </a:solidFill>
              </a:rPr>
              <a:t>f</a:t>
            </a:r>
            <a:r>
              <a:rPr sz="2400" b="1" baseline="-5999" dirty="0">
                <a:solidFill>
                  <a:srgbClr val="080808"/>
                </a:solidFill>
              </a:rPr>
              <a:t>O</a:t>
            </a:r>
            <a:r>
              <a:rPr sz="2400" b="1" baseline="-25047" dirty="0">
                <a:solidFill>
                  <a:srgbClr val="080808"/>
                </a:solidFill>
              </a:rPr>
              <a:t>2</a:t>
            </a:r>
            <a:r>
              <a:rPr sz="2400" b="1" dirty="0">
                <a:solidFill>
                  <a:srgbClr val="080808"/>
                </a:solidFill>
              </a:rPr>
              <a:t> = 0.146 %</a:t>
            </a:r>
            <a:endParaRPr lang="en-US" sz="2400" b="1" dirty="0">
              <a:solidFill>
                <a:srgbClr val="080808"/>
              </a:solidFill>
            </a:endParaRPr>
          </a:p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080808"/>
                </a:solidFill>
              </a:rPr>
              <a:t>Organics being destroyed on the surface</a:t>
            </a:r>
            <a:endParaRPr sz="2400" b="1" dirty="0">
              <a:solidFill>
                <a:srgbClr val="080808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DDE4525-269E-2F47-B3DE-DFEB66181068}"/>
              </a:ext>
            </a:extLst>
          </p:cNvPr>
          <p:cNvSpPr txBox="1">
            <a:spLocks/>
          </p:cNvSpPr>
          <p:nvPr/>
        </p:nvSpPr>
        <p:spPr bwMode="auto">
          <a:xfrm>
            <a:off x="152401" y="25399"/>
            <a:ext cx="6482668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9pPr>
          </a:lstStyle>
          <a:p>
            <a:pPr algn="l" defTabSz="914400"/>
            <a:r>
              <a:rPr lang="en-US" sz="2800" b="1" dirty="0">
                <a:solidFill>
                  <a:schemeClr val="bg1"/>
                </a:solidFill>
              </a:rPr>
              <a:t>Mars today…</a:t>
            </a:r>
            <a:r>
              <a:rPr lang="en-US" sz="2800" b="1" u="sng" dirty="0">
                <a:solidFill>
                  <a:schemeClr val="bg1"/>
                </a:solidFill>
              </a:rPr>
              <a:t>been there, done that</a:t>
            </a:r>
            <a:r>
              <a:rPr lang="en-US" sz="28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59AEE4B-B0D0-B14A-825D-866FD3CB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A780493-4BF5-5D43-A45E-CEEF7D2EF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34137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4272450-E5BA-B141-8239-BF3BE3699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0" y="1438015"/>
            <a:ext cx="2707620" cy="248268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D49B952-5FFC-B348-B62F-00BBD1DE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200" dirty="0"/>
              <a:t>BUT…whiffs of weird gases…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E69ABAA-BE7C-7645-8ECB-0834BE22D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14862" y="2111048"/>
            <a:ext cx="5340112" cy="300652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DEF0C-136B-CA41-A84A-FB55C59B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CD61-407D-B14C-8171-8DABF6E27A88}" type="slidenum">
              <a:rPr lang="en-US" smtClean="0"/>
              <a:t>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183888-C95E-4542-9EFD-31039AA04F2A}"/>
              </a:ext>
            </a:extLst>
          </p:cNvPr>
          <p:cNvGrpSpPr/>
          <p:nvPr/>
        </p:nvGrpSpPr>
        <p:grpSpPr>
          <a:xfrm>
            <a:off x="286135" y="989612"/>
            <a:ext cx="2772949" cy="5066052"/>
            <a:chOff x="401834" y="391841"/>
            <a:chExt cx="3697265" cy="67547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46F39E4-B64A-3149-B52F-20D49720E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1834" y="4354653"/>
              <a:ext cx="3610161" cy="279192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879427-7D90-6C46-B38C-4DF808702CF8}"/>
                </a:ext>
              </a:extLst>
            </p:cNvPr>
            <p:cNvSpPr txBox="1"/>
            <p:nvPr/>
          </p:nvSpPr>
          <p:spPr>
            <a:xfrm>
              <a:off x="2899626" y="4303989"/>
              <a:ext cx="11994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750" dirty="0" err="1">
                  <a:solidFill>
                    <a:prstClr val="black"/>
                  </a:solidFill>
                  <a:latin typeface="Arial" charset="0"/>
                  <a:ea typeface="ＭＳ Ｐゴシック" charset="0"/>
                </a:rPr>
                <a:t>Giuranna</a:t>
              </a:r>
              <a:r>
                <a:rPr lang="en-US" sz="750" dirty="0">
                  <a:solidFill>
                    <a:prstClr val="black"/>
                  </a:solidFill>
                  <a:latin typeface="Arial" charset="0"/>
                  <a:ea typeface="ＭＳ Ｐゴシック" charset="0"/>
                </a:rPr>
                <a:t> + 2019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58D8EB-640A-7246-A6D3-74492A4C42B7}"/>
                </a:ext>
              </a:extLst>
            </p:cNvPr>
            <p:cNvSpPr txBox="1"/>
            <p:nvPr/>
          </p:nvSpPr>
          <p:spPr>
            <a:xfrm>
              <a:off x="1251566" y="391841"/>
              <a:ext cx="188145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96FF"/>
                  </a:solidFill>
                </a:rPr>
                <a:t>Methane</a:t>
              </a:r>
              <a:r>
                <a:rPr lang="en-US" sz="1650" b="1" dirty="0">
                  <a:solidFill>
                    <a:srgbClr val="0096FF"/>
                  </a:solidFill>
                </a:rPr>
                <a:t>?</a:t>
              </a:r>
            </a:p>
          </p:txBody>
        </p:sp>
      </p:grpSp>
      <p:sp>
        <p:nvSpPr>
          <p:cNvPr id="33" name="Foliennummernplatzhalter 7">
            <a:extLst>
              <a:ext uri="{FF2B5EF4-FFF2-40B4-BE49-F238E27FC236}">
                <a16:creationId xmlns:a16="http://schemas.microsoft.com/office/drawing/2014/main" id="{D20AFECB-FCE9-DB43-B0CF-0B2ECA75ED2B}"/>
              </a:ext>
            </a:extLst>
          </p:cNvPr>
          <p:cNvSpPr txBox="1">
            <a:spLocks/>
          </p:cNvSpPr>
          <p:nvPr/>
        </p:nvSpPr>
        <p:spPr>
          <a:xfrm>
            <a:off x="8681440" y="901482"/>
            <a:ext cx="462560" cy="2375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A5AC3FBE-A647-41C9-A8C3-4435ED4FC895}" type="slidenum">
              <a:rPr lang="de-DE" sz="1350">
                <a:solidFill>
                  <a:srgbClr val="FFFFFF"/>
                </a:solidFill>
              </a:rPr>
              <a:pPr algn="r">
                <a:defRPr/>
              </a:pPr>
              <a:t>5</a:t>
            </a:fld>
            <a:endParaRPr lang="de-DE" sz="1350" dirty="0">
              <a:solidFill>
                <a:srgbClr val="FFFFFF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4BF19DA-62A7-AA48-89A7-8A453984CF9A}"/>
              </a:ext>
            </a:extLst>
          </p:cNvPr>
          <p:cNvSpPr txBox="1"/>
          <p:nvPr/>
        </p:nvSpPr>
        <p:spPr>
          <a:xfrm>
            <a:off x="5463690" y="1617843"/>
            <a:ext cx="1242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96FF"/>
                </a:solidFill>
              </a:rPr>
              <a:t>Oxygen?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0349175-EC86-B844-BB93-353BD5D39AE5}"/>
              </a:ext>
            </a:extLst>
          </p:cNvPr>
          <p:cNvSpPr txBox="1"/>
          <p:nvPr/>
        </p:nvSpPr>
        <p:spPr>
          <a:xfrm>
            <a:off x="3867555" y="4682898"/>
            <a:ext cx="83708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dirty="0">
                <a:solidFill>
                  <a:prstClr val="black"/>
                </a:solidFill>
                <a:latin typeface="Arial" charset="0"/>
                <a:ea typeface="ＭＳ Ｐゴシック" charset="0"/>
              </a:rPr>
              <a:t>Trainer + 2019 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DD26D22-899E-214D-8633-5C9AA70386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BA8B509-1D66-E848-88DD-FD3CE8AEE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5FFAA3-6DFB-5741-A128-0DFEC00826B3}"/>
              </a:ext>
            </a:extLst>
          </p:cNvPr>
          <p:cNvSpPr txBox="1"/>
          <p:nvPr/>
        </p:nvSpPr>
        <p:spPr>
          <a:xfrm>
            <a:off x="1322390" y="1434989"/>
            <a:ext cx="89159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dirty="0">
                <a:solidFill>
                  <a:prstClr val="black"/>
                </a:solidFill>
                <a:latin typeface="Arial" charset="0"/>
                <a:ea typeface="ＭＳ Ｐゴシック" charset="0"/>
              </a:rPr>
              <a:t>Webster + 2018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795154-C7D3-824A-9259-92D06D50C694}"/>
              </a:ext>
            </a:extLst>
          </p:cNvPr>
          <p:cNvGrpSpPr/>
          <p:nvPr/>
        </p:nvGrpSpPr>
        <p:grpSpPr>
          <a:xfrm>
            <a:off x="230188" y="1431409"/>
            <a:ext cx="2779006" cy="4887478"/>
            <a:chOff x="7067336" y="2491696"/>
            <a:chExt cx="1983210" cy="15793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6485A0-5B1D-7949-8E86-1CE6F2689E2A}"/>
                </a:ext>
              </a:extLst>
            </p:cNvPr>
            <p:cNvSpPr txBox="1"/>
            <p:nvPr/>
          </p:nvSpPr>
          <p:spPr>
            <a:xfrm>
              <a:off x="7067337" y="2609052"/>
              <a:ext cx="1983207" cy="1462027"/>
            </a:xfrm>
            <a:prstGeom prst="rect">
              <a:avLst/>
            </a:prstGeom>
            <a:solidFill>
              <a:schemeClr val="tx1"/>
            </a:solidFill>
            <a:effectLst>
              <a:glow rad="1041400">
                <a:schemeClr val="accent1"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“The mysterious appearance and disappearance of methane in the Martian atmosphere remains the most compelling hint of possible life in the subsurface of Mars,” </a:t>
              </a:r>
            </a:p>
            <a:p>
              <a:pPr algn="ctr"/>
              <a:endPara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Dr. Pratt (NASA PP)</a:t>
              </a:r>
              <a:r>
                <a:rPr lang="en-US" sz="1600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 </a:t>
              </a:r>
            </a:p>
            <a:p>
              <a:pPr algn="ctr"/>
              <a:endPara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A56A3D5-2EF0-0141-BACB-3C87EB8B6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7336" y="2491696"/>
              <a:ext cx="1983210" cy="130477"/>
            </a:xfrm>
            <a:prstGeom prst="rect">
              <a:avLst/>
            </a:prstGeom>
            <a:effectLst>
              <a:glow rad="1041400">
                <a:schemeClr val="accent1">
                  <a:alpha val="40000"/>
                </a:schemeClr>
              </a:glow>
            </a:effec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E5D520E-166F-534E-B56F-D241FDB29D71}"/>
              </a:ext>
            </a:extLst>
          </p:cNvPr>
          <p:cNvSpPr txBox="1"/>
          <p:nvPr/>
        </p:nvSpPr>
        <p:spPr>
          <a:xfrm>
            <a:off x="5717747" y="1392677"/>
            <a:ext cx="734342" cy="2223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" dirty="0">
                <a:solidFill>
                  <a:prstClr val="black"/>
                </a:solidFill>
                <a:latin typeface="Arial" charset="0"/>
                <a:ea typeface="ＭＳ Ｐゴシック" charset="0"/>
              </a:rPr>
              <a:t>Trainer + 2019 </a:t>
            </a:r>
          </a:p>
        </p:txBody>
      </p:sp>
    </p:spTree>
    <p:extLst>
      <p:ext uri="{BB962C8B-B14F-4D97-AF65-F5344CB8AC3E}">
        <p14:creationId xmlns:p14="http://schemas.microsoft.com/office/powerpoint/2010/main" val="157151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A740CE0-AF66-AF49-962C-0882F6A97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491513"/>
            <a:ext cx="5103543" cy="3943647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6D9A39B-82EB-FF4C-9901-22E09F1EB738}"/>
              </a:ext>
            </a:extLst>
          </p:cNvPr>
          <p:cNvSpPr txBox="1">
            <a:spLocks/>
          </p:cNvSpPr>
          <p:nvPr/>
        </p:nvSpPr>
        <p:spPr>
          <a:xfrm>
            <a:off x="152401" y="25399"/>
            <a:ext cx="6482668" cy="685799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9pPr>
          </a:lstStyle>
          <a:p>
            <a:pPr defTabSz="914400"/>
            <a:r>
              <a:rPr lang="en-US" b="1" dirty="0">
                <a:solidFill>
                  <a:schemeClr val="bg1"/>
                </a:solidFill>
              </a:rPr>
              <a:t>Hidden diversity below…power to fuel life?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E6694E7-BDC4-4A4F-A304-F7BFF693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801AC3C-32B3-AC4E-A5D2-5A81A0D4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3E19D7-0530-4044-8D45-7832ED0E846E}"/>
              </a:ext>
            </a:extLst>
          </p:cNvPr>
          <p:cNvSpPr txBox="1"/>
          <p:nvPr/>
        </p:nvSpPr>
        <p:spPr>
          <a:xfrm>
            <a:off x="152401" y="1041669"/>
            <a:ext cx="506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96FF"/>
                </a:solidFill>
              </a:rPr>
              <a:t>Redox gradients with depth?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4F8CBF-AAC0-5D46-A1BB-DB4EC0D8B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4493" y="3823537"/>
            <a:ext cx="3617106" cy="21146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FBF89F-3241-764D-89E8-40E4E14AD588}"/>
              </a:ext>
            </a:extLst>
          </p:cNvPr>
          <p:cNvSpPr txBox="1"/>
          <p:nvPr/>
        </p:nvSpPr>
        <p:spPr>
          <a:xfrm>
            <a:off x="5374493" y="3588132"/>
            <a:ext cx="3617106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</a:rPr>
              <a:t>Eigenbrode</a:t>
            </a:r>
            <a:r>
              <a:rPr lang="en-US" sz="900" dirty="0">
                <a:solidFill>
                  <a:srgbClr val="000000"/>
                </a:solidFill>
              </a:rPr>
              <a:t> + 2018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2D08D-6FAC-514A-AAEF-B5E85C0DA375}"/>
              </a:ext>
            </a:extLst>
          </p:cNvPr>
          <p:cNvSpPr txBox="1"/>
          <p:nvPr/>
        </p:nvSpPr>
        <p:spPr>
          <a:xfrm>
            <a:off x="5374493" y="2757135"/>
            <a:ext cx="3617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96FF"/>
                </a:solidFill>
              </a:rPr>
              <a:t>Where is the organics coming from?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1F15D8AE-122C-C049-A9B1-66DF26C10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783" y="6561725"/>
            <a:ext cx="1213205" cy="287337"/>
          </a:xfrm>
        </p:spPr>
        <p:txBody>
          <a:bodyPr/>
          <a:lstStyle/>
          <a:p>
            <a:fld id="{B8E5CD61-407D-B14C-8171-8DABF6E27A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7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B1277-0295-2F47-A1BE-6F71675A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6C0-3EB6-9248-95E7-75EBE4094A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68A0A96-096E-514B-B6AB-9EB5CF0A9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335" y="2434884"/>
            <a:ext cx="2018937" cy="1001103"/>
          </a:xfr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4D4055F-C4C9-214B-A023-F865D68D3E2A}"/>
              </a:ext>
            </a:extLst>
          </p:cNvPr>
          <p:cNvSpPr txBox="1">
            <a:spLocks/>
          </p:cNvSpPr>
          <p:nvPr/>
        </p:nvSpPr>
        <p:spPr>
          <a:xfrm>
            <a:off x="267793" y="1610966"/>
            <a:ext cx="5374472" cy="7391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63"/>
              </a:spcBef>
              <a:buNone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Outflow Channels in Athabasca and Kasei</a:t>
            </a:r>
          </a:p>
          <a:p>
            <a:pPr marL="0" indent="0">
              <a:spcBef>
                <a:spcPts val="563"/>
              </a:spcBef>
              <a:buNone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[Burr et al., 2002; Chapman et al., 2010]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63"/>
              </a:spcBef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Aquifer or juvenile water?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8D1822-A77B-4E4D-87F9-78A8A8DB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070" y="3010910"/>
            <a:ext cx="1736825" cy="2192238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4B9714-B273-184E-80E9-61E000A9BC3A}"/>
              </a:ext>
            </a:extLst>
          </p:cNvPr>
          <p:cNvCxnSpPr>
            <a:cxnSpLocks/>
          </p:cNvCxnSpPr>
          <p:nvPr/>
        </p:nvCxnSpPr>
        <p:spPr>
          <a:xfrm>
            <a:off x="814618" y="3000916"/>
            <a:ext cx="1338995" cy="999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ABF832-50E3-974E-AF91-E4E960E41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688" y="2434884"/>
            <a:ext cx="1899383" cy="964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6C4BD0-9C14-C54E-AB88-72057CE99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19" y="3095707"/>
            <a:ext cx="2459992" cy="185586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AB948B3-EEF0-2F4D-8B7B-63C191DBB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0537" y="2293763"/>
            <a:ext cx="3531188" cy="272294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72F0EAE-7786-E44E-9FE2-C95F4EC719AB}"/>
              </a:ext>
            </a:extLst>
          </p:cNvPr>
          <p:cNvSpPr/>
          <p:nvPr/>
        </p:nvSpPr>
        <p:spPr>
          <a:xfrm>
            <a:off x="6825493" y="2293763"/>
            <a:ext cx="747438" cy="210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 err="1">
                <a:solidFill>
                  <a:srgbClr val="080808"/>
                </a:solidFill>
              </a:rPr>
              <a:t>Orosei</a:t>
            </a:r>
            <a:r>
              <a:rPr lang="en-US" sz="750" dirty="0">
                <a:solidFill>
                  <a:srgbClr val="080808"/>
                </a:solidFill>
              </a:rPr>
              <a:t> + 2018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DD02C923-AC50-5347-A5FF-B7A23A9C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25399"/>
            <a:ext cx="6482668" cy="685799"/>
          </a:xfrm>
        </p:spPr>
        <p:txBody>
          <a:bodyPr/>
          <a:lstStyle/>
          <a:p>
            <a:r>
              <a:rPr lang="en-US" b="1" kern="1200" dirty="0"/>
              <a:t>A refresher…young water?</a:t>
            </a: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5E82F9DB-B461-EC43-BA90-C62CD47F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8D8140E4-A776-B84F-99D0-1138189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41F049-5504-D341-AC4C-E96BC94758FE}"/>
              </a:ext>
            </a:extLst>
          </p:cNvPr>
          <p:cNvSpPr txBox="1"/>
          <p:nvPr/>
        </p:nvSpPr>
        <p:spPr>
          <a:xfrm>
            <a:off x="5459337" y="1859682"/>
            <a:ext cx="3684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96FF"/>
                </a:solidFill>
              </a:rPr>
              <a:t>Liquid (ground)water today?</a:t>
            </a:r>
          </a:p>
        </p:txBody>
      </p:sp>
    </p:spTree>
    <p:extLst>
      <p:ext uri="{BB962C8B-B14F-4D97-AF65-F5344CB8AC3E}">
        <p14:creationId xmlns:p14="http://schemas.microsoft.com/office/powerpoint/2010/main" val="310857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mars.png" descr="mars.png"/>
          <p:cNvPicPr>
            <a:picLocks noChangeAspect="1"/>
          </p:cNvPicPr>
          <p:nvPr/>
        </p:nvPicPr>
        <p:blipFill>
          <a:blip r:embed="rId3"/>
          <a:srcRect t="273" b="273"/>
          <a:stretch>
            <a:fillRect/>
          </a:stretch>
        </p:blipFill>
        <p:spPr>
          <a:xfrm>
            <a:off x="2212941" y="1428751"/>
            <a:ext cx="3880426" cy="3859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811" name="msl-mahli-mosaic-sol613-april-27-lr.jpeg" descr="msl-mahli-mosaic-sol613-april-27-lr.jpeg"/>
          <p:cNvPicPr>
            <a:picLocks noChangeAspect="1"/>
          </p:cNvPicPr>
          <p:nvPr/>
        </p:nvPicPr>
        <p:blipFill rotWithShape="1">
          <a:blip r:embed="rId4"/>
          <a:srcRect l="47878" r="-1"/>
          <a:stretch/>
        </p:blipFill>
        <p:spPr>
          <a:xfrm>
            <a:off x="0" y="821328"/>
            <a:ext cx="9144000" cy="6015490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MARS…"/>
          <p:cNvSpPr txBox="1"/>
          <p:nvPr/>
        </p:nvSpPr>
        <p:spPr>
          <a:xfrm>
            <a:off x="230189" y="711198"/>
            <a:ext cx="5214313" cy="1800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80808"/>
                </a:solidFill>
              </a:rPr>
              <a:t>P  </a:t>
            </a:r>
            <a:r>
              <a:rPr sz="4000" b="1" dirty="0">
                <a:solidFill>
                  <a:srgbClr val="080808"/>
                </a:solidFill>
              </a:rPr>
              <a:t> </a:t>
            </a:r>
            <a:r>
              <a:rPr sz="2400" b="1" dirty="0">
                <a:solidFill>
                  <a:srgbClr val="080808"/>
                </a:solidFill>
              </a:rPr>
              <a:t>= 6 mbar</a:t>
            </a:r>
          </a:p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80808"/>
                </a:solidFill>
              </a:rPr>
              <a:t>T   = 140-300 </a:t>
            </a:r>
          </a:p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80808"/>
                </a:solidFill>
              </a:rPr>
              <a:t>f</a:t>
            </a:r>
            <a:r>
              <a:rPr sz="2400" b="1" baseline="-5999" dirty="0">
                <a:solidFill>
                  <a:srgbClr val="080808"/>
                </a:solidFill>
              </a:rPr>
              <a:t>O</a:t>
            </a:r>
            <a:r>
              <a:rPr sz="2400" b="1" baseline="-25047" dirty="0">
                <a:solidFill>
                  <a:srgbClr val="080808"/>
                </a:solidFill>
              </a:rPr>
              <a:t>2</a:t>
            </a:r>
            <a:r>
              <a:rPr sz="2400" b="1" dirty="0">
                <a:solidFill>
                  <a:srgbClr val="080808"/>
                </a:solidFill>
              </a:rPr>
              <a:t> = 0.146 %</a:t>
            </a:r>
            <a:endParaRPr lang="en-US" sz="2400" b="1" dirty="0">
              <a:solidFill>
                <a:srgbClr val="080808"/>
              </a:solidFill>
            </a:endParaRPr>
          </a:p>
          <a:p>
            <a:pPr marL="171442" indent="-171442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080808"/>
                </a:solidFill>
              </a:rPr>
              <a:t>Organics being destroyed on the surface</a:t>
            </a:r>
            <a:endParaRPr sz="2400" b="1" dirty="0">
              <a:solidFill>
                <a:srgbClr val="080808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DDE4525-269E-2F47-B3DE-DFEB66181068}"/>
              </a:ext>
            </a:extLst>
          </p:cNvPr>
          <p:cNvSpPr txBox="1">
            <a:spLocks/>
          </p:cNvSpPr>
          <p:nvPr/>
        </p:nvSpPr>
        <p:spPr bwMode="auto">
          <a:xfrm>
            <a:off x="152401" y="25399"/>
            <a:ext cx="6482668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9pPr>
          </a:lstStyle>
          <a:p>
            <a:pPr algn="l" defTabSz="914400"/>
            <a:r>
              <a:rPr lang="en-US" sz="2800" b="1" dirty="0">
                <a:solidFill>
                  <a:schemeClr val="bg1"/>
                </a:solidFill>
              </a:rPr>
              <a:t>Mars today…</a:t>
            </a:r>
            <a:r>
              <a:rPr lang="en-US" sz="2800" b="1" u="sng" dirty="0">
                <a:solidFill>
                  <a:schemeClr val="bg1"/>
                </a:solidFill>
              </a:rPr>
              <a:t>been there, done that</a:t>
            </a:r>
            <a:r>
              <a:rPr lang="en-US" sz="28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59AEE4B-B0D0-B14A-825D-866FD3CB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A780493-4BF5-5D43-A45E-CEEF7D2EF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122699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1" y="1118303"/>
            <a:ext cx="9144000" cy="504385"/>
          </a:xfrm>
          <a:prstGeom prst="roundRect">
            <a:avLst>
              <a:gd name="adj" fmla="val 5047"/>
            </a:avLst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Big, game-changing, Mars questions left unanswered.</a:t>
            </a:r>
          </a:p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Been there…</a:t>
            </a:r>
            <a:r>
              <a:rPr lang="en-US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but haven’t done that</a:t>
            </a:r>
            <a:r>
              <a:rPr lang="en-US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!</a:t>
            </a:r>
            <a:endParaRPr lang="en-US" sz="1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26FB0E-0B10-174B-94F0-D04539DEE09F}"/>
              </a:ext>
            </a:extLst>
          </p:cNvPr>
          <p:cNvGrpSpPr/>
          <p:nvPr/>
        </p:nvGrpSpPr>
        <p:grpSpPr>
          <a:xfrm>
            <a:off x="1188235" y="2051422"/>
            <a:ext cx="2269710" cy="1736912"/>
            <a:chOff x="5654520" y="950020"/>
            <a:chExt cx="2269711" cy="176447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CC73C5E-F7AD-4849-8973-21385D3FE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4520" y="1008541"/>
              <a:ext cx="2269711" cy="170595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C99191C-B46B-5D49-8413-0872813C1061}"/>
                </a:ext>
              </a:extLst>
            </p:cNvPr>
            <p:cNvSpPr/>
            <p:nvPr/>
          </p:nvSpPr>
          <p:spPr>
            <a:xfrm>
              <a:off x="6451674" y="950020"/>
              <a:ext cx="1103140" cy="1759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700" dirty="0" err="1">
                  <a:solidFill>
                    <a:srgbClr val="080808"/>
                  </a:solidFill>
                </a:rPr>
                <a:t>Orosei</a:t>
              </a:r>
              <a:r>
                <a:rPr lang="en-US" sz="700" dirty="0">
                  <a:solidFill>
                    <a:srgbClr val="080808"/>
                  </a:solidFill>
                </a:rPr>
                <a:t> + 2018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360DF34-5A98-EB49-BD72-FEE65F4ED0D0}"/>
              </a:ext>
            </a:extLst>
          </p:cNvPr>
          <p:cNvGrpSpPr/>
          <p:nvPr/>
        </p:nvGrpSpPr>
        <p:grpSpPr>
          <a:xfrm>
            <a:off x="1165544" y="4185429"/>
            <a:ext cx="2269711" cy="1695132"/>
            <a:chOff x="4802443" y="2772760"/>
            <a:chExt cx="2269711" cy="169513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334E224-EC95-F746-A6CC-BD70A6B82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2444" y="2952474"/>
              <a:ext cx="2269710" cy="151541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8D2AA5-C63C-4C45-8162-2A9894910E5A}"/>
                </a:ext>
              </a:extLst>
            </p:cNvPr>
            <p:cNvSpPr txBox="1"/>
            <p:nvPr/>
          </p:nvSpPr>
          <p:spPr>
            <a:xfrm>
              <a:off x="4802443" y="2772760"/>
              <a:ext cx="2269710" cy="1999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err="1">
                  <a:solidFill>
                    <a:srgbClr val="000000"/>
                  </a:solidFill>
                </a:rPr>
                <a:t>Eigenbrode</a:t>
              </a:r>
              <a:r>
                <a:rPr lang="en-US" sz="900" dirty="0">
                  <a:solidFill>
                    <a:srgbClr val="000000"/>
                  </a:solidFill>
                </a:rPr>
                <a:t> + 2018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999E5E-B9CB-6749-A876-2DB4689899D7}"/>
              </a:ext>
            </a:extLst>
          </p:cNvPr>
          <p:cNvGrpSpPr/>
          <p:nvPr/>
        </p:nvGrpSpPr>
        <p:grpSpPr>
          <a:xfrm>
            <a:off x="3498780" y="4127559"/>
            <a:ext cx="4440145" cy="1758658"/>
            <a:chOff x="4519875" y="4666587"/>
            <a:chExt cx="4440145" cy="175865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F478A56-F529-4E43-A234-88E88B292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9875" y="4717956"/>
              <a:ext cx="2054054" cy="1696439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15EAE38-F1D8-C24D-800C-47FF7D6DAD7C}"/>
                </a:ext>
              </a:extLst>
            </p:cNvPr>
            <p:cNvSpPr txBox="1"/>
            <p:nvPr/>
          </p:nvSpPr>
          <p:spPr>
            <a:xfrm>
              <a:off x="4946690" y="4681872"/>
              <a:ext cx="13385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charset="0"/>
                  <a:ea typeface="ＭＳ Ｐゴシック" charset="0"/>
                </a:rPr>
                <a:t>Webster + 2015, 2018 </a:t>
              </a:r>
            </a:p>
          </p:txBody>
        </p:sp>
        <p:pic>
          <p:nvPicPr>
            <p:cNvPr id="34" name="Content Placeholder 10">
              <a:extLst>
                <a:ext uri="{FF2B5EF4-FFF2-40B4-BE49-F238E27FC236}">
                  <a16:creationId xmlns:a16="http://schemas.microsoft.com/office/drawing/2014/main" id="{924884E2-7BC0-1249-9BC5-B09AAC9A7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2641" y="4718529"/>
              <a:ext cx="2357379" cy="1706716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8F0E88C-C64D-4143-AD52-C422EDC514B5}"/>
                </a:ext>
              </a:extLst>
            </p:cNvPr>
            <p:cNvSpPr txBox="1"/>
            <p:nvPr/>
          </p:nvSpPr>
          <p:spPr>
            <a:xfrm>
              <a:off x="7481588" y="4666587"/>
              <a:ext cx="734342" cy="2223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700" dirty="0">
                  <a:solidFill>
                    <a:prstClr val="black"/>
                  </a:solidFill>
                  <a:latin typeface="Arial" charset="0"/>
                  <a:ea typeface="ＭＳ Ｐゴシック" charset="0"/>
                </a:rPr>
                <a:t>Trainer + 2019 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CD05AB8C-268C-3D41-A172-26A9AF2888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786" y="2094463"/>
            <a:ext cx="2192067" cy="16938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EDE9FD-A17E-E84C-839F-BE97FCE22A39}"/>
              </a:ext>
            </a:extLst>
          </p:cNvPr>
          <p:cNvSpPr txBox="1"/>
          <p:nvPr/>
        </p:nvSpPr>
        <p:spPr>
          <a:xfrm>
            <a:off x="1920024" y="1799943"/>
            <a:ext cx="784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Water?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66123F-006C-EB49-B766-EBCF91B99E25}"/>
              </a:ext>
            </a:extLst>
          </p:cNvPr>
          <p:cNvSpPr txBox="1"/>
          <p:nvPr/>
        </p:nvSpPr>
        <p:spPr>
          <a:xfrm>
            <a:off x="1817881" y="3886271"/>
            <a:ext cx="988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Organics?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07ACA7-BE37-B64C-9CD5-45242A437719}"/>
              </a:ext>
            </a:extLst>
          </p:cNvPr>
          <p:cNvSpPr txBox="1"/>
          <p:nvPr/>
        </p:nvSpPr>
        <p:spPr>
          <a:xfrm>
            <a:off x="3788039" y="1799981"/>
            <a:ext cx="1669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Power to fuel life?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2FEA3E-E085-3549-BC45-3A270EA0A3EC}"/>
              </a:ext>
            </a:extLst>
          </p:cNvPr>
          <p:cNvSpPr txBox="1"/>
          <p:nvPr/>
        </p:nvSpPr>
        <p:spPr>
          <a:xfrm>
            <a:off x="5012720" y="3871165"/>
            <a:ext cx="1247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Trace Gases?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87147B3-13A9-D344-8900-2E4515A6AC4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9997" y="2126003"/>
            <a:ext cx="2128928" cy="166233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DAFB185-62B7-E846-AFD3-3198FB7BDE87}"/>
              </a:ext>
            </a:extLst>
          </p:cNvPr>
          <p:cNvSpPr txBox="1"/>
          <p:nvPr/>
        </p:nvSpPr>
        <p:spPr>
          <a:xfrm>
            <a:off x="6085698" y="1808157"/>
            <a:ext cx="14839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Climate record?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77F851-9E34-054F-B981-82975A92B8A3}"/>
              </a:ext>
            </a:extLst>
          </p:cNvPr>
          <p:cNvSpPr/>
          <p:nvPr/>
        </p:nvSpPr>
        <p:spPr bwMode="auto">
          <a:xfrm>
            <a:off x="1119840" y="1808157"/>
            <a:ext cx="6904320" cy="4186952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6" name="Slide Number Placeholder 5">
            <a:extLst>
              <a:ext uri="{FF2B5EF4-FFF2-40B4-BE49-F238E27FC236}">
                <a16:creationId xmlns:a16="http://schemas.microsoft.com/office/drawing/2014/main" id="{19CF03C2-0138-EA4F-8952-9976C7706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783" y="6561725"/>
            <a:ext cx="1213205" cy="287337"/>
          </a:xfrm>
        </p:spPr>
        <p:txBody>
          <a:bodyPr/>
          <a:lstStyle/>
          <a:p>
            <a:fld id="{C3022423-518C-944A-A141-F72E13ABC23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37BBAE46-9D2B-3041-A7B7-8F9A5BE1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38881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MEPAG changes: subsurface &amp; extant life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E1D1E7-FF28-514C-B499-2B8B80236A61}"/>
              </a:ext>
            </a:extLst>
          </p:cNvPr>
          <p:cNvSpPr txBox="1"/>
          <p:nvPr/>
        </p:nvSpPr>
        <p:spPr>
          <a:xfrm>
            <a:off x="321995" y="993565"/>
            <a:ext cx="8594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These questions reflect recent (March 2020) changes in the MEPAG documents, especially to Goal I (Life).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Back to life, into the deep </a:t>
            </a:r>
            <a:r>
              <a:rPr lang="en-US" b="1" dirty="0">
                <a:sym typeface="Wingdings" pitchFamily="2" charset="2"/>
              </a:rPr>
              <a:t> tight new bonds to Ocean Worlds &amp; Human Exploration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2C665-4C43-EE45-A355-CD25AE3E5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7866"/>
            <a:ext cx="9144000" cy="37765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3DD428-50C3-DD47-85DC-EFEEB8F01AA2}"/>
              </a:ext>
            </a:extLst>
          </p:cNvPr>
          <p:cNvSpPr/>
          <p:nvPr/>
        </p:nvSpPr>
        <p:spPr bwMode="auto">
          <a:xfrm>
            <a:off x="1654629" y="2233655"/>
            <a:ext cx="653142" cy="8708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4EDA3A-3371-BF48-BD8A-945FB29B3F7F}"/>
              </a:ext>
            </a:extLst>
          </p:cNvPr>
          <p:cNvSpPr/>
          <p:nvPr/>
        </p:nvSpPr>
        <p:spPr bwMode="auto">
          <a:xfrm>
            <a:off x="1377182" y="2466530"/>
            <a:ext cx="756417" cy="8708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53CB75-AC78-9644-B0E7-004578347338}"/>
              </a:ext>
            </a:extLst>
          </p:cNvPr>
          <p:cNvSpPr/>
          <p:nvPr/>
        </p:nvSpPr>
        <p:spPr bwMode="auto">
          <a:xfrm>
            <a:off x="1654629" y="3179342"/>
            <a:ext cx="653142" cy="8708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6699A0-2B2E-CC4F-ACE2-2EDE9EB3BEF6}"/>
              </a:ext>
            </a:extLst>
          </p:cNvPr>
          <p:cNvSpPr/>
          <p:nvPr/>
        </p:nvSpPr>
        <p:spPr bwMode="auto">
          <a:xfrm>
            <a:off x="1246083" y="3929788"/>
            <a:ext cx="653142" cy="8708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9111BA-E262-3F4C-8CE3-D339A25D4AF6}"/>
              </a:ext>
            </a:extLst>
          </p:cNvPr>
          <p:cNvSpPr/>
          <p:nvPr/>
        </p:nvSpPr>
        <p:spPr bwMode="auto">
          <a:xfrm>
            <a:off x="5495891" y="2345617"/>
            <a:ext cx="443802" cy="10376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26E77E-258D-C94A-8825-8553021AC0F9}"/>
              </a:ext>
            </a:extLst>
          </p:cNvPr>
          <p:cNvSpPr/>
          <p:nvPr/>
        </p:nvSpPr>
        <p:spPr bwMode="auto">
          <a:xfrm>
            <a:off x="7070691" y="2581921"/>
            <a:ext cx="443802" cy="10376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3E8637-416A-F84A-BF22-941995D8EF53}"/>
              </a:ext>
            </a:extLst>
          </p:cNvPr>
          <p:cNvSpPr/>
          <p:nvPr/>
        </p:nvSpPr>
        <p:spPr bwMode="auto">
          <a:xfrm>
            <a:off x="5656106" y="2826530"/>
            <a:ext cx="443802" cy="10376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23E6F-188F-0348-8DA8-D2A466454CE7}"/>
              </a:ext>
            </a:extLst>
          </p:cNvPr>
          <p:cNvSpPr/>
          <p:nvPr/>
        </p:nvSpPr>
        <p:spPr bwMode="auto">
          <a:xfrm>
            <a:off x="7604190" y="2826530"/>
            <a:ext cx="951079" cy="10376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BECCF7-12EC-3D47-B7FA-DE5C2AD14E4F}"/>
              </a:ext>
            </a:extLst>
          </p:cNvPr>
          <p:cNvSpPr/>
          <p:nvPr/>
        </p:nvSpPr>
        <p:spPr bwMode="auto">
          <a:xfrm>
            <a:off x="4671368" y="3077096"/>
            <a:ext cx="443802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C065C1-815A-C448-9959-CA783167F5B3}"/>
              </a:ext>
            </a:extLst>
          </p:cNvPr>
          <p:cNvSpPr/>
          <p:nvPr/>
        </p:nvSpPr>
        <p:spPr bwMode="auto">
          <a:xfrm>
            <a:off x="6535337" y="3075576"/>
            <a:ext cx="662632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5746E7-E580-4842-AD49-912A44A8A949}"/>
              </a:ext>
            </a:extLst>
          </p:cNvPr>
          <p:cNvSpPr/>
          <p:nvPr/>
        </p:nvSpPr>
        <p:spPr bwMode="auto">
          <a:xfrm>
            <a:off x="4589306" y="3177822"/>
            <a:ext cx="3788786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CC0495-D10E-9543-BAD7-7D6CDA31B27A}"/>
              </a:ext>
            </a:extLst>
          </p:cNvPr>
          <p:cNvSpPr/>
          <p:nvPr/>
        </p:nvSpPr>
        <p:spPr bwMode="auto">
          <a:xfrm>
            <a:off x="8682892" y="3793957"/>
            <a:ext cx="461108" cy="86122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68C98F-FE6F-654F-9A50-06E28C35C7AE}"/>
              </a:ext>
            </a:extLst>
          </p:cNvPr>
          <p:cNvSpPr/>
          <p:nvPr/>
        </p:nvSpPr>
        <p:spPr bwMode="auto">
          <a:xfrm>
            <a:off x="3878106" y="4165822"/>
            <a:ext cx="662632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26C96E-A5BF-2D4B-A9E5-47CE344D4C8C}"/>
              </a:ext>
            </a:extLst>
          </p:cNvPr>
          <p:cNvSpPr/>
          <p:nvPr/>
        </p:nvSpPr>
        <p:spPr bwMode="auto">
          <a:xfrm>
            <a:off x="8269076" y="4399231"/>
            <a:ext cx="757693" cy="112119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90990E-524C-FC45-A3A9-BC74AF4B1217}"/>
              </a:ext>
            </a:extLst>
          </p:cNvPr>
          <p:cNvSpPr/>
          <p:nvPr/>
        </p:nvSpPr>
        <p:spPr bwMode="auto">
          <a:xfrm>
            <a:off x="4475984" y="4519166"/>
            <a:ext cx="721248" cy="102604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5DD226-CECD-914D-8022-2238084C88C5}"/>
              </a:ext>
            </a:extLst>
          </p:cNvPr>
          <p:cNvSpPr/>
          <p:nvPr/>
        </p:nvSpPr>
        <p:spPr bwMode="auto">
          <a:xfrm>
            <a:off x="6535337" y="4637400"/>
            <a:ext cx="600109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BC456F-69AA-1A45-8AAD-39B0FF8698CD}"/>
              </a:ext>
            </a:extLst>
          </p:cNvPr>
          <p:cNvSpPr/>
          <p:nvPr/>
        </p:nvSpPr>
        <p:spPr bwMode="auto">
          <a:xfrm>
            <a:off x="5717792" y="4993000"/>
            <a:ext cx="683008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7B64EC-D4A1-9344-A95A-87F85680397F}"/>
              </a:ext>
            </a:extLst>
          </p:cNvPr>
          <p:cNvSpPr/>
          <p:nvPr/>
        </p:nvSpPr>
        <p:spPr bwMode="auto">
          <a:xfrm>
            <a:off x="4671368" y="5232886"/>
            <a:ext cx="1119832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E943DE-A004-B24A-BAF0-1C7535F1C08D}"/>
              </a:ext>
            </a:extLst>
          </p:cNvPr>
          <p:cNvSpPr/>
          <p:nvPr/>
        </p:nvSpPr>
        <p:spPr bwMode="auto">
          <a:xfrm>
            <a:off x="7197969" y="5493184"/>
            <a:ext cx="600109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A5A85E-FAF6-D248-8274-30983F954C9A}"/>
              </a:ext>
            </a:extLst>
          </p:cNvPr>
          <p:cNvSpPr/>
          <p:nvPr/>
        </p:nvSpPr>
        <p:spPr bwMode="auto">
          <a:xfrm>
            <a:off x="4507245" y="5602218"/>
            <a:ext cx="447709" cy="116964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DCE5ED-BDC9-014F-80EB-03636E1A041F}"/>
              </a:ext>
            </a:extLst>
          </p:cNvPr>
          <p:cNvSpPr/>
          <p:nvPr/>
        </p:nvSpPr>
        <p:spPr bwMode="auto">
          <a:xfrm>
            <a:off x="6687737" y="4789800"/>
            <a:ext cx="600109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3D0F08-195D-2E49-B3E7-926EE04F488F}"/>
              </a:ext>
            </a:extLst>
          </p:cNvPr>
          <p:cNvSpPr/>
          <p:nvPr/>
        </p:nvSpPr>
        <p:spPr bwMode="auto">
          <a:xfrm>
            <a:off x="4475984" y="5740685"/>
            <a:ext cx="2315585" cy="102246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42237DE-0076-E641-AA33-B68A301F3204}"/>
              </a:ext>
            </a:extLst>
          </p:cNvPr>
          <p:cNvSpPr/>
          <p:nvPr/>
        </p:nvSpPr>
        <p:spPr bwMode="auto">
          <a:xfrm>
            <a:off x="2588568" y="5376491"/>
            <a:ext cx="443802" cy="102245"/>
          </a:xfrm>
          <a:prstGeom prst="rect">
            <a:avLst/>
          </a:prstGeom>
          <a:solidFill>
            <a:srgbClr val="FF0000">
              <a:alpha val="27843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E4207559-EABE-7446-84B3-7199D415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5345C4ED-428B-4344-892E-9B04C7063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3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9" y="1379764"/>
            <a:ext cx="5464629" cy="409847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53E41D-DA01-8349-9E34-17A2BB28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CD61-407D-B14C-8171-8DABF6E27A88}" type="slidenum">
              <a:rPr lang="en-US" smtClean="0"/>
              <a:t>11</a:t>
            </a:fld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219F011-0784-644C-B9A0-050931331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25399"/>
            <a:ext cx="6482668" cy="685799"/>
          </a:xfrm>
        </p:spPr>
        <p:txBody>
          <a:bodyPr/>
          <a:lstStyle/>
          <a:p>
            <a:r>
              <a:rPr lang="en-US" b="1" kern="1200" dirty="0"/>
              <a:t>Planned Mars Sample Return Campaign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5CEDE-B7BB-EC4D-9B97-625BCC023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A303BD7-CAFD-5F41-AF60-7EBADE6B15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A0FC55-46BD-874B-830B-23CE9FAD4BF6}"/>
              </a:ext>
            </a:extLst>
          </p:cNvPr>
          <p:cNvGrpSpPr/>
          <p:nvPr/>
        </p:nvGrpSpPr>
        <p:grpSpPr>
          <a:xfrm>
            <a:off x="5851297" y="2528361"/>
            <a:ext cx="3172409" cy="1200329"/>
            <a:chOff x="5851297" y="2528361"/>
            <a:chExt cx="3172409" cy="120032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86AE83-8BF8-974B-B90C-6AD69BF6DADF}"/>
                </a:ext>
              </a:extLst>
            </p:cNvPr>
            <p:cNvSpPr txBox="1"/>
            <p:nvPr/>
          </p:nvSpPr>
          <p:spPr>
            <a:xfrm>
              <a:off x="6635069" y="2528361"/>
              <a:ext cx="23886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We need to find affordable options!</a:t>
              </a:r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DF728DEB-CDA2-1A46-8020-27223F654A1F}"/>
                </a:ext>
              </a:extLst>
            </p:cNvPr>
            <p:cNvSpPr/>
            <p:nvPr/>
          </p:nvSpPr>
          <p:spPr bwMode="auto">
            <a:xfrm>
              <a:off x="5851297" y="3036295"/>
              <a:ext cx="1016034" cy="600165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A6F44C2-C486-0A40-92D6-75E2DBBF3338}"/>
              </a:ext>
            </a:extLst>
          </p:cNvPr>
          <p:cNvSpPr txBox="1"/>
          <p:nvPr/>
        </p:nvSpPr>
        <p:spPr>
          <a:xfrm>
            <a:off x="2283471" y="871932"/>
            <a:ext cx="13580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$$$</a:t>
            </a:r>
          </a:p>
        </p:txBody>
      </p:sp>
    </p:spTree>
    <p:extLst>
      <p:ext uri="{BB962C8B-B14F-4D97-AF65-F5344CB8AC3E}">
        <p14:creationId xmlns:p14="http://schemas.microsoft.com/office/powerpoint/2010/main" val="269071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97C0A-D836-FF4D-AA5F-93B67A2E355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A94DF4C-692B-1A44-BBC2-6F0E2836987E}"/>
              </a:ext>
            </a:extLst>
          </p:cNvPr>
          <p:cNvGraphicFramePr/>
          <p:nvPr/>
        </p:nvGraphicFramePr>
        <p:xfrm>
          <a:off x="2590799" y="914400"/>
          <a:ext cx="5038165" cy="489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E71AF9F-2F27-164A-B50C-0933BD69F027}"/>
              </a:ext>
            </a:extLst>
          </p:cNvPr>
          <p:cNvSpPr/>
          <p:nvPr/>
        </p:nvSpPr>
        <p:spPr bwMode="auto">
          <a:xfrm>
            <a:off x="2949388" y="2931459"/>
            <a:ext cx="4679576" cy="2725270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45C6D-5704-3746-9E0B-0D1D2927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89" y="1482912"/>
            <a:ext cx="3698688" cy="36986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C9D4-D27C-994D-A0DD-BE0347C33C63}"/>
              </a:ext>
            </a:extLst>
          </p:cNvPr>
          <p:cNvSpPr/>
          <p:nvPr/>
        </p:nvSpPr>
        <p:spPr bwMode="auto">
          <a:xfrm>
            <a:off x="3101788" y="1044286"/>
            <a:ext cx="4679576" cy="1125173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71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9CB361-CC7F-9147-8E32-22360BBD66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157" y="2273368"/>
            <a:ext cx="2555843" cy="400583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124030" y="1007485"/>
            <a:ext cx="4615767" cy="2380807"/>
          </a:xfrm>
          <a:prstGeom prst="roundRect">
            <a:avLst>
              <a:gd name="adj" fmla="val 5047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33000">
                <a:schemeClr val="accent1">
                  <a:lumMod val="95000"/>
                  <a:lumOff val="5000"/>
                </a:schemeClr>
              </a:gs>
              <a:gs pos="76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71450" marR="0" indent="-171450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</a:endParaRPr>
          </a:p>
          <a:p>
            <a:pPr marL="173038" indent="-173038" defTabSz="91440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Small spacecraft can provide low cost access to compelling science investigations at Mars.</a:t>
            </a:r>
          </a:p>
          <a:p>
            <a:pPr marL="171450" indent="-171450" defTabSz="91440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From Mars orbit to the Martian </a:t>
            </a:r>
            <a:r>
              <a:rPr lang="en-US" sz="2000" u="sng" dirty="0">
                <a:solidFill>
                  <a:schemeClr val="bg1"/>
                </a:solidFill>
              </a:rPr>
              <a:t>surface/subsurface</a:t>
            </a:r>
            <a:r>
              <a:rPr lang="en-US" sz="2000" dirty="0">
                <a:solidFill>
                  <a:schemeClr val="bg1"/>
                </a:solidFill>
              </a:rPr>
              <a:t> (the latter being key).</a:t>
            </a:r>
          </a:p>
          <a:p>
            <a:pPr marL="171450" indent="-171450" defTabSz="91440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R="0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Small Spacecraft is the solution</a:t>
            </a:r>
            <a:endParaRPr lang="en-US" sz="1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356389" y="313014"/>
            <a:ext cx="5345584" cy="6544986"/>
            <a:chOff x="3785716" y="325714"/>
            <a:chExt cx="5345584" cy="6544986"/>
          </a:xfrm>
        </p:grpSpPr>
        <p:grpSp>
          <p:nvGrpSpPr>
            <p:cNvPr id="54" name="Group 53"/>
            <p:cNvGrpSpPr/>
            <p:nvPr/>
          </p:nvGrpSpPr>
          <p:grpSpPr>
            <a:xfrm>
              <a:off x="4728369" y="325714"/>
              <a:ext cx="4402931" cy="6544986"/>
              <a:chOff x="4728369" y="325714"/>
              <a:chExt cx="4402931" cy="6544986"/>
            </a:xfrm>
          </p:grpSpPr>
          <p:pic>
            <p:nvPicPr>
              <p:cNvPr id="51" name="Picture 50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6850" r="44498" b="18124"/>
              <a:stretch/>
            </p:blipFill>
            <p:spPr>
              <a:xfrm>
                <a:off x="4728369" y="914399"/>
                <a:ext cx="4402931" cy="5956301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 rot="18769036">
                <a:off x="4260326" y="1240303"/>
                <a:ext cx="4516879" cy="268770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Orbiter</a:t>
                </a:r>
              </a:p>
            </p:txBody>
          </p:sp>
        </p:grp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5716" y="2724873"/>
              <a:ext cx="2283088" cy="1167676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7448300" y="3127675"/>
            <a:ext cx="1202765" cy="2114857"/>
            <a:chOff x="7448300" y="3127675"/>
            <a:chExt cx="1202765" cy="2114857"/>
          </a:xfrm>
        </p:grpSpPr>
        <p:sp>
          <p:nvSpPr>
            <p:cNvPr id="14" name="Rectangle 13"/>
            <p:cNvSpPr>
              <a:spLocks noChangeAspect="1"/>
            </p:cNvSpPr>
            <p:nvPr/>
          </p:nvSpPr>
          <p:spPr bwMode="auto">
            <a:xfrm>
              <a:off x="8430306" y="3127675"/>
              <a:ext cx="91440" cy="91440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 bwMode="auto">
            <a:xfrm flipH="1">
              <a:off x="8426936" y="3127675"/>
              <a:ext cx="94810" cy="300165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>
              <a:stCxn id="14" idx="0"/>
            </p:cNvCxnSpPr>
            <p:nvPr/>
          </p:nvCxnSpPr>
          <p:spPr bwMode="auto">
            <a:xfrm flipH="1">
              <a:off x="7636160" y="3127675"/>
              <a:ext cx="839866" cy="300165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>
              <a:stCxn id="14" idx="3"/>
            </p:cNvCxnSpPr>
            <p:nvPr/>
          </p:nvCxnSpPr>
          <p:spPr bwMode="auto">
            <a:xfrm flipH="1">
              <a:off x="8435038" y="3173395"/>
              <a:ext cx="86708" cy="1082635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Rectangle 23"/>
            <p:cNvSpPr/>
            <p:nvPr/>
          </p:nvSpPr>
          <p:spPr bwMode="auto">
            <a:xfrm>
              <a:off x="7636158" y="3427840"/>
              <a:ext cx="794148" cy="819065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 flipH="1">
              <a:off x="7631426" y="3219115"/>
              <a:ext cx="796697" cy="102779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1426" y="3582795"/>
              <a:ext cx="795510" cy="533206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7448300" y="4319202"/>
              <a:ext cx="12027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Surface </a:t>
              </a:r>
            </a:p>
            <a:p>
              <a:pPr algn="ctr"/>
              <a:r>
                <a:rPr lang="en-US" b="1" dirty="0"/>
                <a:t>&amp;</a:t>
              </a:r>
              <a:br>
                <a:rPr lang="en-US" b="1" dirty="0"/>
              </a:br>
              <a:r>
                <a:rPr lang="en-US" b="1" dirty="0"/>
                <a:t>Subsurface</a:t>
              </a:r>
            </a:p>
          </p:txBody>
        </p:sp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61AED01-F692-3043-8283-5BD950DC2195}"/>
              </a:ext>
            </a:extLst>
          </p:cNvPr>
          <p:cNvSpPr/>
          <p:nvPr/>
        </p:nvSpPr>
        <p:spPr bwMode="auto">
          <a:xfrm>
            <a:off x="118805" y="993720"/>
            <a:ext cx="4615766" cy="393597"/>
          </a:xfrm>
          <a:prstGeom prst="roundRect">
            <a:avLst>
              <a:gd name="adj" fmla="val 5047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lang="en-US" b="1" dirty="0">
                <a:solidFill>
                  <a:srgbClr val="C00000"/>
                </a:solidFill>
              </a:rPr>
              <a:t>Solution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566EFB-1EA0-5947-A5BD-A3569EF53C91}"/>
              </a:ext>
            </a:extLst>
          </p:cNvPr>
          <p:cNvGrpSpPr/>
          <p:nvPr/>
        </p:nvGrpSpPr>
        <p:grpSpPr>
          <a:xfrm>
            <a:off x="118805" y="4069192"/>
            <a:ext cx="6048482" cy="2459036"/>
            <a:chOff x="1175617" y="1116562"/>
            <a:chExt cx="7219523" cy="261805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F5AAEC-2460-DC4A-B2FA-530433EDB9F8}"/>
                </a:ext>
              </a:extLst>
            </p:cNvPr>
            <p:cNvGrpSpPr/>
            <p:nvPr/>
          </p:nvGrpSpPr>
          <p:grpSpPr>
            <a:xfrm>
              <a:off x="6194686" y="1116562"/>
              <a:ext cx="2200454" cy="2618047"/>
              <a:chOff x="1124682" y="1116562"/>
              <a:chExt cx="2200454" cy="2618047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D525D3E9-BF24-AC4C-B858-5AC1C126C1CE}"/>
                  </a:ext>
                </a:extLst>
              </p:cNvPr>
              <p:cNvGrpSpPr/>
              <p:nvPr/>
            </p:nvGrpSpPr>
            <p:grpSpPr>
              <a:xfrm>
                <a:off x="1124682" y="1116562"/>
                <a:ext cx="2200454" cy="2618047"/>
                <a:chOff x="1124682" y="1270562"/>
                <a:chExt cx="2200454" cy="2618047"/>
              </a:xfrm>
            </p:grpSpPr>
            <p:sp>
              <p:nvSpPr>
                <p:cNvPr id="44" name="Pentagon 43">
                  <a:extLst>
                    <a:ext uri="{FF2B5EF4-FFF2-40B4-BE49-F238E27FC236}">
                      <a16:creationId xmlns:a16="http://schemas.microsoft.com/office/drawing/2014/main" id="{73F9E934-93B6-3342-A4B2-6B7D7F43BE9C}"/>
                    </a:ext>
                  </a:extLst>
                </p:cNvPr>
                <p:cNvSpPr/>
                <p:nvPr/>
              </p:nvSpPr>
              <p:spPr bwMode="auto">
                <a:xfrm rot="5400000">
                  <a:off x="915886" y="1479360"/>
                  <a:ext cx="2618047" cy="2200452"/>
                </a:xfrm>
                <a:prstGeom prst="homePlate">
                  <a:avLst>
                    <a:gd name="adj" fmla="val 17631"/>
                  </a:avLst>
                </a:prstGeom>
                <a:gradFill flip="none" rotWithShape="0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46000">
                      <a:schemeClr val="accent4">
                        <a:lumMod val="95000"/>
                        <a:lumOff val="5000"/>
                      </a:schemeClr>
                    </a:gs>
                    <a:gs pos="100000">
                      <a:schemeClr val="accent4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>
                    <a:rot lat="0" lon="0" rev="18000000"/>
                  </a:lightRig>
                </a:scene3d>
                <a:sp3d>
                  <a:bevelT w="152400" h="69850" prst="softRound"/>
                </a:sp3d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7FE32CB-ADA4-CD4F-801D-F703B00011B1}"/>
                    </a:ext>
                  </a:extLst>
                </p:cNvPr>
                <p:cNvSpPr txBox="1"/>
                <p:nvPr/>
              </p:nvSpPr>
              <p:spPr>
                <a:xfrm>
                  <a:off x="1124682" y="1282331"/>
                  <a:ext cx="2200454" cy="5570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accent4"/>
                      </a:solidFill>
                    </a:rPr>
                    <a:t>Technically Feasible</a:t>
                  </a:r>
                </a:p>
                <a:p>
                  <a:pPr algn="ctr"/>
                  <a:endParaRPr lang="en-US" sz="1400" b="1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C8F81C0-678C-7647-AE07-FF85134E7DD2}"/>
                  </a:ext>
                </a:extLst>
              </p:cNvPr>
              <p:cNvSpPr/>
              <p:nvPr/>
            </p:nvSpPr>
            <p:spPr>
              <a:xfrm>
                <a:off x="1201827" y="1678582"/>
                <a:ext cx="2046063" cy="1736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1200" dirty="0">
                    <a:solidFill>
                      <a:schemeClr val="bg1"/>
                    </a:solidFill>
                  </a:rPr>
                  <a:t>Mars small spacecraft can meet mass/volume constraints that allow reaching Mars via “rideshare” launches to GTO  and/or new classes of small commercial launch vehicles</a:t>
                </a:r>
                <a:r>
                  <a:rPr lang="en-US" sz="14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FFCB2F1-D7A4-5D4C-B88D-FCAE10169102}"/>
                </a:ext>
              </a:extLst>
            </p:cNvPr>
            <p:cNvGrpSpPr/>
            <p:nvPr/>
          </p:nvGrpSpPr>
          <p:grpSpPr>
            <a:xfrm>
              <a:off x="3685151" y="1116563"/>
              <a:ext cx="2200454" cy="2618049"/>
              <a:chOff x="3685151" y="1116563"/>
              <a:chExt cx="2200454" cy="2618049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23EC911-3E79-264C-B061-FE282C8FE1F1}"/>
                  </a:ext>
                </a:extLst>
              </p:cNvPr>
              <p:cNvGrpSpPr/>
              <p:nvPr/>
            </p:nvGrpSpPr>
            <p:grpSpPr>
              <a:xfrm>
                <a:off x="3685151" y="1116563"/>
                <a:ext cx="2200454" cy="2618049"/>
                <a:chOff x="3685151" y="1270563"/>
                <a:chExt cx="2200454" cy="2618049"/>
              </a:xfrm>
            </p:grpSpPr>
            <p:sp>
              <p:nvSpPr>
                <p:cNvPr id="39" name="Pentagon 38">
                  <a:extLst>
                    <a:ext uri="{FF2B5EF4-FFF2-40B4-BE49-F238E27FC236}">
                      <a16:creationId xmlns:a16="http://schemas.microsoft.com/office/drawing/2014/main" id="{A2666433-82DA-B14C-9729-35289BF1E4CF}"/>
                    </a:ext>
                  </a:extLst>
                </p:cNvPr>
                <p:cNvSpPr/>
                <p:nvPr/>
              </p:nvSpPr>
              <p:spPr bwMode="auto">
                <a:xfrm rot="5400000">
                  <a:off x="3476354" y="1479362"/>
                  <a:ext cx="2618049" cy="2200452"/>
                </a:xfrm>
                <a:prstGeom prst="homePlate">
                  <a:avLst>
                    <a:gd name="adj" fmla="val 17631"/>
                  </a:avLst>
                </a:prstGeom>
                <a:gradFill flip="none" rotWithShape="0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>
                    <a:rot lat="0" lon="0" rev="18000000"/>
                  </a:lightRig>
                </a:scene3d>
                <a:sp3d>
                  <a:bevelT w="152400" h="69850" prst="softRound"/>
                </a:sp3d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1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6DE0E37-EE72-DE42-A9C5-E41A044C473A}"/>
                    </a:ext>
                  </a:extLst>
                </p:cNvPr>
                <p:cNvSpPr txBox="1"/>
                <p:nvPr/>
              </p:nvSpPr>
              <p:spPr>
                <a:xfrm>
                  <a:off x="3685151" y="1282331"/>
                  <a:ext cx="2200454" cy="5570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accent2"/>
                      </a:solidFill>
                    </a:rPr>
                    <a:t>Low Cost</a:t>
                  </a:r>
                </a:p>
                <a:p>
                  <a:pPr algn="ctr"/>
                  <a:endParaRPr lang="en-US" sz="1400" b="1" dirty="0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895315B-04F9-134A-B88D-976560CB5491}"/>
                  </a:ext>
                </a:extLst>
              </p:cNvPr>
              <p:cNvSpPr/>
              <p:nvPr/>
            </p:nvSpPr>
            <p:spPr>
              <a:xfrm>
                <a:off x="3761885" y="1685385"/>
                <a:ext cx="2046987" cy="1277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1200" dirty="0">
                    <a:solidFill>
                      <a:schemeClr val="bg1"/>
                    </a:solidFill>
                  </a:rPr>
                  <a:t>Mars small spacecraft can get to Mars for  costs of ~$100M  - 300M including phases A to D and the launch costs.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52F9F34-6E4C-4947-B367-891A6DF3B087}"/>
                </a:ext>
              </a:extLst>
            </p:cNvPr>
            <p:cNvGrpSpPr/>
            <p:nvPr/>
          </p:nvGrpSpPr>
          <p:grpSpPr>
            <a:xfrm>
              <a:off x="1175617" y="1116565"/>
              <a:ext cx="2200454" cy="2618048"/>
              <a:chOff x="6209630" y="1116565"/>
              <a:chExt cx="2200454" cy="2618048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7AD65CD9-B034-4445-8D00-1284B340E218}"/>
                  </a:ext>
                </a:extLst>
              </p:cNvPr>
              <p:cNvGrpSpPr/>
              <p:nvPr/>
            </p:nvGrpSpPr>
            <p:grpSpPr>
              <a:xfrm>
                <a:off x="6209630" y="1116565"/>
                <a:ext cx="2200454" cy="2618048"/>
                <a:chOff x="6209630" y="1270565"/>
                <a:chExt cx="2200454" cy="2618048"/>
              </a:xfrm>
            </p:grpSpPr>
            <p:sp>
              <p:nvSpPr>
                <p:cNvPr id="32" name="Pentagon 31">
                  <a:extLst>
                    <a:ext uri="{FF2B5EF4-FFF2-40B4-BE49-F238E27FC236}">
                      <a16:creationId xmlns:a16="http://schemas.microsoft.com/office/drawing/2014/main" id="{589D465F-6ECF-BB43-820A-80AD40DB6E3D}"/>
                    </a:ext>
                  </a:extLst>
                </p:cNvPr>
                <p:cNvSpPr/>
                <p:nvPr/>
              </p:nvSpPr>
              <p:spPr bwMode="auto">
                <a:xfrm rot="5400000">
                  <a:off x="6000833" y="1479363"/>
                  <a:ext cx="2618048" cy="2200452"/>
                </a:xfrm>
                <a:prstGeom prst="homePlate">
                  <a:avLst>
                    <a:gd name="adj" fmla="val 17631"/>
                  </a:avLst>
                </a:prstGeom>
                <a:gradFill flip="none" rotWithShape="0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46000">
                      <a:schemeClr val="accent1">
                        <a:lumMod val="95000"/>
                        <a:lumOff val="5000"/>
                      </a:schemeClr>
                    </a:gs>
                    <a:gs pos="100000">
                      <a:schemeClr val="accent1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>
                    <a:rot lat="0" lon="0" rev="18000000"/>
                  </a:lightRig>
                </a:scene3d>
                <a:sp3d>
                  <a:bevelT w="152400" h="69850" prst="softRound"/>
                </a:sp3d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1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947F6F7-D080-454B-90BD-94188F8B6B7C}"/>
                    </a:ext>
                  </a:extLst>
                </p:cNvPr>
                <p:cNvSpPr txBox="1"/>
                <p:nvPr/>
              </p:nvSpPr>
              <p:spPr>
                <a:xfrm>
                  <a:off x="6209630" y="1282331"/>
                  <a:ext cx="2200454" cy="5570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accent5"/>
                      </a:solidFill>
                    </a:rPr>
                    <a:t>Scientifically Compelling</a:t>
                  </a:r>
                </a:p>
              </p:txBody>
            </p: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670E323-7266-7848-BAC8-D098D583510E}"/>
                  </a:ext>
                </a:extLst>
              </p:cNvPr>
              <p:cNvSpPr/>
              <p:nvPr/>
            </p:nvSpPr>
            <p:spPr>
              <a:xfrm>
                <a:off x="6335132" y="1712200"/>
                <a:ext cx="1949451" cy="14745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1200" dirty="0">
                    <a:solidFill>
                      <a:schemeClr val="bg1"/>
                    </a:solidFill>
                  </a:rPr>
                  <a:t>Mars small spacecraft  can accomplish decadal class science while being complementary to Flagship missions in type of science investigation.</a:t>
                </a:r>
              </a:p>
            </p:txBody>
          </p:sp>
        </p:grpSp>
      </p:grp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0F584BC8-DBD1-8742-B1C7-F1695F8BC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783" y="6561725"/>
            <a:ext cx="1213205" cy="287337"/>
          </a:xfrm>
        </p:spPr>
        <p:txBody>
          <a:bodyPr/>
          <a:lstStyle/>
          <a:p>
            <a:fld id="{C3022423-518C-944A-A141-F72E13ABC23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AA318F32-84D2-C04C-80C6-C1B81D4C2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358178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rc 55"/>
          <p:cNvSpPr/>
          <p:nvPr/>
        </p:nvSpPr>
        <p:spPr>
          <a:xfrm flipV="1">
            <a:off x="3634239" y="3944596"/>
            <a:ext cx="4271704" cy="1593968"/>
          </a:xfrm>
          <a:prstGeom prst="arc">
            <a:avLst>
              <a:gd name="adj1" fmla="val 11626064"/>
              <a:gd name="adj2" fmla="val 21134615"/>
            </a:avLst>
          </a:prstGeom>
          <a:noFill/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0" name="Picture 109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3342" y="5521597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1135" y="5478848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107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2693" y="5424874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8" name="Straight Arrow Connector 77"/>
          <p:cNvCxnSpPr/>
          <p:nvPr/>
        </p:nvCxnSpPr>
        <p:spPr>
          <a:xfrm>
            <a:off x="4197471" y="3524399"/>
            <a:ext cx="3217578" cy="13979"/>
          </a:xfrm>
          <a:prstGeom prst="straightConnector1">
            <a:avLst/>
          </a:prstGeom>
          <a:noFill/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1" y="25399"/>
            <a:ext cx="6419764" cy="685799"/>
          </a:xfrm>
        </p:spPr>
        <p:txBody>
          <a:bodyPr/>
          <a:lstStyle/>
          <a:p>
            <a:r>
              <a:rPr lang="en-US" sz="2300" b="1" dirty="0">
                <a:solidFill>
                  <a:schemeClr val="bg1"/>
                </a:solidFill>
              </a:rPr>
              <a:t>Three </a:t>
            </a:r>
            <a:r>
              <a:rPr lang="en-US" sz="2300" b="1" dirty="0"/>
              <a:t>K</a:t>
            </a:r>
            <a:r>
              <a:rPr lang="en-US" sz="2300" b="1" dirty="0">
                <a:solidFill>
                  <a:schemeClr val="bg1"/>
                </a:solidFill>
              </a:rPr>
              <a:t>ey Methods to Get Small Spacecraft to Mars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1CE8-550E-4D9A-8CCE-EC7914D8827E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0" y="1185495"/>
            <a:ext cx="10778666" cy="5110861"/>
          </a:xfrm>
          <a:prstGeom prst="rect">
            <a:avLst/>
          </a:prstGeom>
        </p:spPr>
        <p:txBody>
          <a:bodyPr/>
          <a:lstStyle>
            <a:lvl1pPr marL="257168" indent="-257168" algn="l" defTabSz="342892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342892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342892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342892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342892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342892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342892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342892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342892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Piggyback to Mars</a:t>
            </a: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5FE02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Pro: Cheap, direct delivery</a:t>
            </a: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A0C2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Con: Few reliable options</a:t>
            </a: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BA0C2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Earth Rideshare + Propulsion</a:t>
            </a: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5FE02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Pro: Cheap, lots of options</a:t>
            </a: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A0C2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Con: Secondary, need propulsion</a:t>
            </a: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dirty="0">
              <a:solidFill>
                <a:srgbClr val="BA0C2F"/>
              </a:solidFill>
              <a:latin typeface="Arial"/>
            </a:endParaRP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600" dirty="0">
              <a:solidFill>
                <a:srgbClr val="BA0C2F"/>
              </a:solidFill>
              <a:latin typeface="Arial"/>
            </a:endParaRP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BA0C2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</a:rPr>
              <a:t>Dedicated Launch</a:t>
            </a:r>
          </a:p>
          <a:p>
            <a:pPr marL="300031" lvl="1" indent="0">
              <a:buNone/>
              <a:defRPr/>
            </a:pPr>
            <a:r>
              <a:rPr lang="en-US" sz="1800" dirty="0">
                <a:solidFill>
                  <a:srgbClr val="05FE02">
                    <a:lumMod val="50000"/>
                  </a:srgbClr>
                </a:solidFill>
                <a:latin typeface="Arial"/>
              </a:rPr>
              <a:t>   </a:t>
            </a:r>
            <a:r>
              <a:rPr lang="en-US" sz="1400" dirty="0">
                <a:solidFill>
                  <a:srgbClr val="05FE02">
                    <a:lumMod val="50000"/>
                  </a:srgbClr>
                </a:solidFill>
                <a:latin typeface="Arial"/>
              </a:rPr>
              <a:t>Pro: Custom, full control</a:t>
            </a:r>
          </a:p>
          <a:p>
            <a:pPr marL="300031" lvl="1" indent="0">
              <a:buNone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	   </a:t>
            </a:r>
            <a:r>
              <a:rPr lang="en-US" sz="1400" dirty="0">
                <a:solidFill>
                  <a:srgbClr val="BA0C2F"/>
                </a:solidFill>
                <a:latin typeface="Arial"/>
              </a:rPr>
              <a:t>Con: Kick stage, low TRL</a:t>
            </a:r>
          </a:p>
          <a:p>
            <a:pPr marL="457200" lvl="0" indent="-457200">
              <a:buFont typeface="+mj-lt"/>
              <a:buAutoNum type="arabicPeriod"/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300031" marR="0" lvl="1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BA0C2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74198" y="2692705"/>
            <a:ext cx="9091582" cy="0"/>
          </a:xfrm>
          <a:prstGeom prst="line">
            <a:avLst/>
          </a:prstGeom>
          <a:noFill/>
          <a:ln w="9525" cap="flat" cmpd="sng" algn="ctr">
            <a:solidFill>
              <a:srgbClr val="BA0C2F"/>
            </a:solidFill>
            <a:prstDash val="lgDash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46048" y="4291680"/>
            <a:ext cx="9091582" cy="0"/>
          </a:xfrm>
          <a:prstGeom prst="line">
            <a:avLst/>
          </a:prstGeom>
          <a:noFill/>
          <a:ln w="9525" cap="flat" cmpd="sng" algn="ctr">
            <a:solidFill>
              <a:srgbClr val="BA0C2F"/>
            </a:solidFill>
            <a:prstDash val="lgDash"/>
          </a:ln>
          <a:effectLst/>
        </p:spPr>
      </p:cxnSp>
      <p:sp>
        <p:nvSpPr>
          <p:cNvPr id="75" name="Arc 74"/>
          <p:cNvSpPr/>
          <p:nvPr/>
        </p:nvSpPr>
        <p:spPr>
          <a:xfrm>
            <a:off x="3835217" y="1436673"/>
            <a:ext cx="4029686" cy="1102878"/>
          </a:xfrm>
          <a:prstGeom prst="arc">
            <a:avLst>
              <a:gd name="adj1" fmla="val 11547331"/>
              <a:gd name="adj2" fmla="val 21134615"/>
            </a:avLst>
          </a:prstGeom>
          <a:noFill/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6" name="Picture 2" descr="Related image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182" l="0" r="100000">
                        <a14:foregroundMark x1="49350" y1="54182" x2="49350" y2="54182"/>
                        <a14:foregroundMark x1="51344" y1="49818" x2="51344" y2="49818"/>
                        <a14:foregroundMark x1="52298" y1="53818" x2="52298" y2="53818"/>
                        <a14:foregroundMark x1="49089" y1="50727" x2="49089" y2="50727"/>
                        <a14:foregroundMark x1="46314" y1="52727" x2="46314" y2="52727"/>
                        <a14:foregroundMark x1="55768" y1="52182" x2="55768" y2="52182"/>
                        <a14:foregroundMark x1="58890" y1="46182" x2="58890" y2="46182"/>
                        <a14:foregroundMark x1="60885" y1="48364" x2="60885" y2="48364"/>
                        <a14:foregroundMark x1="60017" y1="43273" x2="60017" y2="43273"/>
                        <a14:foregroundMark x1="79185" y1="31818" x2="79185" y2="31818"/>
                        <a14:foregroundMark x1="79185" y1="30364" x2="78404" y2="30364"/>
                        <a14:foregroundMark x1="79445" y1="32727" x2="79445" y2="32727"/>
                        <a14:foregroundMark x1="85690" y1="26727" x2="85690" y2="26727"/>
                        <a14:foregroundMark x1="86297" y1="26182" x2="86297" y2="26182"/>
                        <a14:foregroundMark x1="85082" y1="20727" x2="86557" y2="26545"/>
                        <a14:foregroundMark x1="83955" y1="32727" x2="83955" y2="32727"/>
                        <a14:foregroundMark x1="81526" y1="20182" x2="81526" y2="20182"/>
                        <a14:foregroundMark x1="81440" y1="20182" x2="84475" y2="35455"/>
                        <a14:foregroundMark x1="86730" y1="42545" x2="86730" y2="42545"/>
                        <a14:foregroundMark x1="86036" y1="6727" x2="86036" y2="6727"/>
                        <a14:foregroundMark x1="86210" y1="12000" x2="86210" y2="12000"/>
                        <a14:foregroundMark x1="89332" y1="8545" x2="89332" y2="8545"/>
                        <a14:foregroundMark x1="88552" y1="6182" x2="95750" y2="5273"/>
                        <a14:foregroundMark x1="3816" y1="87455" x2="3816" y2="87455"/>
                        <a14:foregroundMark x1="6938" y1="87818" x2="6938" y2="87818"/>
                        <a14:foregroundMark x1="6418" y1="90182" x2="6418" y2="90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441258">
            <a:off x="2837687" y="1368330"/>
            <a:ext cx="1644450" cy="78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Arrow Connector 76"/>
          <p:cNvCxnSpPr/>
          <p:nvPr/>
        </p:nvCxnSpPr>
        <p:spPr>
          <a:xfrm>
            <a:off x="3609077" y="1463419"/>
            <a:ext cx="140327" cy="149246"/>
          </a:xfrm>
          <a:prstGeom prst="straightConnector1">
            <a:avLst/>
          </a:prstGeom>
          <a:noFill/>
          <a:ln w="3175" cap="flat" cmpd="sng" algn="ctr">
            <a:solidFill>
              <a:schemeClr val="bg1"/>
            </a:solidFill>
            <a:prstDash val="solid"/>
            <a:tailEnd type="arrow" w="sm" len="sm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9" name="Picture 78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3168" y="1760439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6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209" l="8537" r="963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977505">
            <a:off x="7818712" y="1791328"/>
            <a:ext cx="300870" cy="25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97840">
            <a:off x="8003491" y="1474035"/>
            <a:ext cx="216235" cy="118104"/>
          </a:xfrm>
          <a:prstGeom prst="rect">
            <a:avLst/>
          </a:prstGeom>
        </p:spPr>
      </p:pic>
      <p:pic>
        <p:nvPicPr>
          <p:cNvPr id="82" name="Picture 3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7489" y="3179026"/>
            <a:ext cx="176797" cy="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Oval 82"/>
          <p:cNvSpPr>
            <a:spLocks noChangeArrowheads="1"/>
          </p:cNvSpPr>
          <p:nvPr/>
        </p:nvSpPr>
        <p:spPr bwMode="auto">
          <a:xfrm rot="4583827">
            <a:off x="3674862" y="2787196"/>
            <a:ext cx="516516" cy="830485"/>
          </a:xfrm>
          <a:prstGeom prst="ellipse">
            <a:avLst/>
          </a:prstGeom>
          <a:noFill/>
          <a:ln w="12700" cap="rnd">
            <a:solidFill>
              <a:schemeClr val="bg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84" name="Group 83"/>
          <p:cNvGrpSpPr/>
          <p:nvPr/>
        </p:nvGrpSpPr>
        <p:grpSpPr>
          <a:xfrm rot="830090">
            <a:off x="4086993" y="3207348"/>
            <a:ext cx="376126" cy="523226"/>
            <a:chOff x="5487658" y="5609735"/>
            <a:chExt cx="376126" cy="523226"/>
          </a:xfrm>
        </p:grpSpPr>
        <p:pic>
          <p:nvPicPr>
            <p:cNvPr id="85" name="Picture 9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217" b="99398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669681">
              <a:off x="5459317" y="5728493"/>
              <a:ext cx="523226" cy="285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6" name="Picture 2" descr="http://www.clipartbest.com/cliparts/di8/5qL/di85qLd5T.pn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6701821" flipH="1">
              <a:off x="5556742" y="5670659"/>
              <a:ext cx="65493" cy="203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7" name="Picture 7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65418">
            <a:off x="3897588" y="2800170"/>
            <a:ext cx="347647" cy="347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8" name="Straight Arrow Connector 87"/>
          <p:cNvCxnSpPr/>
          <p:nvPr/>
        </p:nvCxnSpPr>
        <p:spPr>
          <a:xfrm>
            <a:off x="6900760" y="1490017"/>
            <a:ext cx="1005183" cy="42754"/>
          </a:xfrm>
          <a:prstGeom prst="straightConnector1">
            <a:avLst/>
          </a:prstGeom>
          <a:noFill/>
          <a:ln w="6350" cap="flat" cmpd="sng" algn="ctr">
            <a:solidFill>
              <a:schemeClr val="bg1"/>
            </a:solidFill>
            <a:prstDash val="dash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9" name="Straight Arrow Connector 88"/>
          <p:cNvCxnSpPr/>
          <p:nvPr/>
        </p:nvCxnSpPr>
        <p:spPr>
          <a:xfrm>
            <a:off x="7214583" y="1585518"/>
            <a:ext cx="133509" cy="143075"/>
          </a:xfrm>
          <a:prstGeom prst="straightConnector1">
            <a:avLst/>
          </a:prstGeom>
          <a:noFill/>
          <a:ln w="6350" cap="flat" cmpd="sng" algn="ctr">
            <a:solidFill>
              <a:schemeClr val="bg1"/>
            </a:solidFill>
            <a:prstDash val="dash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90" name="Group 89"/>
          <p:cNvGrpSpPr/>
          <p:nvPr/>
        </p:nvGrpSpPr>
        <p:grpSpPr>
          <a:xfrm rot="20180887">
            <a:off x="5456962" y="3280274"/>
            <a:ext cx="376126" cy="523226"/>
            <a:chOff x="5487658" y="5609735"/>
            <a:chExt cx="376126" cy="523226"/>
          </a:xfrm>
        </p:grpSpPr>
        <p:pic>
          <p:nvPicPr>
            <p:cNvPr id="91" name="Picture 9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217" b="99398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669681">
              <a:off x="5459317" y="5728493"/>
              <a:ext cx="523226" cy="285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" name="Picture 2" descr="http://www.clipartbest.com/cliparts/di8/5qL/di85qLd5T.pn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6701821" flipH="1">
              <a:off x="5556742" y="5670659"/>
              <a:ext cx="65493" cy="203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3" name="Picture 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217" b="9939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670061">
            <a:off x="7302291" y="3260587"/>
            <a:ext cx="523226" cy="28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TextBox 93"/>
          <p:cNvSpPr txBox="1"/>
          <p:nvPr/>
        </p:nvSpPr>
        <p:spPr>
          <a:xfrm>
            <a:off x="8158004" y="1206911"/>
            <a:ext cx="4855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Flyby or</a:t>
            </a:r>
          </a:p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 MOI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254383" y="1275189"/>
            <a:ext cx="4855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err="1">
                <a:solidFill>
                  <a:schemeClr val="bg1"/>
                </a:solidFill>
                <a:latin typeface="Arial"/>
              </a:rPr>
              <a:t>MarCO</a:t>
            </a:r>
            <a:endParaRPr lang="en-US" sz="700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96" name="Picture 2" descr="Image result for firefly alpha">
            <a:extLst>
              <a:ext uri="{FF2B5EF4-FFF2-40B4-BE49-F238E27FC236}">
                <a16:creationId xmlns:a16="http://schemas.microsoft.com/office/drawing/2014/main" id="{CE5241B6-94E7-1E4A-BB24-8BF401E88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29619" y="4434528"/>
            <a:ext cx="146941" cy="92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>
            <a:spLocks noChangeAspect="1"/>
          </p:cNvSpPr>
          <p:nvPr/>
        </p:nvSpPr>
        <p:spPr bwMode="auto">
          <a:xfrm>
            <a:off x="8121585" y="1777572"/>
            <a:ext cx="1022416" cy="3416364"/>
          </a:xfrm>
          <a:prstGeom prst="rect">
            <a:avLst/>
          </a:prstGeom>
          <a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r="-232484"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654" y="3726461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Arc 44"/>
          <p:cNvSpPr/>
          <p:nvPr/>
        </p:nvSpPr>
        <p:spPr>
          <a:xfrm rot="21309510">
            <a:off x="3930765" y="1262091"/>
            <a:ext cx="4402265" cy="1102878"/>
          </a:xfrm>
          <a:prstGeom prst="arc">
            <a:avLst>
              <a:gd name="adj1" fmla="val 11547331"/>
              <a:gd name="adj2" fmla="val 21004927"/>
            </a:avLst>
          </a:prstGeom>
          <a:noFill/>
          <a:ln w="6350" cap="flat" cmpd="sng" algn="ctr">
            <a:solidFill>
              <a:schemeClr val="bg1"/>
            </a:solidFill>
            <a:prstDash val="dash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 rot="4589329">
            <a:off x="3625239" y="4812655"/>
            <a:ext cx="351805" cy="310531"/>
            <a:chOff x="3580515" y="4705858"/>
            <a:chExt cx="351805" cy="310531"/>
          </a:xfrm>
        </p:grpSpPr>
        <p:grpSp>
          <p:nvGrpSpPr>
            <p:cNvPr id="47" name="Group 4"/>
            <p:cNvGrpSpPr>
              <a:grpSpLocks noChangeAspect="1"/>
            </p:cNvGrpSpPr>
            <p:nvPr/>
          </p:nvGrpSpPr>
          <p:grpSpPr bwMode="auto">
            <a:xfrm rot="1962466">
              <a:off x="3737786" y="4705858"/>
              <a:ext cx="194534" cy="310531"/>
              <a:chOff x="2880" y="2177"/>
              <a:chExt cx="1023" cy="1633"/>
            </a:xfrm>
          </p:grpSpPr>
          <p:sp>
            <p:nvSpPr>
              <p:cNvPr id="4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880" y="2177"/>
                <a:ext cx="1023" cy="1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9" name="Picture 5"/>
              <p:cNvPicPr>
                <a:picLocks noChangeAspect="1" noChangeArrowheads="1"/>
              </p:cNvPicPr>
              <p:nvPr/>
            </p:nvPicPr>
            <p:blipFill>
              <a:blip r:embed="rId19" cstate="screen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465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" y="2177"/>
                <a:ext cx="1024" cy="1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0" name="Picture 2" descr="http://www.clipartbest.com/cliparts/di8/5qL/di85qLd5T.png"/>
            <p:cNvPicPr>
              <a:picLocks noChangeAspect="1" noChangeArrowheads="1"/>
            </p:cNvPicPr>
            <p:nvPr/>
          </p:nvPicPr>
          <p:blipFill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3509763" flipH="1">
              <a:off x="3629994" y="4913289"/>
              <a:ext cx="46907" cy="1458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8" name="Group 67"/>
          <p:cNvGrpSpPr/>
          <p:nvPr/>
        </p:nvGrpSpPr>
        <p:grpSpPr>
          <a:xfrm>
            <a:off x="5297613" y="5340537"/>
            <a:ext cx="108333" cy="320082"/>
            <a:chOff x="4864186" y="3908898"/>
            <a:chExt cx="446889" cy="1349064"/>
          </a:xfrm>
        </p:grpSpPr>
        <p:sp>
          <p:nvSpPr>
            <p:cNvPr id="69" name="Isosceles Triangle 68"/>
            <p:cNvSpPr/>
            <p:nvPr/>
          </p:nvSpPr>
          <p:spPr>
            <a:xfrm rot="6155111">
              <a:off x="4921432" y="4381433"/>
              <a:ext cx="109108" cy="145428"/>
            </a:xfrm>
            <a:prstGeom prst="triangle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Isosceles Triangle 69"/>
            <p:cNvSpPr/>
            <p:nvPr/>
          </p:nvSpPr>
          <p:spPr>
            <a:xfrm rot="6155111">
              <a:off x="4884947" y="4530542"/>
              <a:ext cx="109108" cy="145428"/>
            </a:xfrm>
            <a:prstGeom prst="triangle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 rot="5878739">
              <a:off x="4801805" y="4437421"/>
              <a:ext cx="673100" cy="345440"/>
              <a:chOff x="505460" y="3937000"/>
              <a:chExt cx="1371600" cy="736600"/>
            </a:xfrm>
          </p:grpSpPr>
          <p:sp>
            <p:nvSpPr>
              <p:cNvPr id="100" name="Oval 99"/>
              <p:cNvSpPr/>
              <p:nvPr/>
            </p:nvSpPr>
            <p:spPr bwMode="auto">
              <a:xfrm>
                <a:off x="505460" y="4356100"/>
                <a:ext cx="1333500" cy="317500"/>
              </a:xfrm>
              <a:prstGeom prst="ellipse">
                <a:avLst/>
              </a:prstGeom>
              <a:solidFill>
                <a:srgbClr val="C0504D">
                  <a:lumMod val="40000"/>
                  <a:lumOff val="60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 bwMode="auto">
              <a:xfrm>
                <a:off x="518160" y="3937000"/>
                <a:ext cx="266700" cy="596900"/>
              </a:xfrm>
              <a:prstGeom prst="ellipse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 bwMode="auto">
              <a:xfrm>
                <a:off x="1610360" y="3949700"/>
                <a:ext cx="266700" cy="635000"/>
              </a:xfrm>
              <a:prstGeom prst="ellipse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3" name="Can 102"/>
              <p:cNvSpPr/>
              <p:nvPr/>
            </p:nvSpPr>
            <p:spPr bwMode="auto">
              <a:xfrm>
                <a:off x="911860" y="4165600"/>
                <a:ext cx="596900" cy="342900"/>
              </a:xfrm>
              <a:prstGeom prst="can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 bwMode="auto">
              <a:xfrm>
                <a:off x="1051560" y="4000500"/>
                <a:ext cx="266700" cy="596900"/>
              </a:xfrm>
              <a:prstGeom prst="ellipse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</p:grpSp>
        <p:cxnSp>
          <p:nvCxnSpPr>
            <p:cNvPr id="72" name="Straight Connector 71"/>
            <p:cNvCxnSpPr>
              <a:stCxn id="100" idx="2"/>
            </p:cNvCxnSpPr>
            <p:nvPr/>
          </p:nvCxnSpPr>
          <p:spPr>
            <a:xfrm flipV="1">
              <a:off x="5087751" y="4152789"/>
              <a:ext cx="17889" cy="11042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7" name="Straight Connector 96"/>
            <p:cNvCxnSpPr>
              <a:stCxn id="102" idx="5"/>
            </p:cNvCxnSpPr>
            <p:nvPr/>
          </p:nvCxnSpPr>
          <p:spPr>
            <a:xfrm flipH="1">
              <a:off x="4989813" y="4912317"/>
              <a:ext cx="17915" cy="109379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8" name="Rectangle 97"/>
            <p:cNvSpPr/>
            <p:nvPr/>
          </p:nvSpPr>
          <p:spPr>
            <a:xfrm rot="640757">
              <a:off x="5022831" y="3908898"/>
              <a:ext cx="224994" cy="252887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 rot="640757">
              <a:off x="4864186" y="5005075"/>
              <a:ext cx="224994" cy="252887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5" name="Picture 104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6829" y="4835462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05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4215" y="4886515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106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6959" y="4861232"/>
            <a:ext cx="103763" cy="1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Group 110"/>
          <p:cNvGrpSpPr/>
          <p:nvPr/>
        </p:nvGrpSpPr>
        <p:grpSpPr>
          <a:xfrm>
            <a:off x="7818487" y="4764497"/>
            <a:ext cx="108333" cy="320082"/>
            <a:chOff x="4864186" y="3908898"/>
            <a:chExt cx="446889" cy="1349064"/>
          </a:xfrm>
        </p:grpSpPr>
        <p:sp>
          <p:nvSpPr>
            <p:cNvPr id="112" name="Isosceles Triangle 111"/>
            <p:cNvSpPr/>
            <p:nvPr/>
          </p:nvSpPr>
          <p:spPr>
            <a:xfrm rot="6155111">
              <a:off x="4921432" y="4381433"/>
              <a:ext cx="109108" cy="145428"/>
            </a:xfrm>
            <a:prstGeom prst="triangle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Isosceles Triangle 112"/>
            <p:cNvSpPr/>
            <p:nvPr/>
          </p:nvSpPr>
          <p:spPr>
            <a:xfrm rot="6155111">
              <a:off x="4884947" y="4530542"/>
              <a:ext cx="109108" cy="145428"/>
            </a:xfrm>
            <a:prstGeom prst="triangle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 rot="5878739">
              <a:off x="4801805" y="4437421"/>
              <a:ext cx="673100" cy="345440"/>
              <a:chOff x="505460" y="3937000"/>
              <a:chExt cx="1371600" cy="736600"/>
            </a:xfrm>
          </p:grpSpPr>
          <p:sp>
            <p:nvSpPr>
              <p:cNvPr id="119" name="Oval 118"/>
              <p:cNvSpPr/>
              <p:nvPr/>
            </p:nvSpPr>
            <p:spPr bwMode="auto">
              <a:xfrm>
                <a:off x="505460" y="4356100"/>
                <a:ext cx="1333500" cy="317500"/>
              </a:xfrm>
              <a:prstGeom prst="ellipse">
                <a:avLst/>
              </a:prstGeom>
              <a:solidFill>
                <a:srgbClr val="C0504D">
                  <a:lumMod val="40000"/>
                  <a:lumOff val="60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0" name="Oval 119"/>
              <p:cNvSpPr/>
              <p:nvPr/>
            </p:nvSpPr>
            <p:spPr bwMode="auto">
              <a:xfrm>
                <a:off x="518160" y="3937000"/>
                <a:ext cx="266700" cy="596900"/>
              </a:xfrm>
              <a:prstGeom prst="ellipse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>
                <a:off x="1610360" y="3949700"/>
                <a:ext cx="266700" cy="635000"/>
              </a:xfrm>
              <a:prstGeom prst="ellipse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2" name="Can 121"/>
              <p:cNvSpPr/>
              <p:nvPr/>
            </p:nvSpPr>
            <p:spPr bwMode="auto">
              <a:xfrm>
                <a:off x="911860" y="4165600"/>
                <a:ext cx="596900" cy="342900"/>
              </a:xfrm>
              <a:prstGeom prst="can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 bwMode="auto">
              <a:xfrm>
                <a:off x="1051560" y="4000500"/>
                <a:ext cx="266700" cy="596900"/>
              </a:xfrm>
              <a:prstGeom prst="ellipse">
                <a:avLst/>
              </a:prstGeom>
              <a:solidFill>
                <a:srgbClr val="A3A3E0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</p:grpSp>
        <p:cxnSp>
          <p:nvCxnSpPr>
            <p:cNvPr id="115" name="Straight Connector 114"/>
            <p:cNvCxnSpPr>
              <a:stCxn id="119" idx="2"/>
            </p:cNvCxnSpPr>
            <p:nvPr/>
          </p:nvCxnSpPr>
          <p:spPr>
            <a:xfrm flipV="1">
              <a:off x="5087751" y="4152789"/>
              <a:ext cx="17889" cy="11042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6" name="Straight Connector 115"/>
            <p:cNvCxnSpPr>
              <a:stCxn id="121" idx="5"/>
            </p:cNvCxnSpPr>
            <p:nvPr/>
          </p:nvCxnSpPr>
          <p:spPr>
            <a:xfrm flipH="1">
              <a:off x="4989813" y="4912317"/>
              <a:ext cx="17915" cy="109379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7" name="Rectangle 116"/>
            <p:cNvSpPr/>
            <p:nvPr/>
          </p:nvSpPr>
          <p:spPr>
            <a:xfrm rot="640757">
              <a:off x="5022831" y="3908898"/>
              <a:ext cx="224994" cy="252887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 rot="640757">
              <a:off x="4864186" y="5005075"/>
              <a:ext cx="224994" cy="252887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4" name="Picture 2" descr="Related image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4106" y="1645418"/>
            <a:ext cx="355801" cy="52581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Box 124"/>
          <p:cNvSpPr txBox="1"/>
          <p:nvPr/>
        </p:nvSpPr>
        <p:spPr>
          <a:xfrm>
            <a:off x="5109048" y="2173500"/>
            <a:ext cx="48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DS2 1999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448105" y="2166980"/>
            <a:ext cx="48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err="1">
                <a:solidFill>
                  <a:schemeClr val="bg1"/>
                </a:solidFill>
                <a:latin typeface="Arial"/>
              </a:rPr>
              <a:t>MarCo</a:t>
            </a:r>
            <a:r>
              <a:rPr lang="en-US" sz="700" dirty="0">
                <a:solidFill>
                  <a:schemeClr val="bg1"/>
                </a:solidFill>
                <a:latin typeface="Arial"/>
              </a:rPr>
              <a:t> 2018</a:t>
            </a:r>
          </a:p>
        </p:txBody>
      </p:sp>
      <p:pic>
        <p:nvPicPr>
          <p:cNvPr id="1028" name="Picture 4" descr="Image result for marco insight"/>
          <p:cNvPicPr>
            <a:picLocks noChangeAspect="1" noChangeArrowheads="1"/>
          </p:cNvPicPr>
          <p:nvPr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5681" y="1776932"/>
            <a:ext cx="489523" cy="36576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TextBox 126"/>
          <p:cNvSpPr txBox="1"/>
          <p:nvPr/>
        </p:nvSpPr>
        <p:spPr>
          <a:xfrm>
            <a:off x="5987028" y="1767968"/>
            <a:ext cx="10002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Arial"/>
              </a:rPr>
              <a:t>M2020 (2020)</a:t>
            </a:r>
          </a:p>
          <a:p>
            <a:r>
              <a:rPr lang="en-US" sz="700" dirty="0">
                <a:solidFill>
                  <a:schemeClr val="bg1"/>
                </a:solidFill>
                <a:latin typeface="Arial"/>
              </a:rPr>
              <a:t>Psyche FB (2022)</a:t>
            </a:r>
          </a:p>
          <a:p>
            <a:r>
              <a:rPr lang="en-US" sz="700" b="1" i="1" dirty="0">
                <a:solidFill>
                  <a:srgbClr val="FF0000"/>
                </a:solidFill>
                <a:latin typeface="Arial"/>
              </a:rPr>
              <a:t>MSR (2026?)</a:t>
            </a:r>
          </a:p>
          <a:p>
            <a:r>
              <a:rPr lang="en-US" sz="700" b="1" i="1" dirty="0" err="1">
                <a:solidFill>
                  <a:srgbClr val="FF0000"/>
                </a:solidFill>
                <a:latin typeface="Arial"/>
              </a:rPr>
              <a:t>IceMapper</a:t>
            </a:r>
            <a:r>
              <a:rPr lang="en-US" sz="700" b="1" i="1" dirty="0">
                <a:solidFill>
                  <a:srgbClr val="FF0000"/>
                </a:solidFill>
                <a:latin typeface="Arial"/>
              </a:rPr>
              <a:t> (2026?)</a:t>
            </a:r>
          </a:p>
          <a:p>
            <a:r>
              <a:rPr lang="en-US" sz="700" i="1" dirty="0">
                <a:solidFill>
                  <a:schemeClr val="bg1"/>
                </a:solidFill>
                <a:latin typeface="Arial"/>
              </a:rPr>
              <a:t>Beyond???</a:t>
            </a:r>
          </a:p>
        </p:txBody>
      </p:sp>
      <p:pic>
        <p:nvPicPr>
          <p:cNvPr id="128" name="Picture 2" descr="Related image"/>
          <p:cNvPicPr>
            <a:picLocks noChangeAspect="1" noChangeArrowheads="1"/>
          </p:cNvPicPr>
          <p:nvPr/>
        </p:nvPicPr>
        <p:blipFill rotWithShape="1">
          <a:blip r:embed="rId24" cstate="screen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891" b="100000" l="0" r="921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560506" y="3543313"/>
            <a:ext cx="459839" cy="89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28"/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53" t="26024" r="49410" b="21609"/>
          <a:stretch/>
        </p:blipFill>
        <p:spPr>
          <a:xfrm>
            <a:off x="2233797" y="3788862"/>
            <a:ext cx="453013" cy="363946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2809070" y="3461028"/>
            <a:ext cx="48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ESPA</a:t>
            </a:r>
          </a:p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Ring</a:t>
            </a:r>
          </a:p>
        </p:txBody>
      </p:sp>
      <p:cxnSp>
        <p:nvCxnSpPr>
          <p:cNvPr id="132" name="Straight Arrow Connector 131"/>
          <p:cNvCxnSpPr/>
          <p:nvPr/>
        </p:nvCxnSpPr>
        <p:spPr>
          <a:xfrm flipH="1">
            <a:off x="2702257" y="3628740"/>
            <a:ext cx="152899" cy="114295"/>
          </a:xfrm>
          <a:prstGeom prst="straightConnector1">
            <a:avLst/>
          </a:prstGeom>
          <a:noFill/>
          <a:ln w="6350" cap="flat" cmpd="sng" algn="ctr">
            <a:solidFill>
              <a:schemeClr val="bg1"/>
            </a:solidFill>
            <a:prstDash val="solid"/>
            <a:tailEnd type="arrow" w="sm" len="sm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33" name="Straight Arrow Connector 132"/>
          <p:cNvCxnSpPr/>
          <p:nvPr/>
        </p:nvCxnSpPr>
        <p:spPr>
          <a:xfrm>
            <a:off x="3216039" y="3614803"/>
            <a:ext cx="304507" cy="156557"/>
          </a:xfrm>
          <a:prstGeom prst="straightConnector1">
            <a:avLst/>
          </a:prstGeom>
          <a:noFill/>
          <a:ln w="6350" cap="flat" cmpd="sng" algn="ctr">
            <a:solidFill>
              <a:schemeClr val="bg1"/>
            </a:solidFill>
            <a:prstDash val="solid"/>
            <a:tailEnd type="arrow" w="sm" len="sm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34" name="TextBox 133"/>
          <p:cNvSpPr txBox="1"/>
          <p:nvPr/>
        </p:nvSpPr>
        <p:spPr>
          <a:xfrm>
            <a:off x="3694755" y="3462439"/>
            <a:ext cx="5415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Primary</a:t>
            </a:r>
          </a:p>
        </p:txBody>
      </p:sp>
      <p:cxnSp>
        <p:nvCxnSpPr>
          <p:cNvPr id="135" name="Straight Arrow Connector 134"/>
          <p:cNvCxnSpPr/>
          <p:nvPr/>
        </p:nvCxnSpPr>
        <p:spPr>
          <a:xfrm flipH="1">
            <a:off x="3923342" y="3643307"/>
            <a:ext cx="31378" cy="118524"/>
          </a:xfrm>
          <a:prstGeom prst="straightConnector1">
            <a:avLst/>
          </a:prstGeom>
          <a:noFill/>
          <a:ln w="6350" cap="flat" cmpd="sng" algn="ctr">
            <a:solidFill>
              <a:schemeClr val="bg1"/>
            </a:solidFill>
            <a:prstDash val="solid"/>
            <a:tailEnd type="arrow" w="sm" len="sm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36" name="TextBox 135"/>
          <p:cNvSpPr txBox="1"/>
          <p:nvPr/>
        </p:nvSpPr>
        <p:spPr>
          <a:xfrm>
            <a:off x="2698355" y="3844305"/>
            <a:ext cx="51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LV Adapter</a:t>
            </a:r>
          </a:p>
        </p:txBody>
      </p:sp>
      <p:cxnSp>
        <p:nvCxnSpPr>
          <p:cNvPr id="137" name="Straight Arrow Connector 136"/>
          <p:cNvCxnSpPr/>
          <p:nvPr/>
        </p:nvCxnSpPr>
        <p:spPr>
          <a:xfrm flipV="1">
            <a:off x="3098558" y="3978744"/>
            <a:ext cx="196034" cy="22104"/>
          </a:xfrm>
          <a:prstGeom prst="straightConnector1">
            <a:avLst/>
          </a:prstGeom>
          <a:noFill/>
          <a:ln w="6350" cap="flat" cmpd="sng" algn="ctr">
            <a:solidFill>
              <a:schemeClr val="bg1"/>
            </a:solidFill>
            <a:prstDash val="solid"/>
            <a:tailEnd type="arrow" w="sm" len="sm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FBFC5213-E7F7-F740-B676-6DDC8BBFF966}"/>
              </a:ext>
            </a:extLst>
          </p:cNvPr>
          <p:cNvSpPr txBox="1"/>
          <p:nvPr/>
        </p:nvSpPr>
        <p:spPr>
          <a:xfrm>
            <a:off x="4312697" y="4535002"/>
            <a:ext cx="2653954" cy="553998"/>
          </a:xfrm>
          <a:prstGeom prst="rect">
            <a:avLst/>
          </a:prstGeom>
          <a:solidFill>
            <a:srgbClr val="1D90A3"/>
          </a:solidFill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/>
                </a:solidFill>
                <a:latin typeface="Calibri"/>
              </a:rPr>
              <a:t>Many small LVs are in development with &gt; 1000 kg to LEO .  Firefly + solid motor  would be capable to reach Mars.  Others may follow.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2298" y="1988112"/>
            <a:ext cx="2589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</a:rPr>
              <a:t>Mass: varies</a:t>
            </a:r>
          </a:p>
          <a:p>
            <a:r>
              <a:rPr lang="en-US" sz="1400" b="1" dirty="0">
                <a:solidFill>
                  <a:srgbClr val="FFC000"/>
                </a:solidFill>
              </a:rPr>
              <a:t>Frequency: &gt; 2 years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03038" y="3460464"/>
            <a:ext cx="1932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</a:rPr>
              <a:t>Mass: 100-400 kg </a:t>
            </a:r>
          </a:p>
          <a:p>
            <a:r>
              <a:rPr lang="en-US" sz="1400" b="1" dirty="0">
                <a:solidFill>
                  <a:srgbClr val="FFC000"/>
                </a:solidFill>
              </a:rPr>
              <a:t>Frequency: &gt; 6 per </a:t>
            </a:r>
            <a:r>
              <a:rPr lang="en-US" sz="1400" b="1" dirty="0" err="1">
                <a:solidFill>
                  <a:srgbClr val="FFC000"/>
                </a:solidFill>
              </a:rPr>
              <a:t>yr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83355" y="5214883"/>
            <a:ext cx="1989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</a:rPr>
              <a:t>Mass: 100-300 kg </a:t>
            </a:r>
          </a:p>
          <a:p>
            <a:r>
              <a:rPr lang="en-US" sz="1400" b="1" dirty="0">
                <a:solidFill>
                  <a:srgbClr val="FFC000"/>
                </a:solidFill>
              </a:rPr>
              <a:t>Frequency: 2021+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7458641" y="5318405"/>
            <a:ext cx="12629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Arial"/>
              </a:rPr>
              <a:t>Can be used with EP</a:t>
            </a:r>
          </a:p>
          <a:p>
            <a:r>
              <a:rPr lang="en-US" sz="700" dirty="0">
                <a:solidFill>
                  <a:schemeClr val="bg1"/>
                </a:solidFill>
                <a:latin typeface="Arial"/>
              </a:rPr>
              <a:t>for delivery to orbit, or </a:t>
            </a:r>
            <a:r>
              <a:rPr lang="en-US" sz="700" dirty="0" err="1">
                <a:solidFill>
                  <a:schemeClr val="bg1"/>
                </a:solidFill>
                <a:latin typeface="Arial"/>
              </a:rPr>
              <a:t>ballistically</a:t>
            </a:r>
            <a:r>
              <a:rPr lang="en-US" sz="700" dirty="0">
                <a:solidFill>
                  <a:schemeClr val="bg1"/>
                </a:solidFill>
                <a:latin typeface="Arial"/>
              </a:rPr>
              <a:t> for direct entry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961870" y="5347522"/>
            <a:ext cx="48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Arial"/>
              </a:rPr>
              <a:t>Firefly Alpha</a:t>
            </a:r>
          </a:p>
        </p:txBody>
      </p:sp>
      <p:sp>
        <p:nvSpPr>
          <p:cNvPr id="130" name="Footer Placeholder 4">
            <a:extLst>
              <a:ext uri="{FF2B5EF4-FFF2-40B4-BE49-F238E27FC236}">
                <a16:creationId xmlns:a16="http://schemas.microsoft.com/office/drawing/2014/main" id="{47B39F1F-83F5-6A45-B99C-53BB02663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39352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781" r="95964">
                        <a14:backgroundMark x1="85547" y1="98571" x2="3646" y2="9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44972" y="4052911"/>
            <a:ext cx="4059936" cy="389524"/>
          </a:xfrm>
          <a:prstGeom prst="rect">
            <a:avLst/>
          </a:prstGeom>
        </p:spPr>
      </p:pic>
      <p:pic>
        <p:nvPicPr>
          <p:cNvPr id="44" name="Picture 43" descr="Image result for terran 1 launch vehic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5458" y="2100291"/>
            <a:ext cx="471257" cy="424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Promising Small Launch Vehicles for Mars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BAEE-5A87-418F-97B8-383274802E70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563200" y="1041150"/>
          <a:ext cx="6460138" cy="1037054"/>
        </p:xfrm>
        <a:graphic>
          <a:graphicData uri="http://schemas.openxmlformats.org/drawingml/2006/table">
            <a:tbl>
              <a:tblPr/>
              <a:tblGrid>
                <a:gridCol w="1184248">
                  <a:extLst>
                    <a:ext uri="{9D8B030D-6E8A-4147-A177-3AD203B41FA5}">
                      <a16:colId xmlns:a16="http://schemas.microsoft.com/office/drawing/2014/main" val="1068111607"/>
                    </a:ext>
                  </a:extLst>
                </a:gridCol>
                <a:gridCol w="723626">
                  <a:extLst>
                    <a:ext uri="{9D8B030D-6E8A-4147-A177-3AD203B41FA5}">
                      <a16:colId xmlns:a16="http://schemas.microsoft.com/office/drawing/2014/main" val="3155432883"/>
                    </a:ext>
                  </a:extLst>
                </a:gridCol>
                <a:gridCol w="572322">
                  <a:extLst>
                    <a:ext uri="{9D8B030D-6E8A-4147-A177-3AD203B41FA5}">
                      <a16:colId xmlns:a16="http://schemas.microsoft.com/office/drawing/2014/main" val="1528631873"/>
                    </a:ext>
                  </a:extLst>
                </a:gridCol>
                <a:gridCol w="835459">
                  <a:extLst>
                    <a:ext uri="{9D8B030D-6E8A-4147-A177-3AD203B41FA5}">
                      <a16:colId xmlns:a16="http://schemas.microsoft.com/office/drawing/2014/main" val="1337671914"/>
                    </a:ext>
                  </a:extLst>
                </a:gridCol>
                <a:gridCol w="552587">
                  <a:extLst>
                    <a:ext uri="{9D8B030D-6E8A-4147-A177-3AD203B41FA5}">
                      <a16:colId xmlns:a16="http://schemas.microsoft.com/office/drawing/2014/main" val="4184679861"/>
                    </a:ext>
                  </a:extLst>
                </a:gridCol>
                <a:gridCol w="717048">
                  <a:extLst>
                    <a:ext uri="{9D8B030D-6E8A-4147-A177-3AD203B41FA5}">
                      <a16:colId xmlns:a16="http://schemas.microsoft.com/office/drawing/2014/main" val="2965663250"/>
                    </a:ext>
                  </a:extLst>
                </a:gridCol>
                <a:gridCol w="907821">
                  <a:extLst>
                    <a:ext uri="{9D8B030D-6E8A-4147-A177-3AD203B41FA5}">
                      <a16:colId xmlns:a16="http://schemas.microsoft.com/office/drawing/2014/main" val="1674933873"/>
                    </a:ext>
                  </a:extLst>
                </a:gridCol>
                <a:gridCol w="967027">
                  <a:extLst>
                    <a:ext uri="{9D8B030D-6E8A-4147-A177-3AD203B41FA5}">
                      <a16:colId xmlns:a16="http://schemas.microsoft.com/office/drawing/2014/main" val="2668032947"/>
                    </a:ext>
                  </a:extLst>
                </a:gridCol>
              </a:tblGrid>
              <a:tr h="2754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Rocket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1st Launch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Fairing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Mars Entry</a:t>
                      </a:r>
                      <a:r>
                        <a:rPr lang="en-US" sz="12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LMO</a:t>
                      </a:r>
                      <a:r>
                        <a:rPr lang="en-US" sz="12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(w/ AB)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581832"/>
                  </a:ext>
                </a:extLst>
              </a:tr>
              <a:tr h="253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FireFly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Alpha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$15M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late 2019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1000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200kg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130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307779"/>
                  </a:ext>
                </a:extLst>
              </a:tr>
              <a:tr h="253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Relativity Space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Terran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$10M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late 2020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1250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250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160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105683"/>
                  </a:ext>
                </a:extLst>
              </a:tr>
              <a:tr h="253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ABL Space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RS1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$12M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late 2020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1200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240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150 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333840"/>
                  </a:ext>
                </a:extLst>
              </a:tr>
            </a:tbl>
          </a:graphicData>
        </a:graphic>
      </p:graphicFrame>
      <p:pic>
        <p:nvPicPr>
          <p:cNvPr id="18" name="Picture 6" descr="Firefly Alpha Diagram.sv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"/>
          <a:stretch/>
        </p:blipFill>
        <p:spPr bwMode="auto">
          <a:xfrm>
            <a:off x="535394" y="2275163"/>
            <a:ext cx="486601" cy="399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28615" y="5518798"/>
            <a:ext cx="932236" cy="93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50" b="99502" l="9960" r="992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7039" y="1060587"/>
            <a:ext cx="1195388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Down Arrow 25"/>
          <p:cNvSpPr/>
          <p:nvPr/>
        </p:nvSpPr>
        <p:spPr>
          <a:xfrm rot="10800000">
            <a:off x="8138214" y="2097191"/>
            <a:ext cx="313038" cy="1909065"/>
          </a:xfrm>
          <a:prstGeom prst="downArrow">
            <a:avLst/>
          </a:prstGeom>
          <a:gradFill rotWithShape="1">
            <a:gsLst>
              <a:gs pos="0">
                <a:srgbClr val="F79646">
                  <a:lumMod val="75000"/>
                  <a:alpha val="40000"/>
                </a:srgbClr>
              </a:gs>
              <a:gs pos="87000">
                <a:srgbClr val="4F81BD">
                  <a:alpha val="49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31" y="6331303"/>
            <a:ext cx="1020332" cy="184756"/>
          </a:xfrm>
          <a:prstGeom prst="rect">
            <a:avLst/>
          </a:prstGeom>
        </p:spPr>
      </p:pic>
      <p:pic>
        <p:nvPicPr>
          <p:cNvPr id="29" name="Picture 28" descr="Image result for terran 1 launch vehicle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0354" y="4856791"/>
            <a:ext cx="7254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 rot="18278209">
            <a:off x="8064069" y="4287429"/>
            <a:ext cx="351805" cy="310531"/>
            <a:chOff x="3580515" y="4705858"/>
            <a:chExt cx="351805" cy="310531"/>
          </a:xfrm>
        </p:grpSpPr>
        <p:grpSp>
          <p:nvGrpSpPr>
            <p:cNvPr id="31" name="Group 4"/>
            <p:cNvGrpSpPr>
              <a:grpSpLocks noChangeAspect="1"/>
            </p:cNvGrpSpPr>
            <p:nvPr/>
          </p:nvGrpSpPr>
          <p:grpSpPr bwMode="auto">
            <a:xfrm rot="1962466">
              <a:off x="3737786" y="4705858"/>
              <a:ext cx="194534" cy="310531"/>
              <a:chOff x="2880" y="2177"/>
              <a:chExt cx="1023" cy="1633"/>
            </a:xfrm>
          </p:grpSpPr>
          <p:sp>
            <p:nvSpPr>
              <p:cNvPr id="33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880" y="2177"/>
                <a:ext cx="1023" cy="1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>
              <a:blip r:embed="rId11" cstate="screen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465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" y="2177"/>
                <a:ext cx="1024" cy="1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2" name="Picture 2" descr="http://www.clipartbest.com/cliparts/di8/5qL/di85qLd5T.pn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3509763" flipH="1">
              <a:off x="3629994" y="4913289"/>
              <a:ext cx="46907" cy="1458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1515" y="2674299"/>
            <a:ext cx="687743" cy="109852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047462" y="3790812"/>
            <a:ext cx="1646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Lunette Concept (2009)</a:t>
            </a:r>
          </a:p>
          <a:p>
            <a:pPr algn="ctr"/>
            <a:r>
              <a:rPr lang="en-US" sz="1100" dirty="0"/>
              <a:t>Star 27, 2 km/s LOI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0099" y="3523797"/>
            <a:ext cx="1284356" cy="231866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95" b="16381"/>
          <a:stretch/>
        </p:blipFill>
        <p:spPr>
          <a:xfrm>
            <a:off x="5504835" y="4297497"/>
            <a:ext cx="1303923" cy="737911"/>
          </a:xfrm>
          <a:prstGeom prst="rect">
            <a:avLst/>
          </a:prstGeom>
        </p:spPr>
      </p:pic>
      <p:cxnSp>
        <p:nvCxnSpPr>
          <p:cNvPr id="40" name="Straight Arrow Connector 39"/>
          <p:cNvCxnSpPr>
            <a:stCxn id="38" idx="3"/>
          </p:cNvCxnSpPr>
          <p:nvPr/>
        </p:nvCxnSpPr>
        <p:spPr bwMode="auto">
          <a:xfrm flipV="1">
            <a:off x="6808758" y="4492090"/>
            <a:ext cx="1295852" cy="174363"/>
          </a:xfrm>
          <a:prstGeom prst="straightConnector1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531443" y="2178433"/>
            <a:ext cx="3725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*Additional “kick” stage required for Trans-Mars Injection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15611" y="2408156"/>
            <a:ext cx="2311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u="sng" dirty="0"/>
              <a:t>Assumptions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000" i="1" dirty="0"/>
              <a:t>Use STAR 30E kick stage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000" i="1" dirty="0"/>
              <a:t>May need to be stretched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000" i="1" dirty="0"/>
              <a:t>20 kg for adapter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000" i="1" dirty="0"/>
              <a:t>300 km LMO uses </a:t>
            </a:r>
            <a:r>
              <a:rPr lang="en-US" sz="1000" i="1" dirty="0" err="1"/>
              <a:t>biprop</a:t>
            </a:r>
            <a:r>
              <a:rPr lang="en-US" sz="1000" i="1" dirty="0"/>
              <a:t> to 24hr orbit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000" i="1" dirty="0"/>
              <a:t>6 mos. for aerobraking</a:t>
            </a:r>
          </a:p>
        </p:txBody>
      </p:sp>
      <p:pic>
        <p:nvPicPr>
          <p:cNvPr id="39" name="Picture 2" descr="image001"/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8200" y="5176831"/>
            <a:ext cx="712893" cy="149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Straight Arrow Connector 40"/>
          <p:cNvCxnSpPr>
            <a:stCxn id="38" idx="2"/>
          </p:cNvCxnSpPr>
          <p:nvPr/>
        </p:nvCxnSpPr>
        <p:spPr bwMode="auto">
          <a:xfrm>
            <a:off x="6156797" y="5035408"/>
            <a:ext cx="941315" cy="1149088"/>
          </a:xfrm>
          <a:prstGeom prst="straightConnector1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26" name="Picture 2" descr="Image result for relativity space logo"/>
          <p:cNvPicPr>
            <a:picLocks noChangeAspect="1" noChangeArrowheads="1"/>
          </p:cNvPicPr>
          <p:nvPr/>
        </p:nvPicPr>
        <p:blipFill rotWithShape="1">
          <a:blip r:embed="rId18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5990" y="6305657"/>
            <a:ext cx="1016590" cy="25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837" y="6277641"/>
            <a:ext cx="471394" cy="272079"/>
          </a:xfrm>
          <a:prstGeom prst="rect">
            <a:avLst/>
          </a:prstGeom>
        </p:spPr>
      </p:pic>
      <p:sp>
        <p:nvSpPr>
          <p:cNvPr id="46" name="Footer Placeholder 4">
            <a:extLst>
              <a:ext uri="{FF2B5EF4-FFF2-40B4-BE49-F238E27FC236}">
                <a16:creationId xmlns:a16="http://schemas.microsoft.com/office/drawing/2014/main" id="{2E634D5A-B74A-9546-BA57-006DAD3A6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20400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0" y="940565"/>
            <a:ext cx="9144000" cy="5966751"/>
          </a:xfrm>
          <a:prstGeom prst="rect">
            <a:avLst/>
          </a:prstGeom>
          <a:gradFill flip="none" rotWithShape="1">
            <a:gsLst>
              <a:gs pos="57650">
                <a:schemeClr val="bg1">
                  <a:lumMod val="85000"/>
                </a:schemeClr>
              </a:gs>
              <a:gs pos="48000">
                <a:schemeClr val="bg1">
                  <a:lumMod val="85000"/>
                </a:schemeClr>
              </a:gs>
              <a:gs pos="0">
                <a:srgbClr val="207CD0">
                  <a:alpha val="76000"/>
                </a:srgb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6841370" y="950233"/>
            <a:ext cx="1260" cy="201816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0" y="37087"/>
            <a:ext cx="6533869" cy="685799"/>
          </a:xfrm>
        </p:spPr>
        <p:txBody>
          <a:bodyPr/>
          <a:lstStyle/>
          <a:p>
            <a:r>
              <a:rPr lang="en-US" b="1" u="sng" dirty="0"/>
              <a:t>Path to </a:t>
            </a:r>
            <a:r>
              <a:rPr lang="en-US" b="1" u="sng" dirty="0">
                <a:solidFill>
                  <a:schemeClr val="bg1"/>
                </a:solidFill>
              </a:rPr>
              <a:t>Mars Orbit</a:t>
            </a:r>
            <a:r>
              <a:rPr lang="en-US" b="1" dirty="0">
                <a:solidFill>
                  <a:schemeClr val="bg1"/>
                </a:solidFill>
              </a:rPr>
              <a:t> Via Rideshare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1211630" y="2341011"/>
            <a:ext cx="2304476" cy="457200"/>
          </a:xfrm>
          <a:prstGeom prst="leftRightArrow">
            <a:avLst>
              <a:gd name="adj1" fmla="val 46771"/>
              <a:gd name="adj2" fmla="val 50000"/>
            </a:avLst>
          </a:prstGeom>
          <a:ln w="63500" cmpd="tri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2.8 +/- 0.7 km/s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203638" y="928688"/>
            <a:ext cx="4647" cy="55416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513069" y="934566"/>
            <a:ext cx="0" cy="397361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eft-Right Arrow 7"/>
          <p:cNvSpPr/>
          <p:nvPr/>
        </p:nvSpPr>
        <p:spPr>
          <a:xfrm>
            <a:off x="1211629" y="3177633"/>
            <a:ext cx="2304476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770 m/s</a:t>
            </a:r>
          </a:p>
        </p:txBody>
      </p:sp>
      <p:sp>
        <p:nvSpPr>
          <p:cNvPr id="17" name="Left-Right Arrow 16"/>
          <p:cNvSpPr/>
          <p:nvPr/>
        </p:nvSpPr>
        <p:spPr>
          <a:xfrm>
            <a:off x="1228756" y="4092168"/>
            <a:ext cx="2280267" cy="457200"/>
          </a:xfrm>
          <a:prstGeom prst="leftRightArrow">
            <a:avLst>
              <a:gd name="adj1" fmla="val 46771"/>
              <a:gd name="adj2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LV “Disposal”?</a:t>
            </a:r>
          </a:p>
        </p:txBody>
      </p:sp>
      <p:pic>
        <p:nvPicPr>
          <p:cNvPr id="12" name="Picture 11" descr="Earth-US-Easter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25726"/>
            <a:ext cx="386163" cy="1371610"/>
          </a:xfrm>
          <a:prstGeom prst="rect">
            <a:avLst/>
          </a:prstGeom>
        </p:spPr>
      </p:pic>
      <p:sp>
        <p:nvSpPr>
          <p:cNvPr id="20" name="Left-Right Arrow 19"/>
          <p:cNvSpPr/>
          <p:nvPr/>
        </p:nvSpPr>
        <p:spPr>
          <a:xfrm>
            <a:off x="386163" y="3598521"/>
            <a:ext cx="825466" cy="337201"/>
          </a:xfrm>
          <a:prstGeom prst="leftRightArrow">
            <a:avLst>
              <a:gd name="adj1" fmla="val 46771"/>
              <a:gd name="adj2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LV</a:t>
            </a:r>
          </a:p>
        </p:txBody>
      </p:sp>
      <p:sp>
        <p:nvSpPr>
          <p:cNvPr id="21" name="Left-Right Arrow 20"/>
          <p:cNvSpPr/>
          <p:nvPr/>
        </p:nvSpPr>
        <p:spPr>
          <a:xfrm>
            <a:off x="8228867" y="1348935"/>
            <a:ext cx="831343" cy="366173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Chemical</a:t>
            </a:r>
          </a:p>
        </p:txBody>
      </p:sp>
      <p:sp>
        <p:nvSpPr>
          <p:cNvPr id="22" name="Left-Right Arrow 21"/>
          <p:cNvSpPr/>
          <p:nvPr/>
        </p:nvSpPr>
        <p:spPr>
          <a:xfrm>
            <a:off x="8231725" y="950212"/>
            <a:ext cx="811211" cy="359514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3360" y="911715"/>
            <a:ext cx="338554" cy="32355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44131" y="916141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C3=0 (escape)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5863261" y="925830"/>
            <a:ext cx="2983" cy="314225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eft-Right Arrow 38"/>
          <p:cNvSpPr/>
          <p:nvPr/>
        </p:nvSpPr>
        <p:spPr>
          <a:xfrm>
            <a:off x="3538746" y="2338460"/>
            <a:ext cx="2312844" cy="457200"/>
          </a:xfrm>
          <a:prstGeom prst="leftRightArrow">
            <a:avLst>
              <a:gd name="adj1" fmla="val 46771"/>
              <a:gd name="adj2" fmla="val 50000"/>
            </a:avLst>
          </a:prstGeom>
          <a:ln w="63500" cmpd="tri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prstClr val="white"/>
                </a:solidFill>
                <a:latin typeface="Calibri"/>
              </a:rPr>
              <a:t>5.7 km/s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68988" y="2708770"/>
            <a:ext cx="7145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350-600 days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06582" y="2725113"/>
            <a:ext cx="7145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200 - 500 days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10027" y="920911"/>
            <a:ext cx="323165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Vinf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 (capture)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6592109" y="942462"/>
            <a:ext cx="0" cy="122502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533869" y="913222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Deimos (20,000 km)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10507" y="930871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Areo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(17,000 km)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42487" y="948343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Phobos (6,000 km)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H="1">
            <a:off x="7678679" y="951198"/>
            <a:ext cx="557" cy="261671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Left-Right Arrow 63"/>
          <p:cNvSpPr/>
          <p:nvPr/>
        </p:nvSpPr>
        <p:spPr>
          <a:xfrm>
            <a:off x="5880229" y="2349228"/>
            <a:ext cx="962401" cy="457200"/>
          </a:xfrm>
          <a:prstGeom prst="leftRightArrow">
            <a:avLst>
              <a:gd name="adj1" fmla="val 46771"/>
              <a:gd name="adj2" fmla="val 50000"/>
            </a:avLst>
          </a:prstGeom>
          <a:ln w="63500" cmpd="tri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prstClr val="white"/>
                </a:solidFill>
                <a:latin typeface="Calibri"/>
              </a:rPr>
              <a:t>1 km/s</a:t>
            </a:r>
          </a:p>
        </p:txBody>
      </p:sp>
      <p:sp>
        <p:nvSpPr>
          <p:cNvPr id="68" name="Left-Right Arrow 67"/>
          <p:cNvSpPr/>
          <p:nvPr/>
        </p:nvSpPr>
        <p:spPr>
          <a:xfrm>
            <a:off x="5874435" y="3017530"/>
            <a:ext cx="1796053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1-1.5 km/s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35817" y="2829894"/>
            <a:ext cx="7145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30-80 days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39644" y="3430977"/>
            <a:ext cx="7145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80-200 days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178764" y="2091268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LMO (300 km)</a:t>
            </a:r>
          </a:p>
        </p:txBody>
      </p:sp>
      <p:cxnSp>
        <p:nvCxnSpPr>
          <p:cNvPr id="98" name="Straight Connector 97"/>
          <p:cNvCxnSpPr/>
          <p:nvPr/>
        </p:nvCxnSpPr>
        <p:spPr>
          <a:xfrm flipH="1">
            <a:off x="8245443" y="2140395"/>
            <a:ext cx="0" cy="418378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Left-Right Arrow 101"/>
          <p:cNvSpPr/>
          <p:nvPr/>
        </p:nvSpPr>
        <p:spPr>
          <a:xfrm>
            <a:off x="5877578" y="3610881"/>
            <a:ext cx="2361710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2.5 – 3.3 km/s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701148" y="3981613"/>
            <a:ext cx="7145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200 - 400 days</a:t>
            </a:r>
          </a:p>
        </p:txBody>
      </p:sp>
      <p:sp>
        <p:nvSpPr>
          <p:cNvPr id="74" name="Left-Right Arrow 73"/>
          <p:cNvSpPr/>
          <p:nvPr/>
        </p:nvSpPr>
        <p:spPr>
          <a:xfrm>
            <a:off x="1217825" y="5413875"/>
            <a:ext cx="3127985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~1200 m/s 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4345810" y="3939905"/>
            <a:ext cx="0" cy="2286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185044" y="3898214"/>
            <a:ext cx="492443" cy="4996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C3 ~ 10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5278284" y="3920299"/>
            <a:ext cx="3190" cy="2286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220044" y="3920299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Vinf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~ 3</a:t>
            </a:r>
          </a:p>
        </p:txBody>
      </p:sp>
      <p:sp>
        <p:nvSpPr>
          <p:cNvPr id="80" name="Left-Right Arrow 79"/>
          <p:cNvSpPr/>
          <p:nvPr/>
        </p:nvSpPr>
        <p:spPr>
          <a:xfrm>
            <a:off x="5281474" y="5936071"/>
            <a:ext cx="2950400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2300 m/s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322218" y="6139354"/>
            <a:ext cx="3646405" cy="261610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SEP delivers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itchFamily="2" charset="0"/>
              </a:rPr>
              <a:t>~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60% more mass to High Mars Orbit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700506" y="5796329"/>
            <a:ext cx="214724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Rigid constraints on date and orientation!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698836" y="6330067"/>
            <a:ext cx="214724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Inclination constraints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4E66-A919-4FC9-B209-AB620C737013}" type="datetime1">
              <a:rPr lang="en-US" smtClean="0">
                <a:solidFill>
                  <a:srgbClr val="000000"/>
                </a:solidFill>
              </a:rPr>
              <a:t>5/10/20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2581" y="3167755"/>
            <a:ext cx="641419" cy="1091279"/>
          </a:xfrm>
          <a:prstGeom prst="rect">
            <a:avLst/>
          </a:prstGeom>
        </p:spPr>
      </p:pic>
      <p:cxnSp>
        <p:nvCxnSpPr>
          <p:cNvPr id="66" name="Straight Connector 65"/>
          <p:cNvCxnSpPr/>
          <p:nvPr/>
        </p:nvCxnSpPr>
        <p:spPr>
          <a:xfrm flipH="1">
            <a:off x="6833720" y="4259703"/>
            <a:ext cx="577" cy="64008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772460" y="4164304"/>
            <a:ext cx="338554" cy="412334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Areo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70" name="Left-Right Arrow 69"/>
          <p:cNvSpPr/>
          <p:nvPr/>
        </p:nvSpPr>
        <p:spPr>
          <a:xfrm>
            <a:off x="5272104" y="4403905"/>
            <a:ext cx="1569266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1900+ m/s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550559" y="4761283"/>
            <a:ext cx="95749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Incl. plane change and orbit transfers</a:t>
            </a:r>
          </a:p>
        </p:txBody>
      </p:sp>
      <p:sp>
        <p:nvSpPr>
          <p:cNvPr id="82" name="Left-Right Arrow 81"/>
          <p:cNvSpPr/>
          <p:nvPr/>
        </p:nvSpPr>
        <p:spPr>
          <a:xfrm>
            <a:off x="5282863" y="5395453"/>
            <a:ext cx="2950400" cy="457200"/>
          </a:xfrm>
          <a:prstGeom prst="leftRightArrow">
            <a:avLst>
              <a:gd name="adj1" fmla="val 46771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1200 m/s*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700225" y="5756398"/>
            <a:ext cx="214724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*Includes ~6 months aerobraking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64223" y="920911"/>
            <a:ext cx="338554" cy="114834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GTO</a:t>
            </a:r>
          </a:p>
        </p:txBody>
      </p:sp>
      <p:sp>
        <p:nvSpPr>
          <p:cNvPr id="89" name="Left-Right Arrow 88"/>
          <p:cNvSpPr/>
          <p:nvPr/>
        </p:nvSpPr>
        <p:spPr>
          <a:xfrm>
            <a:off x="4353437" y="5462176"/>
            <a:ext cx="923291" cy="329381"/>
          </a:xfrm>
          <a:prstGeom prst="leftRightArrow">
            <a:avLst>
              <a:gd name="adj1" fmla="val 46771"/>
              <a:gd name="adj2" fmla="val 50000"/>
            </a:avLst>
          </a:prstGeom>
          <a:solidFill>
            <a:schemeClr val="bg1"/>
          </a:solidFill>
          <a:ln w="0">
            <a:solidFill>
              <a:srgbClr val="0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000000"/>
                </a:solidFill>
                <a:latin typeface="Calibri"/>
              </a:rPr>
              <a:t>Ballistic Coast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910E39F6-638B-4CC5-9720-A8C11B7A5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3888" y="4899257"/>
            <a:ext cx="402122" cy="403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C387A3F2-0CBF-4B2D-A7CD-FFE38B6E657F}"/>
              </a:ext>
            </a:extLst>
          </p:cNvPr>
          <p:cNvSpPr txBox="1"/>
          <p:nvPr/>
        </p:nvSpPr>
        <p:spPr>
          <a:xfrm>
            <a:off x="1381841" y="4611424"/>
            <a:ext cx="1653648" cy="769441"/>
          </a:xfrm>
          <a:prstGeom prst="rect">
            <a:avLst/>
          </a:prstGeom>
          <a:solidFill>
            <a:schemeClr val="accent1">
              <a:alpha val="6000"/>
            </a:schemeClr>
          </a:solidFill>
          <a:ln w="3175">
            <a:solidFill>
              <a:schemeClr val="bg2">
                <a:lumMod val="1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</a:rPr>
              <a:t>A possible Lunar gravity assist Flyby may save about 1 km/s. Not included in the baseline.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206722" y="2184463"/>
            <a:ext cx="5643667" cy="0"/>
          </a:xfrm>
          <a:prstGeom prst="straightConnector1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3498650" y="1958672"/>
            <a:ext cx="1584908" cy="172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SEP Delta V ~ 9.5 km/s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9" name="Footer Placeholder 4">
            <a:extLst>
              <a:ext uri="{FF2B5EF4-FFF2-40B4-BE49-F238E27FC236}">
                <a16:creationId xmlns:a16="http://schemas.microsoft.com/office/drawing/2014/main" id="{159577A0-1A05-EE4B-A78B-4B5581C3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Pre-decisional. For planning and discussion only.</a:t>
            </a:r>
          </a:p>
          <a:p>
            <a:r>
              <a:rPr lang="en-US" dirty="0">
                <a:solidFill>
                  <a:srgbClr val="000000"/>
                </a:solidFill>
              </a:rPr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375481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143000"/>
            <a:ext cx="6116832" cy="2739211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MaSMi</a:t>
            </a:r>
            <a:r>
              <a:rPr lang="en-US" dirty="0"/>
              <a:t> thruster ideally suited for small EP missions to Mars </a:t>
            </a:r>
          </a:p>
          <a:p>
            <a:pPr lvl="1"/>
            <a:r>
              <a:rPr lang="en-US" b="1" u="sng" dirty="0">
                <a:solidFill>
                  <a:schemeClr val="accent2"/>
                </a:solidFill>
              </a:rPr>
              <a:t>Ma</a:t>
            </a:r>
            <a:r>
              <a:rPr lang="en-US" dirty="0"/>
              <a:t>gnetically </a:t>
            </a:r>
            <a:r>
              <a:rPr lang="en-US" b="1" u="sng" dirty="0">
                <a:solidFill>
                  <a:schemeClr val="accent2"/>
                </a:solidFill>
              </a:rPr>
              <a:t>S</a:t>
            </a:r>
            <a:r>
              <a:rPr lang="en-US" dirty="0"/>
              <a:t>hielded </a:t>
            </a:r>
            <a:r>
              <a:rPr lang="en-US" b="1" u="sng" dirty="0">
                <a:solidFill>
                  <a:schemeClr val="accent2"/>
                </a:solidFill>
              </a:rPr>
              <a:t>Mi</a:t>
            </a:r>
            <a:r>
              <a:rPr lang="en-US" dirty="0"/>
              <a:t>niature Hall Thruster</a:t>
            </a:r>
          </a:p>
          <a:p>
            <a:pPr lvl="1"/>
            <a:r>
              <a:rPr lang="en-US" dirty="0"/>
              <a:t>Developed and tested at JPL</a:t>
            </a:r>
          </a:p>
          <a:p>
            <a:pPr lvl="1"/>
            <a:r>
              <a:rPr lang="en-US" dirty="0"/>
              <a:t>Recently licensed to Apollo Fusion for production (labeled Apollo Xenon Engine or AXE)</a:t>
            </a:r>
          </a:p>
          <a:p>
            <a:r>
              <a:rPr lang="en-US" dirty="0"/>
              <a:t>Shielding </a:t>
            </a:r>
            <a:r>
              <a:rPr lang="en-US" dirty="0">
                <a:sym typeface="Wingdings" panose="05000000000000000000" pitchFamily="2" charset="2"/>
              </a:rPr>
              <a:t> 10x lifetime vs. conventional Hall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MaSMi (AXE) Interplanetary EP Thruster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BAEE-5A87-418F-97B8-383274802E70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633" y="1220296"/>
            <a:ext cx="2714536" cy="4903491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368281" y="4385574"/>
          <a:ext cx="1693295" cy="1214308"/>
        </p:xfrm>
        <a:graphic>
          <a:graphicData uri="http://schemas.openxmlformats.org/drawingml/2006/table">
            <a:tbl>
              <a:tblPr/>
              <a:tblGrid>
                <a:gridCol w="822458">
                  <a:extLst>
                    <a:ext uri="{9D8B030D-6E8A-4147-A177-3AD203B41FA5}">
                      <a16:colId xmlns:a16="http://schemas.microsoft.com/office/drawing/2014/main" val="4063473646"/>
                    </a:ext>
                  </a:extLst>
                </a:gridCol>
                <a:gridCol w="870837">
                  <a:extLst>
                    <a:ext uri="{9D8B030D-6E8A-4147-A177-3AD203B41FA5}">
                      <a16:colId xmlns:a16="http://schemas.microsoft.com/office/drawing/2014/main" val="2160790089"/>
                    </a:ext>
                  </a:extLst>
                </a:gridCol>
              </a:tblGrid>
              <a:tr h="245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effectLst/>
                          <a:latin typeface="Arial" panose="020B0604020202020204" pitchFamily="34" charset="0"/>
                        </a:rPr>
                        <a:t>Max Power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</a:rPr>
                        <a:t>1075 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72902"/>
                  </a:ext>
                </a:extLst>
              </a:tr>
              <a:tr h="2420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Min Power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160 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986367"/>
                  </a:ext>
                </a:extLst>
              </a:tr>
              <a:tr h="2420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Isp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</a:rPr>
                        <a:t>1935 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850935"/>
                  </a:ext>
                </a:extLst>
              </a:tr>
              <a:tr h="2420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Thrust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</a:rPr>
                        <a:t>69 </a:t>
                      </a:r>
                      <a:r>
                        <a:rPr lang="en-US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mN</a:t>
                      </a:r>
                      <a:endParaRPr lang="en-US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763987"/>
                  </a:ext>
                </a:extLst>
              </a:tr>
              <a:tr h="2420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effectLst/>
                          <a:latin typeface="Arial" panose="020B0604020202020204" pitchFamily="34" charset="0"/>
                        </a:rPr>
                        <a:t>Efficiency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</a:rPr>
                        <a:t>51%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53592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0189" y="4254064"/>
            <a:ext cx="2607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Lifetime: 10,000+ </a:t>
            </a:r>
            <a:r>
              <a:rPr lang="en-US" dirty="0" err="1">
                <a:solidFill>
                  <a:srgbClr val="FFC000"/>
                </a:solidFill>
              </a:rPr>
              <a:t>hrs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rgbClr val="FFC000"/>
                </a:solidFill>
              </a:rPr>
              <a:t>Production: 2020</a:t>
            </a:r>
          </a:p>
          <a:p>
            <a:r>
              <a:rPr lang="en-US" dirty="0">
                <a:solidFill>
                  <a:srgbClr val="FFC000"/>
                </a:solidFill>
              </a:rPr>
              <a:t>Mass: &lt; 5 kg</a:t>
            </a:r>
          </a:p>
          <a:p>
            <a:r>
              <a:rPr lang="en-US" dirty="0">
                <a:solidFill>
                  <a:srgbClr val="FFC000"/>
                </a:solidFill>
              </a:rPr>
              <a:t>Xenon: 200+ kg</a:t>
            </a:r>
          </a:p>
        </p:txBody>
      </p:sp>
      <p:pic>
        <p:nvPicPr>
          <p:cNvPr id="1026" name="Picture 2" descr="https://apollofusion.com/images/axe-thruster-hero-775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5" b="99742" l="9935" r="899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1775" y="3820656"/>
            <a:ext cx="2170436" cy="217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C445518-2964-1F47-A994-FB0B7971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192616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97C0A-D836-FF4D-AA5F-93B67A2E355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A94DF4C-692B-1A44-BBC2-6F0E2836987E}"/>
              </a:ext>
            </a:extLst>
          </p:cNvPr>
          <p:cNvGraphicFramePr/>
          <p:nvPr/>
        </p:nvGraphicFramePr>
        <p:xfrm>
          <a:off x="2590799" y="914400"/>
          <a:ext cx="5038165" cy="489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E71AF9F-2F27-164A-B50C-0933BD69F027}"/>
              </a:ext>
            </a:extLst>
          </p:cNvPr>
          <p:cNvSpPr/>
          <p:nvPr/>
        </p:nvSpPr>
        <p:spPr bwMode="auto">
          <a:xfrm>
            <a:off x="2949388" y="3765175"/>
            <a:ext cx="4679576" cy="1891553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F8C9D4-D27C-994D-A0DD-BE0347C33C63}"/>
              </a:ext>
            </a:extLst>
          </p:cNvPr>
          <p:cNvSpPr/>
          <p:nvPr/>
        </p:nvSpPr>
        <p:spPr bwMode="auto">
          <a:xfrm>
            <a:off x="3101788" y="1044286"/>
            <a:ext cx="4679576" cy="1891553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45C6D-5704-3746-9E0B-0D1D2927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89" y="1482912"/>
            <a:ext cx="3698688" cy="3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2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Compelling Science from Small Spacecraft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3F95-E2D4-41E9-9142-AE77809FD19C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3CAADA-DFBE-CA42-9A6E-9532566D2D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447" r="6631"/>
          <a:stretch/>
        </p:blipFill>
        <p:spPr>
          <a:xfrm>
            <a:off x="2690585" y="1443606"/>
            <a:ext cx="6573876" cy="3984428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7B75EF4-2CDD-2640-808D-E9AA016C8E3D}"/>
              </a:ext>
            </a:extLst>
          </p:cNvPr>
          <p:cNvSpPr/>
          <p:nvPr/>
        </p:nvSpPr>
        <p:spPr bwMode="auto">
          <a:xfrm>
            <a:off x="540402" y="1231943"/>
            <a:ext cx="2064504" cy="914400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Fundamental &amp; New Single Measurements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E6F76D7-4765-A842-BA15-7AC601BA6E91}"/>
              </a:ext>
            </a:extLst>
          </p:cNvPr>
          <p:cNvSpPr/>
          <p:nvPr/>
        </p:nvSpPr>
        <p:spPr bwMode="auto">
          <a:xfrm>
            <a:off x="540402" y="4257574"/>
            <a:ext cx="2064504" cy="1616703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sng" dirty="0">
                <a:solidFill>
                  <a:schemeClr val="tx1"/>
                </a:solidFill>
                <a:latin typeface="Arial Narrow" pitchFamily="34" charset="0"/>
              </a:rPr>
              <a:t>3D/4D is the Science 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Global Coverage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Networks</a:t>
            </a:r>
          </a:p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Causality </a:t>
            </a:r>
          </a:p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Processes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Scouts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FB27752-BE7E-984F-B290-2773EE7B480A}"/>
              </a:ext>
            </a:extLst>
          </p:cNvPr>
          <p:cNvSpPr/>
          <p:nvPr/>
        </p:nvSpPr>
        <p:spPr bwMode="auto">
          <a:xfrm>
            <a:off x="540403" y="2272151"/>
            <a:ext cx="2064504" cy="973373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Targeted Science</a:t>
            </a:r>
          </a:p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One instrument drives all.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EB4459C-A2DF-724B-AD6E-E6C4D359BAAA}"/>
              </a:ext>
            </a:extLst>
          </p:cNvPr>
          <p:cNvSpPr/>
          <p:nvPr/>
        </p:nvSpPr>
        <p:spPr bwMode="auto">
          <a:xfrm>
            <a:off x="540402" y="3362583"/>
            <a:ext cx="2064504" cy="788275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Special Landing Zones are Enabled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2E03B117-8CBC-254D-9500-1EC392D63D16}"/>
              </a:ext>
            </a:extLst>
          </p:cNvPr>
          <p:cNvSpPr txBox="1">
            <a:spLocks/>
          </p:cNvSpPr>
          <p:nvPr/>
        </p:nvSpPr>
        <p:spPr bwMode="auto">
          <a:xfrm>
            <a:off x="1286268" y="6017945"/>
            <a:ext cx="657146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3pPr>
            <a:lvl4pPr marL="16002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har char="–"/>
              <a:defRPr sz="16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algn="ctr" defTabSz="914400">
              <a:buFontTx/>
              <a:buNone/>
            </a:pPr>
            <a:r>
              <a:rPr lang="en-US" sz="2000" b="1" i="1" kern="0" dirty="0">
                <a:solidFill>
                  <a:srgbClr val="000000"/>
                </a:solidFill>
              </a:rPr>
              <a:t>High value science at low cost, complementary to MSR.</a:t>
            </a:r>
            <a:endParaRPr lang="en-US" sz="2000" b="1" kern="0" dirty="0">
              <a:solidFill>
                <a:srgbClr val="000000"/>
              </a:solidFill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5DE65CE-D104-5244-A91F-B244900CE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1854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Compelling Science from Small Spacecraft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3F95-E2D4-41E9-9142-AE77809FD19C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56DDBEA-230A-5346-8F81-5032A85DEA8D}"/>
              </a:ext>
            </a:extLst>
          </p:cNvPr>
          <p:cNvSpPr/>
          <p:nvPr/>
        </p:nvSpPr>
        <p:spPr bwMode="auto">
          <a:xfrm>
            <a:off x="2724083" y="1244077"/>
            <a:ext cx="5440202" cy="914400"/>
          </a:xfrm>
          <a:prstGeom prst="roundRect">
            <a:avLst/>
          </a:prstGeom>
          <a:solidFill>
            <a:srgbClr val="8BD3FF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Groundwater; EM Fields; H</a:t>
            </a:r>
            <a:r>
              <a:rPr kumimoji="0" lang="en-US" sz="1600" i="0" u="none" strike="noStrike" cap="none" normalizeH="0" baseline="-2500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2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O/CO</a:t>
            </a:r>
            <a:r>
              <a:rPr kumimoji="0" lang="en-US" sz="1600" i="0" u="none" strike="noStrike" cap="none" normalizeH="0" baseline="-2500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2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 Condensation at Poles; Subsurface Redox </a:t>
            </a:r>
            <a:r>
              <a:rPr lang="en-US" sz="1600" dirty="0">
                <a:solidFill>
                  <a:srgbClr val="080808"/>
                </a:solidFill>
                <a:latin typeface="Arial Narrow" pitchFamily="34" charset="0"/>
              </a:rPr>
              <a:t>Profiles; Exogenic Influx; 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etc.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20BCC23-9285-164F-BF97-8ECAFE6C91BD}"/>
              </a:ext>
            </a:extLst>
          </p:cNvPr>
          <p:cNvSpPr/>
          <p:nvPr/>
        </p:nvSpPr>
        <p:spPr bwMode="auto">
          <a:xfrm>
            <a:off x="2724083" y="2242146"/>
            <a:ext cx="5440203" cy="1000011"/>
          </a:xfrm>
          <a:prstGeom prst="roundRect">
            <a:avLst/>
          </a:prstGeom>
          <a:solidFill>
            <a:srgbClr val="8BD3FF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High Resolutio</a:t>
            </a:r>
            <a:r>
              <a:rPr lang="en-US" sz="1600" dirty="0">
                <a:solidFill>
                  <a:srgbClr val="080808"/>
                </a:solidFill>
                <a:latin typeface="Arial Narrow" pitchFamily="34" charset="0"/>
              </a:rPr>
              <a:t>n Imaging (Visual, IR, Spectroscopic) for landing site selection and reconnaissance; 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Exogenic Influx &amp; </a:t>
            </a:r>
            <a:r>
              <a:rPr lang="en-US" sz="1600" dirty="0">
                <a:solidFill>
                  <a:srgbClr val="080808"/>
                </a:solidFill>
                <a:latin typeface="Arial Narrow" pitchFamily="34" charset="0"/>
              </a:rPr>
              <a:t>Chemistry; Trace Gas Sinks, Sources, and Transport; Groundwater, etc. 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Arial Narrow" pitchFamily="34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EE1BEAA-BDCC-954D-9CCB-DFCD147F1994}"/>
              </a:ext>
            </a:extLst>
          </p:cNvPr>
          <p:cNvSpPr/>
          <p:nvPr/>
        </p:nvSpPr>
        <p:spPr bwMode="auto">
          <a:xfrm>
            <a:off x="2724083" y="4257575"/>
            <a:ext cx="5440202" cy="1616702"/>
          </a:xfrm>
          <a:prstGeom prst="roundRect">
            <a:avLst/>
          </a:prstGeom>
          <a:solidFill>
            <a:srgbClr val="8BD3FF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Atmospheric Erosion Drivers; Trace Gas Sinks, Sources, and Transport; Weather Dynamics; Wind Dynamics; Dust </a:t>
            </a:r>
            <a:r>
              <a:rPr lang="en-US" sz="1600" dirty="0">
                <a:solidFill>
                  <a:srgbClr val="080808"/>
                </a:solidFill>
                <a:latin typeface="Arial Narrow" pitchFamily="34" charset="0"/>
              </a:rPr>
              <a:t>&amp; Aeolian 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Dynamics; Surface-Subsurface Exchange of Vapor Dynamics/Transport.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80808"/>
                </a:solidFill>
                <a:latin typeface="Arial Narrow" pitchFamily="34" charset="0"/>
              </a:rPr>
              <a:t>3D Seismology; 3D Radar; EM Propagation, etc.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Arial Narrow" pitchFamily="34" charset="0"/>
            </a:endParaRPr>
          </a:p>
        </p:txBody>
      </p:sp>
      <p:sp>
        <p:nvSpPr>
          <p:cNvPr id="35" name="Striped Right Arrow 34">
            <a:extLst>
              <a:ext uri="{FF2B5EF4-FFF2-40B4-BE49-F238E27FC236}">
                <a16:creationId xmlns:a16="http://schemas.microsoft.com/office/drawing/2014/main" id="{8BE6F958-8939-0646-8DFA-07C098BFE0BD}"/>
              </a:ext>
            </a:extLst>
          </p:cNvPr>
          <p:cNvSpPr/>
          <p:nvPr/>
        </p:nvSpPr>
        <p:spPr bwMode="auto">
          <a:xfrm>
            <a:off x="2431695" y="1572515"/>
            <a:ext cx="458235" cy="298767"/>
          </a:xfrm>
          <a:prstGeom prst="stripedRightArrow">
            <a:avLst/>
          </a:prstGeom>
          <a:solidFill>
            <a:schemeClr val="bg1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6" name="Striped Right Arrow 35">
            <a:extLst>
              <a:ext uri="{FF2B5EF4-FFF2-40B4-BE49-F238E27FC236}">
                <a16:creationId xmlns:a16="http://schemas.microsoft.com/office/drawing/2014/main" id="{7877DB36-FF78-434E-8445-36A88BD68F9A}"/>
              </a:ext>
            </a:extLst>
          </p:cNvPr>
          <p:cNvSpPr/>
          <p:nvPr/>
        </p:nvSpPr>
        <p:spPr bwMode="auto">
          <a:xfrm>
            <a:off x="2440746" y="2535766"/>
            <a:ext cx="458235" cy="298767"/>
          </a:xfrm>
          <a:prstGeom prst="stripedRightArrow">
            <a:avLst/>
          </a:prstGeom>
          <a:solidFill>
            <a:schemeClr val="bg1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7" name="Striped Right Arrow 36">
            <a:extLst>
              <a:ext uri="{FF2B5EF4-FFF2-40B4-BE49-F238E27FC236}">
                <a16:creationId xmlns:a16="http://schemas.microsoft.com/office/drawing/2014/main" id="{2636643F-886A-0445-897D-E9A42464D306}"/>
              </a:ext>
            </a:extLst>
          </p:cNvPr>
          <p:cNvSpPr/>
          <p:nvPr/>
        </p:nvSpPr>
        <p:spPr bwMode="auto">
          <a:xfrm>
            <a:off x="2431694" y="4841249"/>
            <a:ext cx="458235" cy="298767"/>
          </a:xfrm>
          <a:prstGeom prst="stripedRightArrow">
            <a:avLst/>
          </a:prstGeom>
          <a:solidFill>
            <a:schemeClr val="bg1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3D59EE6-3AD8-5A48-9C1C-FDDF6BCB5764}"/>
              </a:ext>
            </a:extLst>
          </p:cNvPr>
          <p:cNvSpPr/>
          <p:nvPr/>
        </p:nvSpPr>
        <p:spPr bwMode="auto">
          <a:xfrm>
            <a:off x="2724083" y="3362584"/>
            <a:ext cx="5440202" cy="788274"/>
          </a:xfrm>
          <a:prstGeom prst="roundRect">
            <a:avLst/>
          </a:prstGeom>
          <a:solidFill>
            <a:srgbClr val="8BD3FF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Arial Narrow" pitchFamily="34" charset="0"/>
              </a:rPr>
              <a:t>Special Locations, such as Poles, Valles Marineris, Southern Highlands, Lowest Altitude, Caves, etc.</a:t>
            </a:r>
          </a:p>
        </p:txBody>
      </p:sp>
      <p:sp>
        <p:nvSpPr>
          <p:cNvPr id="21" name="Striped Right Arrow 20">
            <a:extLst>
              <a:ext uri="{FF2B5EF4-FFF2-40B4-BE49-F238E27FC236}">
                <a16:creationId xmlns:a16="http://schemas.microsoft.com/office/drawing/2014/main" id="{DD0104DB-BAE4-974F-9B6F-2203B225D1B5}"/>
              </a:ext>
            </a:extLst>
          </p:cNvPr>
          <p:cNvSpPr/>
          <p:nvPr/>
        </p:nvSpPr>
        <p:spPr bwMode="auto">
          <a:xfrm>
            <a:off x="2431694" y="3645120"/>
            <a:ext cx="458235" cy="298767"/>
          </a:xfrm>
          <a:prstGeom prst="stripedRightArrow">
            <a:avLst/>
          </a:prstGeom>
          <a:solidFill>
            <a:schemeClr val="bg1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9B6CD6C3-4ECC-8045-A751-5BB368E9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2019. California Institute of Technology. Government sponsorship acknowledged.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F8A0CC4-1564-6A48-B547-9653E224DCE8}"/>
              </a:ext>
            </a:extLst>
          </p:cNvPr>
          <p:cNvSpPr/>
          <p:nvPr/>
        </p:nvSpPr>
        <p:spPr bwMode="auto">
          <a:xfrm>
            <a:off x="540402" y="1231943"/>
            <a:ext cx="2064504" cy="914400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Fundamental &amp; New Single Measurements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7AD3241-3A52-5D49-A44A-1492A1A65141}"/>
              </a:ext>
            </a:extLst>
          </p:cNvPr>
          <p:cNvSpPr/>
          <p:nvPr/>
        </p:nvSpPr>
        <p:spPr bwMode="auto">
          <a:xfrm>
            <a:off x="540402" y="4257574"/>
            <a:ext cx="2064504" cy="1616703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u="sng" dirty="0">
                <a:solidFill>
                  <a:schemeClr val="tx1"/>
                </a:solidFill>
                <a:latin typeface="Arial Narrow" pitchFamily="34" charset="0"/>
              </a:rPr>
              <a:t>3D/4D is the Science 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Global Coverage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Networks</a:t>
            </a:r>
          </a:p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Causality </a:t>
            </a:r>
          </a:p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Processes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Scouts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38DCD50-A58F-4D4E-81DA-F229870F841C}"/>
              </a:ext>
            </a:extLst>
          </p:cNvPr>
          <p:cNvSpPr/>
          <p:nvPr/>
        </p:nvSpPr>
        <p:spPr bwMode="auto">
          <a:xfrm>
            <a:off x="540403" y="2272151"/>
            <a:ext cx="2064504" cy="973373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Targeted Science</a:t>
            </a:r>
          </a:p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solidFill>
                  <a:schemeClr val="tx1"/>
                </a:solidFill>
                <a:latin typeface="Arial Narrow" pitchFamily="34" charset="0"/>
              </a:rPr>
              <a:t>One instrument drives all.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CF82204-5164-D047-A91D-908F1FA8C03F}"/>
              </a:ext>
            </a:extLst>
          </p:cNvPr>
          <p:cNvSpPr/>
          <p:nvPr/>
        </p:nvSpPr>
        <p:spPr bwMode="auto">
          <a:xfrm>
            <a:off x="540402" y="3362583"/>
            <a:ext cx="2064504" cy="788275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Special Landing Zones are Enabled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EC596754-B97B-9949-A535-860EF10502C4}"/>
              </a:ext>
            </a:extLst>
          </p:cNvPr>
          <p:cNvSpPr txBox="1">
            <a:spLocks/>
          </p:cNvSpPr>
          <p:nvPr/>
        </p:nvSpPr>
        <p:spPr bwMode="auto">
          <a:xfrm>
            <a:off x="1286268" y="6017945"/>
            <a:ext cx="657146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3pPr>
            <a:lvl4pPr marL="16002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har char="–"/>
              <a:defRPr sz="16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algn="ctr" defTabSz="914400">
              <a:buFontTx/>
              <a:buNone/>
            </a:pPr>
            <a:r>
              <a:rPr lang="en-US" sz="2000" b="1" i="1" kern="0" dirty="0">
                <a:solidFill>
                  <a:srgbClr val="000000"/>
                </a:solidFill>
              </a:rPr>
              <a:t>High value science at low cost, complementary to MSR.</a:t>
            </a:r>
            <a:endParaRPr lang="en-US" sz="20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09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97C0A-D836-FF4D-AA5F-93B67A2E355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A94DF4C-692B-1A44-BBC2-6F0E2836987E}"/>
              </a:ext>
            </a:extLst>
          </p:cNvPr>
          <p:cNvGraphicFramePr/>
          <p:nvPr/>
        </p:nvGraphicFramePr>
        <p:xfrm>
          <a:off x="2590799" y="914400"/>
          <a:ext cx="5038165" cy="489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E71AF9F-2F27-164A-B50C-0933BD69F027}"/>
              </a:ext>
            </a:extLst>
          </p:cNvPr>
          <p:cNvSpPr/>
          <p:nvPr/>
        </p:nvSpPr>
        <p:spPr bwMode="auto">
          <a:xfrm>
            <a:off x="2949388" y="4545106"/>
            <a:ext cx="4679576" cy="1111622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F8C9D4-D27C-994D-A0DD-BE0347C33C63}"/>
              </a:ext>
            </a:extLst>
          </p:cNvPr>
          <p:cNvSpPr/>
          <p:nvPr/>
        </p:nvSpPr>
        <p:spPr bwMode="auto">
          <a:xfrm>
            <a:off x="3101788" y="1044286"/>
            <a:ext cx="4679576" cy="2693996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45C6D-5704-3746-9E0B-0D1D2927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89" y="1482912"/>
            <a:ext cx="3698688" cy="3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5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435" y="25399"/>
            <a:ext cx="6658946" cy="685799"/>
          </a:xfrm>
        </p:spPr>
        <p:txBody>
          <a:bodyPr/>
          <a:lstStyle/>
          <a:p>
            <a:r>
              <a:rPr lang="en-US" sz="2700" b="1" dirty="0">
                <a:solidFill>
                  <a:schemeClr val="bg1"/>
                </a:solidFill>
              </a:rPr>
              <a:t>Compelling </a:t>
            </a:r>
            <a:r>
              <a:rPr lang="en-US" sz="2700" b="1" dirty="0" err="1">
                <a:solidFill>
                  <a:schemeClr val="bg1"/>
                </a:solidFill>
              </a:rPr>
              <a:t>Smallsat</a:t>
            </a:r>
            <a:r>
              <a:rPr lang="en-US" sz="2700" b="1" dirty="0">
                <a:solidFill>
                  <a:schemeClr val="bg1"/>
                </a:solidFill>
              </a:rPr>
              <a:t> Science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From Orbit and On the Surface</a:t>
            </a:r>
            <a:endParaRPr lang="en-US" sz="2700" u="sng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3F95-E2D4-41E9-9142-AE77809FD19C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79A8F85C-903B-494D-B8CC-C52F969D38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723813"/>
            <a:ext cx="2305333" cy="4005834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EB6FFA6-C554-8C4B-9C3C-2B5B82B26DB5}"/>
              </a:ext>
            </a:extLst>
          </p:cNvPr>
          <p:cNvGrpSpPr/>
          <p:nvPr/>
        </p:nvGrpSpPr>
        <p:grpSpPr>
          <a:xfrm>
            <a:off x="2986229" y="838294"/>
            <a:ext cx="7509941" cy="6267962"/>
            <a:chOff x="2986229" y="838294"/>
            <a:chExt cx="7509941" cy="6267962"/>
          </a:xfrm>
        </p:grpSpPr>
        <p:graphicFrame>
          <p:nvGraphicFramePr>
            <p:cNvPr id="49" name="Diagram 48">
              <a:extLst>
                <a:ext uri="{FF2B5EF4-FFF2-40B4-BE49-F238E27FC236}">
                  <a16:creationId xmlns:a16="http://schemas.microsoft.com/office/drawing/2014/main" id="{21F76769-E522-4547-B8D2-7B08FEE6267D}"/>
                </a:ext>
              </a:extLst>
            </p:cNvPr>
            <p:cNvGraphicFramePr/>
            <p:nvPr/>
          </p:nvGraphicFramePr>
          <p:xfrm>
            <a:off x="4804316" y="1098218"/>
            <a:ext cx="5691854" cy="43200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4198B3A-D8CE-1043-82B2-0699796CC1A7}"/>
                </a:ext>
              </a:extLst>
            </p:cNvPr>
            <p:cNvGrpSpPr/>
            <p:nvPr/>
          </p:nvGrpSpPr>
          <p:grpSpPr>
            <a:xfrm>
              <a:off x="2986229" y="838294"/>
              <a:ext cx="6048304" cy="6267962"/>
              <a:chOff x="2986229" y="838294"/>
              <a:chExt cx="6048304" cy="6267962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2FF927B9-249E-5246-BD69-EEE2E8CC2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80124" y="2490871"/>
                <a:ext cx="1554409" cy="1319786"/>
              </a:xfrm>
              <a:prstGeom prst="rect">
                <a:avLst/>
              </a:prstGeom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246B2A8-290B-B34D-A1D1-60E81608BDC1}"/>
                  </a:ext>
                </a:extLst>
              </p:cNvPr>
              <p:cNvSpPr txBox="1"/>
              <p:nvPr/>
            </p:nvSpPr>
            <p:spPr>
              <a:xfrm>
                <a:off x="7631769" y="2442323"/>
                <a:ext cx="137790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</a:rPr>
                  <a:t>Webster et al. (2018), Science</a:t>
                </a: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8FCF634A-6830-1444-8ABE-3620C49465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69223" y="4718456"/>
                <a:ext cx="1918981" cy="1178023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A9CA226-B68F-EE48-ABFE-D1079710F14B}"/>
                  </a:ext>
                </a:extLst>
              </p:cNvPr>
              <p:cNvSpPr txBox="1"/>
              <p:nvPr/>
            </p:nvSpPr>
            <p:spPr>
              <a:xfrm>
                <a:off x="7069222" y="4510935"/>
                <a:ext cx="191898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err="1">
                    <a:solidFill>
                      <a:srgbClr val="000000"/>
                    </a:solidFill>
                  </a:rPr>
                  <a:t>Eigenbrode</a:t>
                </a:r>
                <a:r>
                  <a:rPr lang="en-US" sz="900" dirty="0">
                    <a:solidFill>
                      <a:srgbClr val="000000"/>
                    </a:solidFill>
                  </a:rPr>
                  <a:t> et al. (2018), Science </a:t>
                </a:r>
              </a:p>
              <a:p>
                <a:pPr algn="ctr"/>
                <a:r>
                  <a:rPr lang="en-US" sz="900" b="1" dirty="0">
                    <a:solidFill>
                      <a:srgbClr val="000000"/>
                    </a:solidFill>
                  </a:rPr>
                  <a:t>Organic Matter at Gale Crater</a:t>
                </a: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73DAA3E7-0FA5-D84F-87D0-DC952C0A06C6}"/>
                  </a:ext>
                </a:extLst>
              </p:cNvPr>
              <p:cNvSpPr/>
              <p:nvPr/>
            </p:nvSpPr>
            <p:spPr bwMode="auto">
              <a:xfrm>
                <a:off x="2986229" y="4668431"/>
                <a:ext cx="3169866" cy="2437825"/>
              </a:xfrm>
              <a:custGeom>
                <a:avLst/>
                <a:gdLst>
                  <a:gd name="connsiteX0" fmla="*/ 2370338 w 2370338"/>
                  <a:gd name="connsiteY0" fmla="*/ 0 h 1526959"/>
                  <a:gd name="connsiteX1" fmla="*/ 2086253 w 2370338"/>
                  <a:gd name="connsiteY1" fmla="*/ 292963 h 1526959"/>
                  <a:gd name="connsiteX2" fmla="*/ 1296140 w 2370338"/>
                  <a:gd name="connsiteY2" fmla="*/ 914400 h 1526959"/>
                  <a:gd name="connsiteX3" fmla="*/ 0 w 2370338"/>
                  <a:gd name="connsiteY3" fmla="*/ 1526959 h 1526959"/>
                  <a:gd name="connsiteX0" fmla="*/ 2485747 w 2485747"/>
                  <a:gd name="connsiteY0" fmla="*/ 0 h 1633491"/>
                  <a:gd name="connsiteX1" fmla="*/ 2086253 w 2485747"/>
                  <a:gd name="connsiteY1" fmla="*/ 399495 h 1633491"/>
                  <a:gd name="connsiteX2" fmla="*/ 1296140 w 2485747"/>
                  <a:gd name="connsiteY2" fmla="*/ 1020932 h 1633491"/>
                  <a:gd name="connsiteX3" fmla="*/ 0 w 2485747"/>
                  <a:gd name="connsiteY3" fmla="*/ 1633491 h 1633491"/>
                  <a:gd name="connsiteX0" fmla="*/ 2485747 w 2485747"/>
                  <a:gd name="connsiteY0" fmla="*/ 0 h 1633491"/>
                  <a:gd name="connsiteX1" fmla="*/ 2077376 w 2485747"/>
                  <a:gd name="connsiteY1" fmla="*/ 426128 h 1633491"/>
                  <a:gd name="connsiteX2" fmla="*/ 1296140 w 2485747"/>
                  <a:gd name="connsiteY2" fmla="*/ 1020932 h 1633491"/>
                  <a:gd name="connsiteX3" fmla="*/ 0 w 2485747"/>
                  <a:gd name="connsiteY3" fmla="*/ 1633491 h 1633491"/>
                  <a:gd name="connsiteX0" fmla="*/ 2485747 w 2485747"/>
                  <a:gd name="connsiteY0" fmla="*/ 0 h 1633491"/>
                  <a:gd name="connsiteX1" fmla="*/ 2077376 w 2485747"/>
                  <a:gd name="connsiteY1" fmla="*/ 426128 h 1633491"/>
                  <a:gd name="connsiteX2" fmla="*/ 1100832 w 2485747"/>
                  <a:gd name="connsiteY2" fmla="*/ 1145220 h 1633491"/>
                  <a:gd name="connsiteX3" fmla="*/ 0 w 2485747"/>
                  <a:gd name="connsiteY3" fmla="*/ 1633491 h 1633491"/>
                  <a:gd name="connsiteX0" fmla="*/ 2485747 w 2485747"/>
                  <a:gd name="connsiteY0" fmla="*/ 0 h 1633491"/>
                  <a:gd name="connsiteX1" fmla="*/ 2077376 w 2485747"/>
                  <a:gd name="connsiteY1" fmla="*/ 426128 h 1633491"/>
                  <a:gd name="connsiteX2" fmla="*/ 1100832 w 2485747"/>
                  <a:gd name="connsiteY2" fmla="*/ 1145220 h 1633491"/>
                  <a:gd name="connsiteX3" fmla="*/ 0 w 2485747"/>
                  <a:gd name="connsiteY3" fmla="*/ 1633491 h 1633491"/>
                  <a:gd name="connsiteX0" fmla="*/ 2610034 w 2610034"/>
                  <a:gd name="connsiteY0" fmla="*/ 0 h 1748901"/>
                  <a:gd name="connsiteX1" fmla="*/ 2201663 w 2610034"/>
                  <a:gd name="connsiteY1" fmla="*/ 426128 h 1748901"/>
                  <a:gd name="connsiteX2" fmla="*/ 1225119 w 2610034"/>
                  <a:gd name="connsiteY2" fmla="*/ 1145220 h 1748901"/>
                  <a:gd name="connsiteX3" fmla="*/ 0 w 2610034"/>
                  <a:gd name="connsiteY3" fmla="*/ 1748901 h 1748901"/>
                  <a:gd name="connsiteX0" fmla="*/ 2781019 w 2781019"/>
                  <a:gd name="connsiteY0" fmla="*/ 0 h 1927320"/>
                  <a:gd name="connsiteX1" fmla="*/ 2201663 w 2781019"/>
                  <a:gd name="connsiteY1" fmla="*/ 604547 h 1927320"/>
                  <a:gd name="connsiteX2" fmla="*/ 1225119 w 2781019"/>
                  <a:gd name="connsiteY2" fmla="*/ 1323639 h 1927320"/>
                  <a:gd name="connsiteX3" fmla="*/ 0 w 2781019"/>
                  <a:gd name="connsiteY3" fmla="*/ 1927320 h 1927320"/>
                  <a:gd name="connsiteX0" fmla="*/ 2781019 w 2781019"/>
                  <a:gd name="connsiteY0" fmla="*/ 0 h 1927320"/>
                  <a:gd name="connsiteX1" fmla="*/ 2201663 w 2781019"/>
                  <a:gd name="connsiteY1" fmla="*/ 604547 h 1927320"/>
                  <a:gd name="connsiteX2" fmla="*/ 1225119 w 2781019"/>
                  <a:gd name="connsiteY2" fmla="*/ 1323639 h 1927320"/>
                  <a:gd name="connsiteX3" fmla="*/ 0 w 2781019"/>
                  <a:gd name="connsiteY3" fmla="*/ 1927320 h 1927320"/>
                  <a:gd name="connsiteX0" fmla="*/ 2714112 w 2714112"/>
                  <a:gd name="connsiteY0" fmla="*/ 0 h 1845545"/>
                  <a:gd name="connsiteX1" fmla="*/ 2201663 w 2714112"/>
                  <a:gd name="connsiteY1" fmla="*/ 522772 h 1845545"/>
                  <a:gd name="connsiteX2" fmla="*/ 1225119 w 2714112"/>
                  <a:gd name="connsiteY2" fmla="*/ 1241864 h 1845545"/>
                  <a:gd name="connsiteX3" fmla="*/ 0 w 2714112"/>
                  <a:gd name="connsiteY3" fmla="*/ 1845545 h 1845545"/>
                  <a:gd name="connsiteX0" fmla="*/ 2749871 w 2749871"/>
                  <a:gd name="connsiteY0" fmla="*/ 0 h 1860871"/>
                  <a:gd name="connsiteX1" fmla="*/ 2201663 w 2749871"/>
                  <a:gd name="connsiteY1" fmla="*/ 538098 h 1860871"/>
                  <a:gd name="connsiteX2" fmla="*/ 1225119 w 2749871"/>
                  <a:gd name="connsiteY2" fmla="*/ 1257190 h 1860871"/>
                  <a:gd name="connsiteX3" fmla="*/ 0 w 2749871"/>
                  <a:gd name="connsiteY3" fmla="*/ 1860871 h 1860871"/>
                  <a:gd name="connsiteX0" fmla="*/ 2739654 w 2739654"/>
                  <a:gd name="connsiteY0" fmla="*/ 0 h 1871087"/>
                  <a:gd name="connsiteX1" fmla="*/ 2201663 w 2739654"/>
                  <a:gd name="connsiteY1" fmla="*/ 548314 h 1871087"/>
                  <a:gd name="connsiteX2" fmla="*/ 1225119 w 2739654"/>
                  <a:gd name="connsiteY2" fmla="*/ 1267406 h 1871087"/>
                  <a:gd name="connsiteX3" fmla="*/ 0 w 2739654"/>
                  <a:gd name="connsiteY3" fmla="*/ 1871087 h 1871087"/>
                  <a:gd name="connsiteX0" fmla="*/ 2772991 w 2772991"/>
                  <a:gd name="connsiteY0" fmla="*/ 0 h 1894900"/>
                  <a:gd name="connsiteX1" fmla="*/ 2201663 w 2772991"/>
                  <a:gd name="connsiteY1" fmla="*/ 572127 h 1894900"/>
                  <a:gd name="connsiteX2" fmla="*/ 1225119 w 2772991"/>
                  <a:gd name="connsiteY2" fmla="*/ 1291219 h 1894900"/>
                  <a:gd name="connsiteX3" fmla="*/ 0 w 2772991"/>
                  <a:gd name="connsiteY3" fmla="*/ 1894900 h 1894900"/>
                  <a:gd name="connsiteX0" fmla="*/ 2712666 w 2712666"/>
                  <a:gd name="connsiteY0" fmla="*/ 0 h 1821875"/>
                  <a:gd name="connsiteX1" fmla="*/ 2201663 w 2712666"/>
                  <a:gd name="connsiteY1" fmla="*/ 499102 h 1821875"/>
                  <a:gd name="connsiteX2" fmla="*/ 1225119 w 2712666"/>
                  <a:gd name="connsiteY2" fmla="*/ 1218194 h 1821875"/>
                  <a:gd name="connsiteX3" fmla="*/ 0 w 2712666"/>
                  <a:gd name="connsiteY3" fmla="*/ 1821875 h 1821875"/>
                  <a:gd name="connsiteX0" fmla="*/ 2703141 w 2703141"/>
                  <a:gd name="connsiteY0" fmla="*/ 0 h 1818700"/>
                  <a:gd name="connsiteX1" fmla="*/ 2201663 w 2703141"/>
                  <a:gd name="connsiteY1" fmla="*/ 495927 h 1818700"/>
                  <a:gd name="connsiteX2" fmla="*/ 1225119 w 2703141"/>
                  <a:gd name="connsiteY2" fmla="*/ 1215019 h 1818700"/>
                  <a:gd name="connsiteX3" fmla="*/ 0 w 2703141"/>
                  <a:gd name="connsiteY3" fmla="*/ 1818700 h 1818700"/>
                  <a:gd name="connsiteX0" fmla="*/ 3169866 w 3169866"/>
                  <a:gd name="connsiteY0" fmla="*/ 0 h 2437825"/>
                  <a:gd name="connsiteX1" fmla="*/ 2201663 w 3169866"/>
                  <a:gd name="connsiteY1" fmla="*/ 1115052 h 2437825"/>
                  <a:gd name="connsiteX2" fmla="*/ 1225119 w 3169866"/>
                  <a:gd name="connsiteY2" fmla="*/ 1834144 h 2437825"/>
                  <a:gd name="connsiteX3" fmla="*/ 0 w 3169866"/>
                  <a:gd name="connsiteY3" fmla="*/ 2437825 h 2437825"/>
                  <a:gd name="connsiteX0" fmla="*/ 3169866 w 3169866"/>
                  <a:gd name="connsiteY0" fmla="*/ 0 h 2437825"/>
                  <a:gd name="connsiteX1" fmla="*/ 2839896 w 3169866"/>
                  <a:gd name="connsiteY1" fmla="*/ 395694 h 2437825"/>
                  <a:gd name="connsiteX2" fmla="*/ 2201663 w 3169866"/>
                  <a:gd name="connsiteY2" fmla="*/ 1115052 h 2437825"/>
                  <a:gd name="connsiteX3" fmla="*/ 1225119 w 3169866"/>
                  <a:gd name="connsiteY3" fmla="*/ 1834144 h 2437825"/>
                  <a:gd name="connsiteX4" fmla="*/ 0 w 3169866"/>
                  <a:gd name="connsiteY4" fmla="*/ 2437825 h 2437825"/>
                  <a:gd name="connsiteX0" fmla="*/ 3169866 w 3169866"/>
                  <a:gd name="connsiteY0" fmla="*/ 0 h 2437825"/>
                  <a:gd name="connsiteX1" fmla="*/ 2871646 w 3169866"/>
                  <a:gd name="connsiteY1" fmla="*/ 421094 h 2437825"/>
                  <a:gd name="connsiteX2" fmla="*/ 2201663 w 3169866"/>
                  <a:gd name="connsiteY2" fmla="*/ 1115052 h 2437825"/>
                  <a:gd name="connsiteX3" fmla="*/ 1225119 w 3169866"/>
                  <a:gd name="connsiteY3" fmla="*/ 1834144 h 2437825"/>
                  <a:gd name="connsiteX4" fmla="*/ 0 w 3169866"/>
                  <a:gd name="connsiteY4" fmla="*/ 2437825 h 243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9866" h="2437825">
                    <a:moveTo>
                      <a:pt x="3169866" y="0"/>
                    </a:moveTo>
                    <a:cubicBezTo>
                      <a:pt x="3114871" y="65949"/>
                      <a:pt x="3033013" y="235252"/>
                      <a:pt x="2871646" y="421094"/>
                    </a:cubicBezTo>
                    <a:cubicBezTo>
                      <a:pt x="2710279" y="606936"/>
                      <a:pt x="2476084" y="879544"/>
                      <a:pt x="2201663" y="1115052"/>
                    </a:cubicBezTo>
                    <a:cubicBezTo>
                      <a:pt x="1927242" y="1350560"/>
                      <a:pt x="1592063" y="1613682"/>
                      <a:pt x="1225119" y="1834144"/>
                    </a:cubicBezTo>
                    <a:cubicBezTo>
                      <a:pt x="858175" y="2054606"/>
                      <a:pt x="474215" y="2234378"/>
                      <a:pt x="0" y="2437825"/>
                    </a:cubicBezTo>
                  </a:path>
                </a:pathLst>
              </a:custGeom>
              <a:noFill/>
              <a:ln w="4953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CC57A50-8555-4748-9D1E-77BCE5187B0F}"/>
                  </a:ext>
                </a:extLst>
              </p:cNvPr>
              <p:cNvSpPr txBox="1"/>
              <p:nvPr/>
            </p:nvSpPr>
            <p:spPr>
              <a:xfrm rot="19077718">
                <a:off x="4655924" y="5614035"/>
                <a:ext cx="17020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Areostationary</a:t>
                </a: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1FC4C01E-0D70-334E-A78C-536CDCA7D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22760" y="838294"/>
                <a:ext cx="2361502" cy="1207781"/>
              </a:xfrm>
              <a:prstGeom prst="rect">
                <a:avLst/>
              </a:prstGeom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8C10CF-16FF-3A44-83E3-740A3FC0C362}"/>
              </a:ext>
            </a:extLst>
          </p:cNvPr>
          <p:cNvGrpSpPr/>
          <p:nvPr/>
        </p:nvGrpSpPr>
        <p:grpSpPr>
          <a:xfrm>
            <a:off x="326411" y="1313808"/>
            <a:ext cx="4891203" cy="4064000"/>
            <a:chOff x="326411" y="1313808"/>
            <a:chExt cx="4891203" cy="406400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FCC9622-92DC-1942-803F-774F10E1A810}"/>
                </a:ext>
              </a:extLst>
            </p:cNvPr>
            <p:cNvGrpSpPr/>
            <p:nvPr/>
          </p:nvGrpSpPr>
          <p:grpSpPr>
            <a:xfrm>
              <a:off x="326411" y="1313808"/>
              <a:ext cx="4891203" cy="4064000"/>
              <a:chOff x="326411" y="1313808"/>
              <a:chExt cx="4891203" cy="4064000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ED60903F-771A-6A43-943F-5041B4BD94A5}"/>
                  </a:ext>
                </a:extLst>
              </p:cNvPr>
              <p:cNvGrpSpPr/>
              <p:nvPr/>
            </p:nvGrpSpPr>
            <p:grpSpPr>
              <a:xfrm>
                <a:off x="387682" y="1313808"/>
                <a:ext cx="4829932" cy="4064000"/>
                <a:chOff x="1300418" y="861121"/>
                <a:chExt cx="4829932" cy="4064000"/>
              </a:xfrm>
            </p:grpSpPr>
            <p:graphicFrame>
              <p:nvGraphicFramePr>
                <p:cNvPr id="75" name="Diagram 74">
                  <a:extLst>
                    <a:ext uri="{FF2B5EF4-FFF2-40B4-BE49-F238E27FC236}">
                      <a16:creationId xmlns:a16="http://schemas.microsoft.com/office/drawing/2014/main" id="{C4F5024A-3456-F246-9019-4E49BC1F1AAB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825742472"/>
                    </p:ext>
                  </p:extLst>
                </p:nvPr>
              </p:nvGraphicFramePr>
              <p:xfrm>
                <a:off x="1300418" y="861121"/>
                <a:ext cx="4829932" cy="4064000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12" r:lo="rId13" r:qs="rId14" r:cs="rId15"/>
                </a:graphicData>
              </a:graphic>
            </p:graphicFrame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0F17A4AF-28F6-BE47-8EFE-7FB07672E911}"/>
                    </a:ext>
                  </a:extLst>
                </p:cNvPr>
                <p:cNvGrpSpPr/>
                <p:nvPr/>
              </p:nvGrpSpPr>
              <p:grpSpPr>
                <a:xfrm>
                  <a:off x="1893216" y="2776569"/>
                  <a:ext cx="903249" cy="903251"/>
                  <a:chOff x="345788" y="2902825"/>
                  <a:chExt cx="1365269" cy="1189957"/>
                </a:xfrm>
              </p:grpSpPr>
              <p:pic>
                <p:nvPicPr>
                  <p:cNvPr id="77" name="Picture 76">
                    <a:extLst>
                      <a:ext uri="{FF2B5EF4-FFF2-40B4-BE49-F238E27FC236}">
                        <a16:creationId xmlns:a16="http://schemas.microsoft.com/office/drawing/2014/main" id="{AA778589-FAA7-1A48-97C2-0A888E6D99C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 cstate="screen">
                    <a:clrChange>
                      <a:clrFrom>
                        <a:srgbClr val="000000"/>
                      </a:clrFrom>
                      <a:clrTo>
                        <a:srgbClr val="000000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5788" y="2902825"/>
                    <a:ext cx="1365269" cy="1189957"/>
                  </a:xfrm>
                  <a:prstGeom prst="rect">
                    <a:avLst/>
                  </a:prstGeom>
                </p:spPr>
              </p:pic>
              <p:sp>
                <p:nvSpPr>
                  <p:cNvPr id="78" name="5-Point Star 77">
                    <a:extLst>
                      <a:ext uri="{FF2B5EF4-FFF2-40B4-BE49-F238E27FC236}">
                        <a16:creationId xmlns:a16="http://schemas.microsoft.com/office/drawing/2014/main" id="{D5412378-FA06-7247-895E-D7AFE6D76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83483" y="3268617"/>
                    <a:ext cx="182880" cy="182880"/>
                  </a:xfrm>
                  <a:prstGeom prst="star5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rgbClr val="00FB9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</a:endParaRPr>
                  </a:p>
                </p:txBody>
              </p:sp>
              <p:sp>
                <p:nvSpPr>
                  <p:cNvPr id="79" name="5-Point Star 78">
                    <a:extLst>
                      <a:ext uri="{FF2B5EF4-FFF2-40B4-BE49-F238E27FC236}">
                        <a16:creationId xmlns:a16="http://schemas.microsoft.com/office/drawing/2014/main" id="{2FE9382D-FE26-054E-A96B-877482D39E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27176" y="3666534"/>
                    <a:ext cx="182880" cy="182880"/>
                  </a:xfrm>
                  <a:prstGeom prst="star5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rgbClr val="00FB9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</a:endParaRPr>
                  </a:p>
                </p:txBody>
              </p:sp>
              <p:sp>
                <p:nvSpPr>
                  <p:cNvPr id="80" name="5-Point Star 79">
                    <a:extLst>
                      <a:ext uri="{FF2B5EF4-FFF2-40B4-BE49-F238E27FC236}">
                        <a16:creationId xmlns:a16="http://schemas.microsoft.com/office/drawing/2014/main" id="{AA6CFDC8-584D-ED4A-AC3B-D96CB271D0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65126" y="3527353"/>
                    <a:ext cx="182881" cy="182880"/>
                  </a:xfrm>
                  <a:prstGeom prst="star5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rgbClr val="00FB9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</a:endParaRPr>
                  </a:p>
                </p:txBody>
              </p:sp>
            </p:grp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9D116A7F-F27D-BB4B-BE55-2F4196E5BBDC}"/>
                  </a:ext>
                </a:extLst>
              </p:cNvPr>
              <p:cNvGrpSpPr/>
              <p:nvPr/>
            </p:nvGrpSpPr>
            <p:grpSpPr>
              <a:xfrm flipH="1">
                <a:off x="326411" y="2074102"/>
                <a:ext cx="744826" cy="1340063"/>
                <a:chOff x="7695982" y="2387038"/>
                <a:chExt cx="825762" cy="1340063"/>
              </a:xfrm>
            </p:grpSpPr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3CEF243C-BE64-7C4C-A7E4-69774470F1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430304" y="3127675"/>
                  <a:ext cx="91440" cy="91440"/>
                </a:xfrm>
                <a:prstGeom prst="rect">
                  <a:avLst/>
                </a:prstGeom>
                <a:solidFill>
                  <a:schemeClr val="bg1">
                    <a:alpha val="50196"/>
                  </a:schemeClr>
                </a:solidFill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</a:endParaRPr>
                </a:p>
              </p:txBody>
            </p: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C5D1FCD8-AFA2-864B-958F-9F2F0A9A3A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7958004" y="2387038"/>
                  <a:ext cx="532790" cy="737453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89B63EB4-BB15-E14C-9396-BE6C12D63674}"/>
                    </a:ext>
                  </a:extLst>
                </p:cNvPr>
                <p:cNvCxnSpPr>
                  <a:cxnSpLocks/>
                  <a:stCxn id="72" idx="2"/>
                </p:cNvCxnSpPr>
                <p:nvPr/>
              </p:nvCxnSpPr>
              <p:spPr bwMode="auto">
                <a:xfrm flipH="1">
                  <a:off x="7695982" y="3219115"/>
                  <a:ext cx="780042" cy="50798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42051322-E81A-EE4C-8874-1257B2C8E3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8367" y="1835410"/>
                <a:ext cx="1926754" cy="1042007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D9460F5-392C-E449-9559-0175AFC41F2A}"/>
                  </a:ext>
                </a:extLst>
              </p:cNvPr>
              <p:cNvSpPr txBox="1"/>
              <p:nvPr/>
            </p:nvSpPr>
            <p:spPr>
              <a:xfrm>
                <a:off x="1807698" y="1797188"/>
                <a:ext cx="176621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err="1">
                    <a:solidFill>
                      <a:srgbClr val="000000"/>
                    </a:solidFill>
                  </a:rPr>
                  <a:t>Orosei</a:t>
                </a:r>
                <a:r>
                  <a:rPr lang="en-US" sz="1000" dirty="0">
                    <a:solidFill>
                      <a:srgbClr val="000000"/>
                    </a:solidFill>
                  </a:rPr>
                  <a:t> et al. (2018), Science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DBCC3F5-90EB-3C47-9CC4-977ACEDC0A16}"/>
                </a:ext>
              </a:extLst>
            </p:cNvPr>
            <p:cNvGrpSpPr/>
            <p:nvPr/>
          </p:nvGrpSpPr>
          <p:grpSpPr>
            <a:xfrm>
              <a:off x="357864" y="2918864"/>
              <a:ext cx="2544195" cy="2100949"/>
              <a:chOff x="357864" y="2918864"/>
              <a:chExt cx="2544195" cy="2100949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787B84E-8623-944C-9D57-3662804133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57864" y="2918864"/>
                <a:ext cx="575975" cy="1347655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7AC0E84E-C709-2745-ADC2-0CE82396487A}"/>
                  </a:ext>
                </a:extLst>
              </p:cNvPr>
              <p:cNvGrpSpPr/>
              <p:nvPr/>
            </p:nvGrpSpPr>
            <p:grpSpPr>
              <a:xfrm>
                <a:off x="1152666" y="4232131"/>
                <a:ext cx="1749393" cy="653421"/>
                <a:chOff x="1799119" y="3601709"/>
                <a:chExt cx="1749393" cy="653421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8DD275D6-D41D-B441-B61F-202F8A91C6F9}"/>
                    </a:ext>
                  </a:extLst>
                </p:cNvPr>
                <p:cNvSpPr/>
                <p:nvPr/>
              </p:nvSpPr>
              <p:spPr>
                <a:xfrm>
                  <a:off x="1799119" y="3601709"/>
                  <a:ext cx="1236837" cy="653421"/>
                </a:xfrm>
                <a:prstGeom prst="rect">
                  <a:avLst/>
                </a:prstGeom>
                <a:solidFill>
                  <a:srgbClr val="0070C0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3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07B98781-9070-D240-A696-8EF3BBB25AA6}"/>
                    </a:ext>
                  </a:extLst>
                </p:cNvPr>
                <p:cNvSpPr txBox="1"/>
                <p:nvPr/>
              </p:nvSpPr>
              <p:spPr>
                <a:xfrm>
                  <a:off x="1799119" y="3601709"/>
                  <a:ext cx="1749393" cy="65342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57200" tIns="45720" rIns="45720" bIns="45720" numCol="1" spcCol="1270" anchor="ctr" anchorCtr="0">
                  <a:noAutofit/>
                </a:bodyPr>
                <a:lstStyle/>
                <a:p>
                  <a:pPr marL="0" lvl="0" indent="0" algn="l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US" sz="1800" b="1" u="sng" kern="1200" dirty="0"/>
                    <a:t>Scouts?</a:t>
                  </a:r>
                </a:p>
              </p:txBody>
            </p:sp>
          </p:grpSp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F8AF739C-82A0-4C41-9043-EE36B6C2C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screen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6245" y="4116562"/>
                <a:ext cx="903249" cy="903251"/>
              </a:xfrm>
              <a:prstGeom prst="rect">
                <a:avLst/>
              </a:prstGeom>
            </p:spPr>
          </p:pic>
          <p:sp>
            <p:nvSpPr>
              <p:cNvPr id="64" name="5-Point Star 63">
                <a:extLst>
                  <a:ext uri="{FF2B5EF4-FFF2-40B4-BE49-F238E27FC236}">
                    <a16:creationId xmlns:a16="http://schemas.microsoft.com/office/drawing/2014/main" id="{446055D3-4100-3E40-93AA-06B0F5147B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03160" y="4484832"/>
                <a:ext cx="120992" cy="138817"/>
              </a:xfrm>
              <a:prstGeom prst="star5">
                <a:avLst/>
              </a:prstGeom>
              <a:solidFill>
                <a:srgbClr val="FF85FF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65" name="5-Point Star 64">
                <a:extLst>
                  <a:ext uri="{FF2B5EF4-FFF2-40B4-BE49-F238E27FC236}">
                    <a16:creationId xmlns:a16="http://schemas.microsoft.com/office/drawing/2014/main" id="{AEFA80FF-D3FF-5541-A287-88D200859B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59242" y="4616340"/>
                <a:ext cx="120992" cy="138817"/>
              </a:xfrm>
              <a:prstGeom prst="star5">
                <a:avLst/>
              </a:prstGeom>
              <a:solidFill>
                <a:srgbClr val="FF85FF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2F0309-4C6B-B54F-B441-36E737F5F142}"/>
              </a:ext>
            </a:extLst>
          </p:cNvPr>
          <p:cNvGrpSpPr/>
          <p:nvPr/>
        </p:nvGrpSpPr>
        <p:grpSpPr>
          <a:xfrm>
            <a:off x="713624" y="964412"/>
            <a:ext cx="7315088" cy="5660741"/>
            <a:chOff x="-974612" y="991726"/>
            <a:chExt cx="7315088" cy="566074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AF7A4C9-8B17-AD4E-BA7E-239BB93299CD}"/>
                </a:ext>
              </a:extLst>
            </p:cNvPr>
            <p:cNvSpPr txBox="1"/>
            <p:nvPr/>
          </p:nvSpPr>
          <p:spPr>
            <a:xfrm rot="19255999">
              <a:off x="2175249" y="6046062"/>
              <a:ext cx="11596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Low orbit</a:t>
              </a: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0EB9A9D2-314A-CA42-BF8D-4244562EB9F2}"/>
                </a:ext>
              </a:extLst>
            </p:cNvPr>
            <p:cNvSpPr/>
            <p:nvPr/>
          </p:nvSpPr>
          <p:spPr bwMode="auto">
            <a:xfrm>
              <a:off x="-974612" y="5242536"/>
              <a:ext cx="2363127" cy="1409931"/>
            </a:xfrm>
            <a:custGeom>
              <a:avLst/>
              <a:gdLst>
                <a:gd name="connsiteX0" fmla="*/ 2370338 w 2370338"/>
                <a:gd name="connsiteY0" fmla="*/ 0 h 1526959"/>
                <a:gd name="connsiteX1" fmla="*/ 2086253 w 2370338"/>
                <a:gd name="connsiteY1" fmla="*/ 292963 h 1526959"/>
                <a:gd name="connsiteX2" fmla="*/ 1296140 w 2370338"/>
                <a:gd name="connsiteY2" fmla="*/ 914400 h 1526959"/>
                <a:gd name="connsiteX3" fmla="*/ 0 w 2370338"/>
                <a:gd name="connsiteY3" fmla="*/ 1526959 h 1526959"/>
                <a:gd name="connsiteX0" fmla="*/ 2485747 w 2485747"/>
                <a:gd name="connsiteY0" fmla="*/ 0 h 1633491"/>
                <a:gd name="connsiteX1" fmla="*/ 2086253 w 2485747"/>
                <a:gd name="connsiteY1" fmla="*/ 399495 h 1633491"/>
                <a:gd name="connsiteX2" fmla="*/ 1296140 w 2485747"/>
                <a:gd name="connsiteY2" fmla="*/ 1020932 h 1633491"/>
                <a:gd name="connsiteX3" fmla="*/ 0 w 2485747"/>
                <a:gd name="connsiteY3" fmla="*/ 1633491 h 1633491"/>
                <a:gd name="connsiteX0" fmla="*/ 2485747 w 2485747"/>
                <a:gd name="connsiteY0" fmla="*/ 0 h 1633491"/>
                <a:gd name="connsiteX1" fmla="*/ 2077376 w 2485747"/>
                <a:gd name="connsiteY1" fmla="*/ 426128 h 1633491"/>
                <a:gd name="connsiteX2" fmla="*/ 1296140 w 2485747"/>
                <a:gd name="connsiteY2" fmla="*/ 1020932 h 1633491"/>
                <a:gd name="connsiteX3" fmla="*/ 0 w 2485747"/>
                <a:gd name="connsiteY3" fmla="*/ 1633491 h 1633491"/>
                <a:gd name="connsiteX0" fmla="*/ 2485747 w 2485747"/>
                <a:gd name="connsiteY0" fmla="*/ 0 h 1633491"/>
                <a:gd name="connsiteX1" fmla="*/ 2077376 w 2485747"/>
                <a:gd name="connsiteY1" fmla="*/ 426128 h 1633491"/>
                <a:gd name="connsiteX2" fmla="*/ 1100832 w 2485747"/>
                <a:gd name="connsiteY2" fmla="*/ 1145220 h 1633491"/>
                <a:gd name="connsiteX3" fmla="*/ 0 w 2485747"/>
                <a:gd name="connsiteY3" fmla="*/ 1633491 h 1633491"/>
                <a:gd name="connsiteX0" fmla="*/ 2485747 w 2485747"/>
                <a:gd name="connsiteY0" fmla="*/ 0 h 1633491"/>
                <a:gd name="connsiteX1" fmla="*/ 2077376 w 2485747"/>
                <a:gd name="connsiteY1" fmla="*/ 426128 h 1633491"/>
                <a:gd name="connsiteX2" fmla="*/ 1100832 w 2485747"/>
                <a:gd name="connsiteY2" fmla="*/ 1145220 h 1633491"/>
                <a:gd name="connsiteX3" fmla="*/ 0 w 2485747"/>
                <a:gd name="connsiteY3" fmla="*/ 1633491 h 1633491"/>
                <a:gd name="connsiteX0" fmla="*/ 2610034 w 2610034"/>
                <a:gd name="connsiteY0" fmla="*/ 0 h 1748901"/>
                <a:gd name="connsiteX1" fmla="*/ 2201663 w 2610034"/>
                <a:gd name="connsiteY1" fmla="*/ 426128 h 1748901"/>
                <a:gd name="connsiteX2" fmla="*/ 1225119 w 2610034"/>
                <a:gd name="connsiteY2" fmla="*/ 1145220 h 1748901"/>
                <a:gd name="connsiteX3" fmla="*/ 0 w 2610034"/>
                <a:gd name="connsiteY3" fmla="*/ 1748901 h 1748901"/>
                <a:gd name="connsiteX0" fmla="*/ 2781019 w 2781019"/>
                <a:gd name="connsiteY0" fmla="*/ 0 h 1927320"/>
                <a:gd name="connsiteX1" fmla="*/ 2201663 w 2781019"/>
                <a:gd name="connsiteY1" fmla="*/ 604547 h 1927320"/>
                <a:gd name="connsiteX2" fmla="*/ 1225119 w 2781019"/>
                <a:gd name="connsiteY2" fmla="*/ 1323639 h 1927320"/>
                <a:gd name="connsiteX3" fmla="*/ 0 w 2781019"/>
                <a:gd name="connsiteY3" fmla="*/ 1927320 h 1927320"/>
                <a:gd name="connsiteX0" fmla="*/ 2781019 w 2781019"/>
                <a:gd name="connsiteY0" fmla="*/ 0 h 1927320"/>
                <a:gd name="connsiteX1" fmla="*/ 2201663 w 2781019"/>
                <a:gd name="connsiteY1" fmla="*/ 604547 h 1927320"/>
                <a:gd name="connsiteX2" fmla="*/ 1225119 w 2781019"/>
                <a:gd name="connsiteY2" fmla="*/ 1323639 h 1927320"/>
                <a:gd name="connsiteX3" fmla="*/ 0 w 2781019"/>
                <a:gd name="connsiteY3" fmla="*/ 1927320 h 1927320"/>
                <a:gd name="connsiteX0" fmla="*/ 2714112 w 2714112"/>
                <a:gd name="connsiteY0" fmla="*/ 0 h 1845545"/>
                <a:gd name="connsiteX1" fmla="*/ 2201663 w 2714112"/>
                <a:gd name="connsiteY1" fmla="*/ 522772 h 1845545"/>
                <a:gd name="connsiteX2" fmla="*/ 1225119 w 2714112"/>
                <a:gd name="connsiteY2" fmla="*/ 1241864 h 1845545"/>
                <a:gd name="connsiteX3" fmla="*/ 0 w 2714112"/>
                <a:gd name="connsiteY3" fmla="*/ 1845545 h 1845545"/>
                <a:gd name="connsiteX0" fmla="*/ 2749871 w 2749871"/>
                <a:gd name="connsiteY0" fmla="*/ 0 h 1860871"/>
                <a:gd name="connsiteX1" fmla="*/ 2201663 w 2749871"/>
                <a:gd name="connsiteY1" fmla="*/ 538098 h 1860871"/>
                <a:gd name="connsiteX2" fmla="*/ 1225119 w 2749871"/>
                <a:gd name="connsiteY2" fmla="*/ 1257190 h 1860871"/>
                <a:gd name="connsiteX3" fmla="*/ 0 w 2749871"/>
                <a:gd name="connsiteY3" fmla="*/ 1860871 h 1860871"/>
                <a:gd name="connsiteX0" fmla="*/ 2739654 w 2739654"/>
                <a:gd name="connsiteY0" fmla="*/ 0 h 1871087"/>
                <a:gd name="connsiteX1" fmla="*/ 2201663 w 2739654"/>
                <a:gd name="connsiteY1" fmla="*/ 548314 h 1871087"/>
                <a:gd name="connsiteX2" fmla="*/ 1225119 w 2739654"/>
                <a:gd name="connsiteY2" fmla="*/ 1267406 h 1871087"/>
                <a:gd name="connsiteX3" fmla="*/ 0 w 2739654"/>
                <a:gd name="connsiteY3" fmla="*/ 1871087 h 1871087"/>
                <a:gd name="connsiteX0" fmla="*/ 2772991 w 2772991"/>
                <a:gd name="connsiteY0" fmla="*/ 0 h 1894900"/>
                <a:gd name="connsiteX1" fmla="*/ 2201663 w 2772991"/>
                <a:gd name="connsiteY1" fmla="*/ 572127 h 1894900"/>
                <a:gd name="connsiteX2" fmla="*/ 1225119 w 2772991"/>
                <a:gd name="connsiteY2" fmla="*/ 1291219 h 1894900"/>
                <a:gd name="connsiteX3" fmla="*/ 0 w 2772991"/>
                <a:gd name="connsiteY3" fmla="*/ 1894900 h 1894900"/>
                <a:gd name="connsiteX0" fmla="*/ 2647876 w 2647876"/>
                <a:gd name="connsiteY0" fmla="*/ 0 h 1764281"/>
                <a:gd name="connsiteX1" fmla="*/ 2201663 w 2647876"/>
                <a:gd name="connsiteY1" fmla="*/ 441508 h 1764281"/>
                <a:gd name="connsiteX2" fmla="*/ 1225119 w 2647876"/>
                <a:gd name="connsiteY2" fmla="*/ 1160600 h 1764281"/>
                <a:gd name="connsiteX3" fmla="*/ 0 w 2647876"/>
                <a:gd name="connsiteY3" fmla="*/ 1764281 h 1764281"/>
                <a:gd name="connsiteX0" fmla="*/ 2743552 w 2743552"/>
                <a:gd name="connsiteY0" fmla="*/ 0 h 1848800"/>
                <a:gd name="connsiteX1" fmla="*/ 2201663 w 2743552"/>
                <a:gd name="connsiteY1" fmla="*/ 526027 h 1848800"/>
                <a:gd name="connsiteX2" fmla="*/ 1225119 w 2743552"/>
                <a:gd name="connsiteY2" fmla="*/ 1245119 h 1848800"/>
                <a:gd name="connsiteX3" fmla="*/ 0 w 2743552"/>
                <a:gd name="connsiteY3" fmla="*/ 1848800 h 1848800"/>
                <a:gd name="connsiteX0" fmla="*/ 2449164 w 2449164"/>
                <a:gd name="connsiteY0" fmla="*/ 0 h 1572193"/>
                <a:gd name="connsiteX1" fmla="*/ 1907275 w 2449164"/>
                <a:gd name="connsiteY1" fmla="*/ 526027 h 1572193"/>
                <a:gd name="connsiteX2" fmla="*/ 930731 w 2449164"/>
                <a:gd name="connsiteY2" fmla="*/ 1245119 h 1572193"/>
                <a:gd name="connsiteX3" fmla="*/ 0 w 2449164"/>
                <a:gd name="connsiteY3" fmla="*/ 1572193 h 1572193"/>
                <a:gd name="connsiteX0" fmla="*/ 2449164 w 2449164"/>
                <a:gd name="connsiteY0" fmla="*/ 0 h 1572193"/>
                <a:gd name="connsiteX1" fmla="*/ 1907275 w 2449164"/>
                <a:gd name="connsiteY1" fmla="*/ 526027 h 1572193"/>
                <a:gd name="connsiteX2" fmla="*/ 908652 w 2449164"/>
                <a:gd name="connsiteY2" fmla="*/ 1191335 h 1572193"/>
                <a:gd name="connsiteX3" fmla="*/ 0 w 2449164"/>
                <a:gd name="connsiteY3" fmla="*/ 1572193 h 1572193"/>
                <a:gd name="connsiteX0" fmla="*/ 2449164 w 2449164"/>
                <a:gd name="connsiteY0" fmla="*/ 0 h 1572193"/>
                <a:gd name="connsiteX1" fmla="*/ 1907275 w 2449164"/>
                <a:gd name="connsiteY1" fmla="*/ 526027 h 1572193"/>
                <a:gd name="connsiteX2" fmla="*/ 857135 w 2449164"/>
                <a:gd name="connsiteY2" fmla="*/ 1191335 h 1572193"/>
                <a:gd name="connsiteX3" fmla="*/ 0 w 2449164"/>
                <a:gd name="connsiteY3" fmla="*/ 1572193 h 1572193"/>
                <a:gd name="connsiteX0" fmla="*/ 2456523 w 2456523"/>
                <a:gd name="connsiteY0" fmla="*/ 0 h 1564509"/>
                <a:gd name="connsiteX1" fmla="*/ 1907275 w 2456523"/>
                <a:gd name="connsiteY1" fmla="*/ 518343 h 1564509"/>
                <a:gd name="connsiteX2" fmla="*/ 857135 w 2456523"/>
                <a:gd name="connsiteY2" fmla="*/ 1183651 h 1564509"/>
                <a:gd name="connsiteX3" fmla="*/ 0 w 2456523"/>
                <a:gd name="connsiteY3" fmla="*/ 1564509 h 1564509"/>
                <a:gd name="connsiteX0" fmla="*/ 2456523 w 2456523"/>
                <a:gd name="connsiteY0" fmla="*/ 0 h 1564509"/>
                <a:gd name="connsiteX1" fmla="*/ 1907275 w 2456523"/>
                <a:gd name="connsiteY1" fmla="*/ 518343 h 1564509"/>
                <a:gd name="connsiteX2" fmla="*/ 857135 w 2456523"/>
                <a:gd name="connsiteY2" fmla="*/ 1183651 h 1564509"/>
                <a:gd name="connsiteX3" fmla="*/ 0 w 2456523"/>
                <a:gd name="connsiteY3" fmla="*/ 1564509 h 1564509"/>
                <a:gd name="connsiteX0" fmla="*/ 2432110 w 2432110"/>
                <a:gd name="connsiteY0" fmla="*/ 0 h 1526280"/>
                <a:gd name="connsiteX1" fmla="*/ 1907275 w 2432110"/>
                <a:gd name="connsiteY1" fmla="*/ 480114 h 1526280"/>
                <a:gd name="connsiteX2" fmla="*/ 857135 w 2432110"/>
                <a:gd name="connsiteY2" fmla="*/ 1145422 h 1526280"/>
                <a:gd name="connsiteX3" fmla="*/ 0 w 2432110"/>
                <a:gd name="connsiteY3" fmla="*/ 1526280 h 1526280"/>
                <a:gd name="connsiteX0" fmla="*/ 2448386 w 2448386"/>
                <a:gd name="connsiteY0" fmla="*/ 0 h 1547519"/>
                <a:gd name="connsiteX1" fmla="*/ 1907275 w 2448386"/>
                <a:gd name="connsiteY1" fmla="*/ 501353 h 1547519"/>
                <a:gd name="connsiteX2" fmla="*/ 857135 w 2448386"/>
                <a:gd name="connsiteY2" fmla="*/ 1166661 h 1547519"/>
                <a:gd name="connsiteX3" fmla="*/ 0 w 2448386"/>
                <a:gd name="connsiteY3" fmla="*/ 1547519 h 1547519"/>
                <a:gd name="connsiteX0" fmla="*/ 2448386 w 2448386"/>
                <a:gd name="connsiteY0" fmla="*/ 0 h 1547519"/>
                <a:gd name="connsiteX1" fmla="*/ 1907275 w 2448386"/>
                <a:gd name="connsiteY1" fmla="*/ 501353 h 1547519"/>
                <a:gd name="connsiteX2" fmla="*/ 1121606 w 2448386"/>
                <a:gd name="connsiteY2" fmla="*/ 1013740 h 1547519"/>
                <a:gd name="connsiteX3" fmla="*/ 0 w 2448386"/>
                <a:gd name="connsiteY3" fmla="*/ 1547519 h 1547519"/>
                <a:gd name="connsiteX0" fmla="*/ 2586724 w 2586724"/>
                <a:gd name="connsiteY0" fmla="*/ 0 h 1611237"/>
                <a:gd name="connsiteX1" fmla="*/ 2045613 w 2586724"/>
                <a:gd name="connsiteY1" fmla="*/ 501353 h 1611237"/>
                <a:gd name="connsiteX2" fmla="*/ 1259944 w 2586724"/>
                <a:gd name="connsiteY2" fmla="*/ 1013740 h 1611237"/>
                <a:gd name="connsiteX3" fmla="*/ 0 w 2586724"/>
                <a:gd name="connsiteY3" fmla="*/ 1611237 h 1611237"/>
                <a:gd name="connsiteX0" fmla="*/ 2586724 w 2586724"/>
                <a:gd name="connsiteY0" fmla="*/ 0 h 1611237"/>
                <a:gd name="connsiteX1" fmla="*/ 2021200 w 2586724"/>
                <a:gd name="connsiteY1" fmla="*/ 505601 h 1611237"/>
                <a:gd name="connsiteX2" fmla="*/ 1259944 w 2586724"/>
                <a:gd name="connsiteY2" fmla="*/ 1013740 h 1611237"/>
                <a:gd name="connsiteX3" fmla="*/ 0 w 2586724"/>
                <a:gd name="connsiteY3" fmla="*/ 1611237 h 1611237"/>
                <a:gd name="connsiteX0" fmla="*/ 2586724 w 2586724"/>
                <a:gd name="connsiteY0" fmla="*/ 0 h 1611237"/>
                <a:gd name="connsiteX1" fmla="*/ 2021200 w 2586724"/>
                <a:gd name="connsiteY1" fmla="*/ 505601 h 1611237"/>
                <a:gd name="connsiteX2" fmla="*/ 1174499 w 2586724"/>
                <a:gd name="connsiteY2" fmla="*/ 1068962 h 1611237"/>
                <a:gd name="connsiteX3" fmla="*/ 0 w 2586724"/>
                <a:gd name="connsiteY3" fmla="*/ 1611237 h 161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6724" h="1611237">
                  <a:moveTo>
                    <a:pt x="2586724" y="0"/>
                  </a:moveTo>
                  <a:cubicBezTo>
                    <a:pt x="2497027" y="100018"/>
                    <a:pt x="2256571" y="327441"/>
                    <a:pt x="2021200" y="505601"/>
                  </a:cubicBezTo>
                  <a:cubicBezTo>
                    <a:pt x="1785829" y="683761"/>
                    <a:pt x="1511366" y="884689"/>
                    <a:pt x="1174499" y="1068962"/>
                  </a:cubicBezTo>
                  <a:cubicBezTo>
                    <a:pt x="837632" y="1253235"/>
                    <a:pt x="474215" y="1407790"/>
                    <a:pt x="0" y="1611237"/>
                  </a:cubicBezTo>
                </a:path>
              </a:pathLst>
            </a:custGeom>
            <a:noFill/>
            <a:ln w="31750" cap="flat" cmpd="dbl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4" name="Diagram 83">
              <a:extLst>
                <a:ext uri="{FF2B5EF4-FFF2-40B4-BE49-F238E27FC236}">
                  <a16:creationId xmlns:a16="http://schemas.microsoft.com/office/drawing/2014/main" id="{A0A9B7E2-9B7A-B04C-B868-3E543EA8C81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9311667"/>
                </p:ext>
              </p:extLst>
            </p:nvPr>
          </p:nvGraphicFramePr>
          <p:xfrm>
            <a:off x="-452464" y="991726"/>
            <a:ext cx="6792940" cy="43200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9" r:lo="rId20" r:qs="rId21" r:cs="rId22"/>
            </a:graphicData>
          </a:graphic>
        </p:graphicFrame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542A0F5-7252-2B4E-A722-76B810AFFBEE}"/>
              </a:ext>
            </a:extLst>
          </p:cNvPr>
          <p:cNvSpPr/>
          <p:nvPr/>
        </p:nvSpPr>
        <p:spPr bwMode="auto">
          <a:xfrm>
            <a:off x="424205" y="1246250"/>
            <a:ext cx="2640873" cy="914400"/>
          </a:xfrm>
          <a:prstGeom prst="roundRect">
            <a:avLst/>
          </a:prstGeom>
          <a:solidFill>
            <a:srgbClr val="FFFF00">
              <a:alpha val="25098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A7F187A-0653-CD4A-AE95-A68BC876CFE7}"/>
              </a:ext>
            </a:extLst>
          </p:cNvPr>
          <p:cNvSpPr/>
          <p:nvPr/>
        </p:nvSpPr>
        <p:spPr bwMode="auto">
          <a:xfrm>
            <a:off x="5804042" y="1857926"/>
            <a:ext cx="2640873" cy="914400"/>
          </a:xfrm>
          <a:prstGeom prst="roundRect">
            <a:avLst/>
          </a:prstGeom>
          <a:solidFill>
            <a:srgbClr val="FFFF00">
              <a:alpha val="25098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DE7695A-6DC6-5B4E-9056-0589D3C74C7C}"/>
              </a:ext>
            </a:extLst>
          </p:cNvPr>
          <p:cNvSpPr/>
          <p:nvPr/>
        </p:nvSpPr>
        <p:spPr bwMode="auto">
          <a:xfrm>
            <a:off x="5561255" y="3849412"/>
            <a:ext cx="2640873" cy="914400"/>
          </a:xfrm>
          <a:prstGeom prst="roundRect">
            <a:avLst/>
          </a:prstGeom>
          <a:solidFill>
            <a:srgbClr val="FFFF00">
              <a:alpha val="25098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6" name="Footer Placeholder 4">
            <a:extLst>
              <a:ext uri="{FF2B5EF4-FFF2-40B4-BE49-F238E27FC236}">
                <a16:creationId xmlns:a16="http://schemas.microsoft.com/office/drawing/2014/main" id="{ECC5F3B6-9D50-F247-A214-5F62E4106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F38CDA52-D9CF-F740-AA96-4390A07648FE}"/>
              </a:ext>
            </a:extLst>
          </p:cNvPr>
          <p:cNvSpPr/>
          <p:nvPr/>
        </p:nvSpPr>
        <p:spPr bwMode="auto">
          <a:xfrm>
            <a:off x="1024152" y="3226813"/>
            <a:ext cx="2817852" cy="914400"/>
          </a:xfrm>
          <a:prstGeom prst="roundRect">
            <a:avLst/>
          </a:prstGeom>
          <a:solidFill>
            <a:srgbClr val="FFFF00">
              <a:alpha val="25098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" grpId="0" animBg="1"/>
      <p:bldP spid="47" grpId="0" animBg="1"/>
      <p:bldP spid="8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Pre-decisional. For planning and discussion only.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F3F2E55-252E-3C45-A73F-F11450E8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783" y="6561725"/>
            <a:ext cx="1213205" cy="287337"/>
          </a:xfrm>
        </p:spPr>
        <p:txBody>
          <a:bodyPr/>
          <a:lstStyle/>
          <a:p>
            <a:fld id="{C3022423-518C-944A-A141-F72E13ABC23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DBA57A2-5214-0E47-AB63-BED33226B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Find the water with SHIELD &amp; TH</a:t>
            </a:r>
            <a:r>
              <a:rPr lang="en-US" b="1" baseline="-25000" dirty="0"/>
              <a:t>2</a:t>
            </a:r>
            <a:r>
              <a:rPr lang="en-US" b="1" dirty="0"/>
              <a:t>OR!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86DCCA-376E-D246-920A-3AE232FEC5D6}"/>
              </a:ext>
            </a:extLst>
          </p:cNvPr>
          <p:cNvSpPr txBox="1"/>
          <p:nvPr/>
        </p:nvSpPr>
        <p:spPr>
          <a:xfrm>
            <a:off x="2049730" y="1927902"/>
            <a:ext cx="55232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PURE WATER IN THE TROPICS </a:t>
            </a:r>
            <a:r>
              <a:rPr lang="en-US" sz="2000" b="1" dirty="0">
                <a:solidFill>
                  <a:schemeClr val="bg1"/>
                </a:solidFill>
                <a:latin typeface="Times" pitchFamily="2" charset="0"/>
              </a:rPr>
              <a:t>~</a:t>
            </a:r>
            <a:r>
              <a:rPr lang="en-US" sz="2000" b="1" dirty="0">
                <a:solidFill>
                  <a:schemeClr val="bg1"/>
                </a:solidFill>
              </a:rPr>
              <a:t>2-6 km depth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996BF1-7584-3D4A-8ED3-9619B2958D86}"/>
              </a:ext>
            </a:extLst>
          </p:cNvPr>
          <p:cNvGrpSpPr/>
          <p:nvPr/>
        </p:nvGrpSpPr>
        <p:grpSpPr>
          <a:xfrm>
            <a:off x="2044674" y="2278680"/>
            <a:ext cx="5528257" cy="3602244"/>
            <a:chOff x="5836914" y="1433704"/>
            <a:chExt cx="6546830" cy="3736002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76CC782D-EC35-FA48-91B6-EB2616BA8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6914" y="1433704"/>
              <a:ext cx="6546830" cy="3722864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4E93CD-A04E-C741-8FAC-0D8E582678A1}"/>
                </a:ext>
              </a:extLst>
            </p:cNvPr>
            <p:cNvSpPr txBox="1"/>
            <p:nvPr/>
          </p:nvSpPr>
          <p:spPr>
            <a:xfrm>
              <a:off x="5836914" y="4830007"/>
              <a:ext cx="6492909" cy="3396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Groundwater Table Depth [km]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FF7C073-CBFC-2442-B080-43691AF7E667}"/>
              </a:ext>
            </a:extLst>
          </p:cNvPr>
          <p:cNvSpPr txBox="1"/>
          <p:nvPr/>
        </p:nvSpPr>
        <p:spPr>
          <a:xfrm>
            <a:off x="5384050" y="5045979"/>
            <a:ext cx="23567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VALKYRIE proposal, Stamenkovic + 2019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11E526-937D-5745-9DCB-C36C0335D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2" y="977077"/>
            <a:ext cx="2290884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5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Pre-decisional. For planning and discussion only.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F3F2E55-252E-3C45-A73F-F11450E8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783" y="6561725"/>
            <a:ext cx="1213205" cy="287337"/>
          </a:xfrm>
        </p:spPr>
        <p:txBody>
          <a:bodyPr/>
          <a:lstStyle/>
          <a:p>
            <a:fld id="{C3022423-518C-944A-A141-F72E13ABC23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DBA57A2-5214-0E47-AB63-BED33226B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Find the water with SHIELD &amp; TH</a:t>
            </a:r>
            <a:r>
              <a:rPr lang="en-US" b="1" baseline="-25000" dirty="0"/>
              <a:t>2</a:t>
            </a:r>
            <a:r>
              <a:rPr lang="en-US" b="1" dirty="0"/>
              <a:t>OR!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FD62538-4946-4B47-81A5-0F812F4A47A6}"/>
              </a:ext>
            </a:extLst>
          </p:cNvPr>
          <p:cNvSpPr/>
          <p:nvPr/>
        </p:nvSpPr>
        <p:spPr>
          <a:xfrm>
            <a:off x="180049" y="5915787"/>
            <a:ext cx="4175118" cy="5831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ine 3">
            <a:extLst>
              <a:ext uri="{FF2B5EF4-FFF2-40B4-BE49-F238E27FC236}">
                <a16:creationId xmlns:a16="http://schemas.microsoft.com/office/drawing/2014/main" id="{7328DBD1-B25F-9647-8E41-874367F8F3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2379" y="3810000"/>
            <a:ext cx="916875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Rectangle 248">
            <a:extLst>
              <a:ext uri="{FF2B5EF4-FFF2-40B4-BE49-F238E27FC236}">
                <a16:creationId xmlns:a16="http://schemas.microsoft.com/office/drawing/2014/main" id="{3B3D8EAE-C946-1341-AA2F-3367722F0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954" y="686553"/>
            <a:ext cx="4181946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prstTxWarp prst="textNoShape">
              <a:avLst/>
            </a:prstTxWarp>
          </a:bodyPr>
          <a:lstStyle/>
          <a:p>
            <a:pPr marL="173038" indent="-173038" algn="just" defTabSz="969963">
              <a:spcBef>
                <a:spcPts val="500"/>
              </a:spcBef>
              <a:buFont typeface="Times" charset="0"/>
              <a:buNone/>
            </a:pPr>
            <a:endParaRPr lang="en-US" sz="1800" b="1" u="sng" dirty="0">
              <a:solidFill>
                <a:schemeClr val="bg1"/>
              </a:solidFill>
              <a:latin typeface="Arial" charset="0"/>
            </a:endParaRPr>
          </a:p>
          <a:p>
            <a:pPr marL="173038" indent="-173038" algn="just" defTabSz="969963">
              <a:spcBef>
                <a:spcPts val="500"/>
              </a:spcBef>
              <a:buFont typeface="Times" charset="0"/>
              <a:buNone/>
            </a:pPr>
            <a:r>
              <a:rPr lang="en-US" sz="1800" b="1" u="sng" dirty="0">
                <a:solidFill>
                  <a:schemeClr val="bg1"/>
                </a:solidFill>
                <a:latin typeface="Arial" charset="0"/>
              </a:rPr>
              <a:t>Challenge</a:t>
            </a:r>
            <a:r>
              <a:rPr lang="en-US" sz="1800" b="1" dirty="0">
                <a:solidFill>
                  <a:schemeClr val="bg1"/>
                </a:solidFill>
              </a:rPr>
              <a:t>: </a:t>
            </a:r>
            <a:r>
              <a:rPr lang="en-US" sz="1600" dirty="0">
                <a:solidFill>
                  <a:schemeClr val="bg1"/>
                </a:solidFill>
              </a:rPr>
              <a:t>Is there liquid water on Mars? What is its composition? Could this be a modern habitat? </a:t>
            </a:r>
          </a:p>
          <a:p>
            <a:pPr marL="173038" indent="-173038" algn="just" defTabSz="969963">
              <a:spcBef>
                <a:spcPts val="500"/>
              </a:spcBef>
              <a:buFont typeface="Times" charset="0"/>
              <a:buNone/>
            </a:pPr>
            <a:endParaRPr lang="en-US" sz="500" b="1" u="sng" dirty="0">
              <a:solidFill>
                <a:schemeClr val="bg1"/>
              </a:solidFill>
            </a:endParaRPr>
          </a:p>
          <a:p>
            <a:pPr marL="173038" indent="-173038" algn="just" defTabSz="969963">
              <a:spcBef>
                <a:spcPts val="500"/>
              </a:spcBef>
              <a:buFont typeface="Times" charset="0"/>
              <a:buNone/>
            </a:pPr>
            <a:r>
              <a:rPr lang="en-US" sz="1800" b="1" u="sng" dirty="0">
                <a:solidFill>
                  <a:schemeClr val="bg1"/>
                </a:solidFill>
              </a:rPr>
              <a:t>Objectives</a:t>
            </a:r>
            <a:r>
              <a:rPr lang="en-US" sz="1800" b="1" dirty="0">
                <a:solidFill>
                  <a:schemeClr val="bg1"/>
                </a:solidFill>
              </a:rPr>
              <a:t>: </a:t>
            </a:r>
            <a:r>
              <a:rPr lang="en-US" sz="1600" dirty="0">
                <a:solidFill>
                  <a:schemeClr val="bg1"/>
                </a:solidFill>
              </a:rPr>
              <a:t>Demonstrate that we can uniquely sound from the Martian surface for groundwater, expected to be at depths of kilometers, using a low-mass (&lt;5-10 kg) and low-power (&lt;10-100 W average) EM system and to determine its salinity.</a:t>
            </a:r>
          </a:p>
          <a:p>
            <a:pPr marL="173038" indent="-173038" algn="just" defTabSz="969963">
              <a:spcBef>
                <a:spcPts val="500"/>
              </a:spcBef>
              <a:buFont typeface="Times" charset="0"/>
              <a:buNone/>
            </a:pP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DC76D87-49CE-7047-B365-BEFC43F8BEE4}"/>
              </a:ext>
            </a:extLst>
          </p:cNvPr>
          <p:cNvGrpSpPr/>
          <p:nvPr/>
        </p:nvGrpSpPr>
        <p:grpSpPr>
          <a:xfrm>
            <a:off x="180049" y="5883503"/>
            <a:ext cx="4192693" cy="634422"/>
            <a:chOff x="104471" y="4073287"/>
            <a:chExt cx="4192693" cy="63442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328D016-AC45-374C-B85C-79531C2EB3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412" t="22380" r="47544" b="59558"/>
            <a:stretch/>
          </p:blipFill>
          <p:spPr>
            <a:xfrm flipH="1">
              <a:off x="1513627" y="4073287"/>
              <a:ext cx="560590" cy="632052"/>
            </a:xfrm>
            <a:prstGeom prst="rect">
              <a:avLst/>
            </a:prstGeom>
            <a:effectLst>
              <a:softEdge rad="114300"/>
            </a:effectLst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A2198FE-F8C5-164B-A99A-6FB0ECCBD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" b="3436"/>
            <a:stretch/>
          </p:blipFill>
          <p:spPr>
            <a:xfrm>
              <a:off x="3078565" y="4128668"/>
              <a:ext cx="567513" cy="548010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C0ECCDE-C50B-EF41-BA11-9E5872AED4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1883"/>
            <a:stretch/>
          </p:blipFill>
          <p:spPr>
            <a:xfrm>
              <a:off x="522731" y="4111050"/>
              <a:ext cx="623860" cy="555459"/>
            </a:xfrm>
            <a:prstGeom prst="rect">
              <a:avLst/>
            </a:prstGeom>
            <a:effectLst>
              <a:softEdge rad="76200"/>
            </a:effectLst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79B046E-2FB0-304E-8EA3-F0723A5BC5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1708" r="17362" b="8058"/>
            <a:stretch/>
          </p:blipFill>
          <p:spPr>
            <a:xfrm>
              <a:off x="3532841" y="4085246"/>
              <a:ext cx="480205" cy="622463"/>
            </a:xfrm>
            <a:prstGeom prst="rect">
              <a:avLst/>
            </a:prstGeom>
            <a:effectLst>
              <a:softEdge rad="114300"/>
            </a:effectLst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077BFD9-E8A1-4F4C-91E8-63822697E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32143"/>
            <a:stretch/>
          </p:blipFill>
          <p:spPr>
            <a:xfrm>
              <a:off x="104471" y="4132273"/>
              <a:ext cx="492843" cy="503873"/>
            </a:xfrm>
            <a:prstGeom prst="rect">
              <a:avLst/>
            </a:prstGeom>
            <a:effectLst>
              <a:softEdge rad="50800"/>
            </a:effectLst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5816B81-C4C1-884F-8BAD-03465155F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6453" y="4078037"/>
              <a:ext cx="610643" cy="6106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1599630-8AAB-B94F-814B-95E35FFBE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77997" y="4105571"/>
              <a:ext cx="510203" cy="575800"/>
            </a:xfrm>
            <a:prstGeom prst="rect">
              <a:avLst/>
            </a:prstGeom>
            <a:effectLst>
              <a:softEdge rad="76200"/>
            </a:effectLst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E11DE1B-C6C1-C043-B2C5-E84175E5A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09256" y="4119394"/>
              <a:ext cx="412802" cy="557787"/>
            </a:xfrm>
            <a:prstGeom prst="rect">
              <a:avLst/>
            </a:prstGeom>
            <a:effectLst>
              <a:softEdge rad="76200"/>
            </a:effectLst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92B1447-29AB-8241-8D2B-56649C955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46825" y="4105571"/>
              <a:ext cx="410645" cy="585432"/>
            </a:xfrm>
            <a:prstGeom prst="rect">
              <a:avLst/>
            </a:prstGeom>
            <a:effectLst>
              <a:softEdge rad="76200"/>
            </a:effec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4F03B63-B111-4847-9DCF-F494F6E10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10869" y="4116256"/>
              <a:ext cx="386295" cy="579443"/>
            </a:xfrm>
            <a:prstGeom prst="rect">
              <a:avLst/>
            </a:prstGeom>
            <a:effectLst>
              <a:softEdge rad="76200"/>
            </a:effectLst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AD130896-BF91-9146-8B26-ACE9D216FF4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930" y="1058277"/>
            <a:ext cx="3661690" cy="2547711"/>
          </a:xfrm>
          <a:prstGeom prst="rect">
            <a:avLst/>
          </a:prstGeom>
        </p:spPr>
      </p:pic>
      <p:sp>
        <p:nvSpPr>
          <p:cNvPr id="39" name="Line 4">
            <a:extLst>
              <a:ext uri="{FF2B5EF4-FFF2-40B4-BE49-F238E27FC236}">
                <a16:creationId xmlns:a16="http://schemas.microsoft.com/office/drawing/2014/main" id="{76A47ACE-5867-C544-8FB6-8EF121B368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50606" y="914400"/>
            <a:ext cx="13492" cy="560437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3" name="Content Placeholder 11">
            <a:extLst>
              <a:ext uri="{FF2B5EF4-FFF2-40B4-BE49-F238E27FC236}">
                <a16:creationId xmlns:a16="http://schemas.microsoft.com/office/drawing/2014/main" id="{ABBEC147-EB10-7140-B1D5-DDDB286E9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4096" y="3952173"/>
            <a:ext cx="1645668" cy="169677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015113E-DFD6-744F-8DA7-3237528A279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599" t="14807" r="49337" b="25038"/>
          <a:stretch/>
        </p:blipFill>
        <p:spPr>
          <a:xfrm rot="5400000">
            <a:off x="388431" y="4038862"/>
            <a:ext cx="1744928" cy="1637930"/>
          </a:xfrm>
          <a:prstGeom prst="rect">
            <a:avLst/>
          </a:prstGeom>
        </p:spPr>
      </p:pic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21D56533-D391-D343-A314-4A673D79D1A6}"/>
              </a:ext>
            </a:extLst>
          </p:cNvPr>
          <p:cNvSpPr/>
          <p:nvPr/>
        </p:nvSpPr>
        <p:spPr>
          <a:xfrm>
            <a:off x="4637037" y="4271519"/>
            <a:ext cx="4419600" cy="1611984"/>
          </a:xfrm>
          <a:prstGeom prst="roundRect">
            <a:avLst/>
          </a:prstGeom>
          <a:solidFill>
            <a:srgbClr val="CED5E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94D87F2-3989-7A44-82B8-DFA092970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085751"/>
              </p:ext>
            </p:extLst>
          </p:nvPr>
        </p:nvGraphicFramePr>
        <p:xfrm>
          <a:off x="4790622" y="4648712"/>
          <a:ext cx="410608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15">
                  <a:extLst>
                    <a:ext uri="{9D8B030D-6E8A-4147-A177-3AD203B41FA5}">
                      <a16:colId xmlns:a16="http://schemas.microsoft.com/office/drawing/2014/main" val="4231090329"/>
                    </a:ext>
                  </a:extLst>
                </a:gridCol>
                <a:gridCol w="1142124">
                  <a:extLst>
                    <a:ext uri="{9D8B030D-6E8A-4147-A177-3AD203B41FA5}">
                      <a16:colId xmlns:a16="http://schemas.microsoft.com/office/drawing/2014/main" val="3948327200"/>
                    </a:ext>
                  </a:extLst>
                </a:gridCol>
                <a:gridCol w="983945">
                  <a:extLst>
                    <a:ext uri="{9D8B030D-6E8A-4147-A177-3AD203B41FA5}">
                      <a16:colId xmlns:a16="http://schemas.microsoft.com/office/drawing/2014/main" val="3415785638"/>
                    </a:ext>
                  </a:extLst>
                </a:gridCol>
              </a:tblGrid>
              <a:tr h="251413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Earth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Mars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69038"/>
                  </a:ext>
                </a:extLst>
              </a:tr>
              <a:tr h="22966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Typical crustal conductivity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</a:rPr>
                        <a:t>-2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S/m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</a:rPr>
                        <a:t>-7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S/m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03846"/>
                  </a:ext>
                </a:extLst>
              </a:tr>
              <a:tr h="251413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Ocean water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 S/m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912573"/>
                  </a:ext>
                </a:extLst>
              </a:tr>
              <a:tr h="251413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Contrast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~10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~10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30870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931F49FD-8A93-3544-9118-B174C8268EF4}"/>
              </a:ext>
            </a:extLst>
          </p:cNvPr>
          <p:cNvSpPr txBox="1"/>
          <p:nvPr/>
        </p:nvSpPr>
        <p:spPr>
          <a:xfrm>
            <a:off x="5036499" y="4306227"/>
            <a:ext cx="3241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Mars is ideal for TEM groundwater search: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AEE36CA-2825-9140-A21C-0CB9480D21BD}"/>
              </a:ext>
            </a:extLst>
          </p:cNvPr>
          <p:cNvSpPr/>
          <p:nvPr/>
        </p:nvSpPr>
        <p:spPr>
          <a:xfrm>
            <a:off x="8075045" y="5397936"/>
            <a:ext cx="838986" cy="433633"/>
          </a:xfrm>
          <a:prstGeom prst="ellipse">
            <a:avLst/>
          </a:prstGeom>
          <a:solidFill>
            <a:srgbClr val="92D050">
              <a:alpha val="31000"/>
            </a:srgbClr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53" b="9094"/>
          <a:stretch/>
        </p:blipFill>
        <p:spPr>
          <a:xfrm>
            <a:off x="-4137" y="765544"/>
            <a:ext cx="9148137" cy="60888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881" y="2144610"/>
            <a:ext cx="2990396" cy="132126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00" y="4928489"/>
            <a:ext cx="2572469" cy="145752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23C29AD-A6D4-0E47-B9F4-5FD8254FEC5B}"/>
              </a:ext>
            </a:extLst>
          </p:cNvPr>
          <p:cNvSpPr/>
          <p:nvPr/>
        </p:nvSpPr>
        <p:spPr bwMode="auto">
          <a:xfrm>
            <a:off x="1694968" y="5491104"/>
            <a:ext cx="664589" cy="332295"/>
          </a:xfrm>
          <a:prstGeom prst="ellipse">
            <a:avLst/>
          </a:prstGeom>
          <a:solidFill>
            <a:srgbClr val="FFFF00">
              <a:alpha val="11000"/>
            </a:srgbClr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3393" y="2144610"/>
            <a:ext cx="3077130" cy="2620598"/>
          </a:xfrm>
          <a:prstGeom prst="rect">
            <a:avLst/>
          </a:prstGeom>
          <a:solidFill>
            <a:srgbClr val="DCA266">
              <a:alpha val="3882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25"/>
              </a:spcBef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SHIELD enables the transportation of small scientific payloads affordably to the surface.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Landed Mass: 50kg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Science Payload Mass: 6kg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 load range 1000 g – 2000 g.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Static science platform, options for surface and aerial mobility.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Target mission duration: 90 sols to 1 Martian year (latitude dependent)</a:t>
            </a:r>
          </a:p>
          <a:p>
            <a:pPr>
              <a:spcBef>
                <a:spcPts val="225"/>
              </a:spcBef>
            </a:pPr>
            <a:r>
              <a:rPr lang="en-US" sz="1050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Low Cost Approach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Hosted, secondary, or dedicated P/L configurations.</a:t>
            </a:r>
          </a:p>
          <a:p>
            <a:pPr marL="214313" indent="-214313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 parachute or propulsive deceleration.  Low ballistic coefficient to slow down.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5006" y="869573"/>
            <a:ext cx="3273994" cy="4439573"/>
          </a:xfrm>
          <a:prstGeom prst="rect">
            <a:avLst/>
          </a:prstGeom>
        </p:spPr>
      </p:pic>
      <p:graphicFrame>
        <p:nvGraphicFramePr>
          <p:cNvPr id="19" name="Diagram 18"/>
          <p:cNvGraphicFramePr/>
          <p:nvPr/>
        </p:nvGraphicFramePr>
        <p:xfrm>
          <a:off x="5555007" y="2285734"/>
          <a:ext cx="3273994" cy="2859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5468272" y="1933600"/>
            <a:ext cx="18333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TH</a:t>
            </a:r>
            <a:r>
              <a:rPr lang="en-US" sz="1350" b="1" baseline="-25000" dirty="0"/>
              <a:t>2</a:t>
            </a:r>
            <a:r>
              <a:rPr lang="en-US" sz="1350" b="1" dirty="0"/>
              <a:t>OR Mission Concept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1B8EBC5-710B-5745-AF43-11E56DC8AB2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3104" y="4605693"/>
            <a:ext cx="1110896" cy="1635639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66D4AB-6E8E-7E46-A9E9-F2C2F6D9202A}"/>
              </a:ext>
            </a:extLst>
          </p:cNvPr>
          <p:cNvSpPr txBox="1">
            <a:spLocks/>
          </p:cNvSpPr>
          <p:nvPr/>
        </p:nvSpPr>
        <p:spPr>
          <a:xfrm>
            <a:off x="7703783" y="6625523"/>
            <a:ext cx="1213205" cy="2873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3022423-518C-944A-A141-F72E13ABC23B}" type="slidenum">
              <a:rPr lang="en-US" sz="900" smtClean="0"/>
              <a:pPr algn="r"/>
              <a:t>25</a:t>
            </a:fld>
            <a:endParaRPr lang="en-US" sz="900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FBE52C-A925-FF48-AD94-3ACA29C79E5C}"/>
              </a:ext>
            </a:extLst>
          </p:cNvPr>
          <p:cNvSpPr txBox="1">
            <a:spLocks/>
          </p:cNvSpPr>
          <p:nvPr/>
        </p:nvSpPr>
        <p:spPr>
          <a:xfrm>
            <a:off x="230189" y="6604257"/>
            <a:ext cx="1213204" cy="2873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74BAEE-5A87-418F-97B8-383274802E70}" type="datetime1">
              <a:rPr lang="en-US" sz="900" smtClean="0"/>
              <a:pPr/>
              <a:t>5/10/20</a:t>
            </a:fld>
            <a:endParaRPr lang="en-US" sz="900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6659F03-62B3-A34F-BFC9-99C558AE7BAB}"/>
              </a:ext>
            </a:extLst>
          </p:cNvPr>
          <p:cNvSpPr txBox="1">
            <a:spLocks/>
          </p:cNvSpPr>
          <p:nvPr/>
        </p:nvSpPr>
        <p:spPr>
          <a:xfrm>
            <a:off x="1572654" y="6516004"/>
            <a:ext cx="6000277" cy="2873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/>
              <a:t>Pre-decisional. For planning and discussion only.</a:t>
            </a:r>
          </a:p>
          <a:p>
            <a:pPr algn="ctr"/>
            <a:r>
              <a:rPr lang="en-US" sz="900" dirty="0"/>
              <a:t>© 2020. California Institute of Technology. Government sponsorship acknowledged.</a:t>
            </a: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4717B9E5-9AA5-0842-B091-E18DC79B1A5C}"/>
              </a:ext>
            </a:extLst>
          </p:cNvPr>
          <p:cNvSpPr txBox="1">
            <a:spLocks/>
          </p:cNvSpPr>
          <p:nvPr/>
        </p:nvSpPr>
        <p:spPr>
          <a:xfrm>
            <a:off x="152401" y="25399"/>
            <a:ext cx="6482668" cy="68579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9pPr>
          </a:lstStyle>
          <a:p>
            <a:pPr defTabSz="914400"/>
            <a:r>
              <a:rPr lang="en-US" b="1" kern="0"/>
              <a:t>Find the water with SHIELD &amp; TH</a:t>
            </a:r>
            <a:r>
              <a:rPr lang="en-US" b="1" kern="0" baseline="-25000"/>
              <a:t>2</a:t>
            </a:r>
            <a:r>
              <a:rPr lang="en-US" b="1" kern="0"/>
              <a:t>OR! </a:t>
            </a:r>
            <a:endParaRPr lang="en-US" b="1" kern="0" dirty="0"/>
          </a:p>
        </p:txBody>
      </p:sp>
    </p:spTree>
    <p:extLst>
      <p:ext uri="{BB962C8B-B14F-4D97-AF65-F5344CB8AC3E}">
        <p14:creationId xmlns:p14="http://schemas.microsoft.com/office/powerpoint/2010/main" val="1823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4E86E24E-D1F2-5C43-BF48-55BFE91D0F68}"/>
              </a:ext>
            </a:extLst>
          </p:cNvPr>
          <p:cNvSpPr/>
          <p:nvPr/>
        </p:nvSpPr>
        <p:spPr bwMode="auto">
          <a:xfrm rot="1475591">
            <a:off x="3487168" y="1584249"/>
            <a:ext cx="4014068" cy="441423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C026D8D-05C7-F243-A8DA-00B2BE629001}"/>
              </a:ext>
            </a:extLst>
          </p:cNvPr>
          <p:cNvSpPr txBox="1">
            <a:spLocks/>
          </p:cNvSpPr>
          <p:nvPr/>
        </p:nvSpPr>
        <p:spPr>
          <a:xfrm>
            <a:off x="164310" y="1790617"/>
            <a:ext cx="4572000" cy="57950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sz="2025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LOKI (</a:t>
            </a:r>
            <a:r>
              <a:rPr lang="en-US" sz="2025" b="1" u="sng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L</a:t>
            </a:r>
            <a:r>
              <a:rPr lang="en-US" sz="2025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ocalizing </a:t>
            </a:r>
            <a:r>
              <a:rPr lang="en-US" sz="2025" b="1" u="sng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</a:t>
            </a:r>
            <a:r>
              <a:rPr lang="en-US" sz="2025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rganic </a:t>
            </a:r>
            <a:r>
              <a:rPr lang="en-US" sz="2025" b="1" u="sng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K</a:t>
            </a:r>
            <a:r>
              <a:rPr lang="en-US" sz="2025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ey </a:t>
            </a:r>
            <a:r>
              <a:rPr lang="en-US" sz="2025" b="1" u="sng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I</a:t>
            </a:r>
            <a:r>
              <a:rPr lang="en-US" sz="2025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ngredients)</a:t>
            </a:r>
            <a:endParaRPr lang="en-US" sz="2025" u="sng" dirty="0">
              <a:solidFill>
                <a:schemeClr val="bg1"/>
              </a:solidFill>
              <a:latin typeface="Futura Condensed Medium" panose="020B0602020204020303" pitchFamily="34" charset="-79"/>
              <a:cs typeface="Futura Condensed Medium" panose="020B0602020204020303" pitchFamily="34" charset="-79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1A17492-7F35-F949-A05D-1AE811C2A681}"/>
              </a:ext>
            </a:extLst>
          </p:cNvPr>
          <p:cNvGrpSpPr/>
          <p:nvPr/>
        </p:nvGrpSpPr>
        <p:grpSpPr>
          <a:xfrm>
            <a:off x="7253646" y="4938006"/>
            <a:ext cx="2238375" cy="1857375"/>
            <a:chOff x="5872202" y="82784"/>
            <a:chExt cx="2984500" cy="24765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63F76FB-F61D-6C43-82B8-FD967C48C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2202" y="82784"/>
              <a:ext cx="2984500" cy="24765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3CAAE9D-5A68-794F-9F1F-4395FB543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18267" y="1497545"/>
              <a:ext cx="767723" cy="77483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03F70D2-8A32-0449-9690-052002F15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818463">
              <a:off x="7906929" y="1211540"/>
              <a:ext cx="399396" cy="235294"/>
            </a:xfrm>
            <a:prstGeom prst="rect">
              <a:avLst/>
            </a:prstGeom>
          </p:spPr>
        </p:pic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E349E4A8-B9F8-3D49-97C0-6450F76F37EF}"/>
                </a:ext>
              </a:extLst>
            </p:cNvPr>
            <p:cNvSpPr/>
            <p:nvPr/>
          </p:nvSpPr>
          <p:spPr>
            <a:xfrm>
              <a:off x="6720661" y="544776"/>
              <a:ext cx="1291303" cy="1390936"/>
            </a:xfrm>
            <a:custGeom>
              <a:avLst/>
              <a:gdLst>
                <a:gd name="connsiteX0" fmla="*/ 0 w 2574424"/>
                <a:gd name="connsiteY0" fmla="*/ 0 h 923330"/>
                <a:gd name="connsiteX1" fmla="*/ 2574424 w 2574424"/>
                <a:gd name="connsiteY1" fmla="*/ 0 h 923330"/>
                <a:gd name="connsiteX2" fmla="*/ 2574424 w 2574424"/>
                <a:gd name="connsiteY2" fmla="*/ 923330 h 923330"/>
                <a:gd name="connsiteX3" fmla="*/ 0 w 2574424"/>
                <a:gd name="connsiteY3" fmla="*/ 923330 h 923330"/>
                <a:gd name="connsiteX4" fmla="*/ 0 w 2574424"/>
                <a:gd name="connsiteY4" fmla="*/ 0 h 923330"/>
                <a:gd name="connsiteX0" fmla="*/ 0 w 2614617"/>
                <a:gd name="connsiteY0" fmla="*/ 0 h 923330"/>
                <a:gd name="connsiteX1" fmla="*/ 2614617 w 2614617"/>
                <a:gd name="connsiteY1" fmla="*/ 381838 h 923330"/>
                <a:gd name="connsiteX2" fmla="*/ 2574424 w 2614617"/>
                <a:gd name="connsiteY2" fmla="*/ 923330 h 923330"/>
                <a:gd name="connsiteX3" fmla="*/ 0 w 2614617"/>
                <a:gd name="connsiteY3" fmla="*/ 923330 h 923330"/>
                <a:gd name="connsiteX4" fmla="*/ 0 w 2614617"/>
                <a:gd name="connsiteY4" fmla="*/ 0 h 923330"/>
                <a:gd name="connsiteX0" fmla="*/ 10048 w 2614617"/>
                <a:gd name="connsiteY0" fmla="*/ 211015 h 541492"/>
                <a:gd name="connsiteX1" fmla="*/ 2614617 w 2614617"/>
                <a:gd name="connsiteY1" fmla="*/ 0 h 541492"/>
                <a:gd name="connsiteX2" fmla="*/ 2574424 w 2614617"/>
                <a:gd name="connsiteY2" fmla="*/ 541492 h 541492"/>
                <a:gd name="connsiteX3" fmla="*/ 0 w 2614617"/>
                <a:gd name="connsiteY3" fmla="*/ 541492 h 541492"/>
                <a:gd name="connsiteX4" fmla="*/ 10048 w 2614617"/>
                <a:gd name="connsiteY4" fmla="*/ 211015 h 541492"/>
                <a:gd name="connsiteX0" fmla="*/ 10048 w 2614617"/>
                <a:gd name="connsiteY0" fmla="*/ 570777 h 901254"/>
                <a:gd name="connsiteX1" fmla="*/ 1067784 w 2614617"/>
                <a:gd name="connsiteY1" fmla="*/ 0 h 901254"/>
                <a:gd name="connsiteX2" fmla="*/ 2614617 w 2614617"/>
                <a:gd name="connsiteY2" fmla="*/ 359762 h 901254"/>
                <a:gd name="connsiteX3" fmla="*/ 2574424 w 2614617"/>
                <a:gd name="connsiteY3" fmla="*/ 901254 h 901254"/>
                <a:gd name="connsiteX4" fmla="*/ 0 w 2614617"/>
                <a:gd name="connsiteY4" fmla="*/ 901254 h 901254"/>
                <a:gd name="connsiteX5" fmla="*/ 10048 w 2614617"/>
                <a:gd name="connsiteY5" fmla="*/ 570777 h 901254"/>
                <a:gd name="connsiteX0" fmla="*/ 10048 w 2614617"/>
                <a:gd name="connsiteY0" fmla="*/ 574190 h 904667"/>
                <a:gd name="connsiteX1" fmla="*/ 1067784 w 2614617"/>
                <a:gd name="connsiteY1" fmla="*/ 3413 h 904667"/>
                <a:gd name="connsiteX2" fmla="*/ 2614617 w 2614617"/>
                <a:gd name="connsiteY2" fmla="*/ 363175 h 904667"/>
                <a:gd name="connsiteX3" fmla="*/ 2574424 w 2614617"/>
                <a:gd name="connsiteY3" fmla="*/ 904667 h 904667"/>
                <a:gd name="connsiteX4" fmla="*/ 0 w 2614617"/>
                <a:gd name="connsiteY4" fmla="*/ 904667 h 904667"/>
                <a:gd name="connsiteX5" fmla="*/ 10048 w 2614617"/>
                <a:gd name="connsiteY5" fmla="*/ 574190 h 904667"/>
                <a:gd name="connsiteX0" fmla="*/ 10048 w 2614617"/>
                <a:gd name="connsiteY0" fmla="*/ 801991 h 1132468"/>
                <a:gd name="connsiteX1" fmla="*/ 1120960 w 2614617"/>
                <a:gd name="connsiteY1" fmla="*/ 1857 h 1132468"/>
                <a:gd name="connsiteX2" fmla="*/ 2614617 w 2614617"/>
                <a:gd name="connsiteY2" fmla="*/ 590976 h 1132468"/>
                <a:gd name="connsiteX3" fmla="*/ 2574424 w 2614617"/>
                <a:gd name="connsiteY3" fmla="*/ 1132468 h 1132468"/>
                <a:gd name="connsiteX4" fmla="*/ 0 w 2614617"/>
                <a:gd name="connsiteY4" fmla="*/ 1132468 h 1132468"/>
                <a:gd name="connsiteX5" fmla="*/ 10048 w 2614617"/>
                <a:gd name="connsiteY5" fmla="*/ 801991 h 1132468"/>
                <a:gd name="connsiteX0" fmla="*/ 23910 w 2614617"/>
                <a:gd name="connsiteY0" fmla="*/ 918784 h 1132468"/>
                <a:gd name="connsiteX1" fmla="*/ 1120960 w 2614617"/>
                <a:gd name="connsiteY1" fmla="*/ 1857 h 1132468"/>
                <a:gd name="connsiteX2" fmla="*/ 2614617 w 2614617"/>
                <a:gd name="connsiteY2" fmla="*/ 590976 h 1132468"/>
                <a:gd name="connsiteX3" fmla="*/ 2574424 w 2614617"/>
                <a:gd name="connsiteY3" fmla="*/ 1132468 h 1132468"/>
                <a:gd name="connsiteX4" fmla="*/ 0 w 2614617"/>
                <a:gd name="connsiteY4" fmla="*/ 1132468 h 1132468"/>
                <a:gd name="connsiteX5" fmla="*/ 23910 w 2614617"/>
                <a:gd name="connsiteY5" fmla="*/ 918784 h 1132468"/>
                <a:gd name="connsiteX0" fmla="*/ 23910 w 2574424"/>
                <a:gd name="connsiteY0" fmla="*/ 918389 h 1132073"/>
                <a:gd name="connsiteX1" fmla="*/ 1120960 w 2574424"/>
                <a:gd name="connsiteY1" fmla="*/ 1462 h 1132073"/>
                <a:gd name="connsiteX2" fmla="*/ 2300495 w 2574424"/>
                <a:gd name="connsiteY2" fmla="*/ 726420 h 1132073"/>
                <a:gd name="connsiteX3" fmla="*/ 2574424 w 2574424"/>
                <a:gd name="connsiteY3" fmla="*/ 1132073 h 1132073"/>
                <a:gd name="connsiteX4" fmla="*/ 0 w 2574424"/>
                <a:gd name="connsiteY4" fmla="*/ 1132073 h 1132073"/>
                <a:gd name="connsiteX5" fmla="*/ 23910 w 2574424"/>
                <a:gd name="connsiteY5" fmla="*/ 918389 h 1132073"/>
                <a:gd name="connsiteX0" fmla="*/ 23910 w 2574424"/>
                <a:gd name="connsiteY0" fmla="*/ 1143205 h 1356889"/>
                <a:gd name="connsiteX1" fmla="*/ 1277507 w 2574424"/>
                <a:gd name="connsiteY1" fmla="*/ 1079 h 1356889"/>
                <a:gd name="connsiteX2" fmla="*/ 2300495 w 2574424"/>
                <a:gd name="connsiteY2" fmla="*/ 951236 h 1356889"/>
                <a:gd name="connsiteX3" fmla="*/ 2574424 w 2574424"/>
                <a:gd name="connsiteY3" fmla="*/ 1356889 h 1356889"/>
                <a:gd name="connsiteX4" fmla="*/ 0 w 2574424"/>
                <a:gd name="connsiteY4" fmla="*/ 1356889 h 1356889"/>
                <a:gd name="connsiteX5" fmla="*/ 23910 w 2574424"/>
                <a:gd name="connsiteY5" fmla="*/ 1143205 h 1356889"/>
                <a:gd name="connsiteX0" fmla="*/ 0 w 2550514"/>
                <a:gd name="connsiteY0" fmla="*/ 1143205 h 1512922"/>
                <a:gd name="connsiteX1" fmla="*/ 1253597 w 2550514"/>
                <a:gd name="connsiteY1" fmla="*/ 1079 h 1512922"/>
                <a:gd name="connsiteX2" fmla="*/ 2276585 w 2550514"/>
                <a:gd name="connsiteY2" fmla="*/ 951236 h 1512922"/>
                <a:gd name="connsiteX3" fmla="*/ 2550514 w 2550514"/>
                <a:gd name="connsiteY3" fmla="*/ 1356889 h 1512922"/>
                <a:gd name="connsiteX4" fmla="*/ 358572 w 2550514"/>
                <a:gd name="connsiteY4" fmla="*/ 1512922 h 1512922"/>
                <a:gd name="connsiteX5" fmla="*/ 0 w 2550514"/>
                <a:gd name="connsiteY5" fmla="*/ 1143205 h 1512922"/>
                <a:gd name="connsiteX0" fmla="*/ 0 w 2276585"/>
                <a:gd name="connsiteY0" fmla="*/ 1143205 h 1512922"/>
                <a:gd name="connsiteX1" fmla="*/ 1253597 w 2276585"/>
                <a:gd name="connsiteY1" fmla="*/ 1079 h 1512922"/>
                <a:gd name="connsiteX2" fmla="*/ 2276585 w 2276585"/>
                <a:gd name="connsiteY2" fmla="*/ 951236 h 1512922"/>
                <a:gd name="connsiteX3" fmla="*/ 1701300 w 2276585"/>
                <a:gd name="connsiteY3" fmla="*/ 1391117 h 1512922"/>
                <a:gd name="connsiteX4" fmla="*/ 358572 w 2276585"/>
                <a:gd name="connsiteY4" fmla="*/ 1512922 h 1512922"/>
                <a:gd name="connsiteX5" fmla="*/ 0 w 2276585"/>
                <a:gd name="connsiteY5" fmla="*/ 1143205 h 1512922"/>
                <a:gd name="connsiteX0" fmla="*/ 0 w 2276585"/>
                <a:gd name="connsiteY0" fmla="*/ 1143205 h 1391117"/>
                <a:gd name="connsiteX1" fmla="*/ 1253597 w 2276585"/>
                <a:gd name="connsiteY1" fmla="*/ 1079 h 1391117"/>
                <a:gd name="connsiteX2" fmla="*/ 2276585 w 2276585"/>
                <a:gd name="connsiteY2" fmla="*/ 951236 h 1391117"/>
                <a:gd name="connsiteX3" fmla="*/ 1701300 w 2276585"/>
                <a:gd name="connsiteY3" fmla="*/ 1391117 h 1391117"/>
                <a:gd name="connsiteX4" fmla="*/ 861342 w 2276585"/>
                <a:gd name="connsiteY4" fmla="*/ 1349505 h 1391117"/>
                <a:gd name="connsiteX5" fmla="*/ 0 w 2276585"/>
                <a:gd name="connsiteY5" fmla="*/ 1143205 h 1391117"/>
                <a:gd name="connsiteX0" fmla="*/ 0 w 1979601"/>
                <a:gd name="connsiteY0" fmla="*/ 1263567 h 1391117"/>
                <a:gd name="connsiteX1" fmla="*/ 956613 w 1979601"/>
                <a:gd name="connsiteY1" fmla="*/ 1079 h 1391117"/>
                <a:gd name="connsiteX2" fmla="*/ 1979601 w 1979601"/>
                <a:gd name="connsiteY2" fmla="*/ 951236 h 1391117"/>
                <a:gd name="connsiteX3" fmla="*/ 1404316 w 1979601"/>
                <a:gd name="connsiteY3" fmla="*/ 1391117 h 1391117"/>
                <a:gd name="connsiteX4" fmla="*/ 564358 w 1979601"/>
                <a:gd name="connsiteY4" fmla="*/ 1349505 h 1391117"/>
                <a:gd name="connsiteX5" fmla="*/ 0 w 1979601"/>
                <a:gd name="connsiteY5" fmla="*/ 1263567 h 1391117"/>
                <a:gd name="connsiteX0" fmla="*/ 0 w 1755281"/>
                <a:gd name="connsiteY0" fmla="*/ 1263442 h 1390992"/>
                <a:gd name="connsiteX1" fmla="*/ 956613 w 1755281"/>
                <a:gd name="connsiteY1" fmla="*/ 954 h 1390992"/>
                <a:gd name="connsiteX2" fmla="*/ 1755281 w 1755281"/>
                <a:gd name="connsiteY2" fmla="*/ 1064188 h 1390992"/>
                <a:gd name="connsiteX3" fmla="*/ 1404316 w 1755281"/>
                <a:gd name="connsiteY3" fmla="*/ 1390992 h 1390992"/>
                <a:gd name="connsiteX4" fmla="*/ 564358 w 1755281"/>
                <a:gd name="connsiteY4" fmla="*/ 1349380 h 1390992"/>
                <a:gd name="connsiteX5" fmla="*/ 0 w 1755281"/>
                <a:gd name="connsiteY5" fmla="*/ 1263442 h 1390992"/>
                <a:gd name="connsiteX0" fmla="*/ 0 w 1566485"/>
                <a:gd name="connsiteY0" fmla="*/ 1280801 h 1390992"/>
                <a:gd name="connsiteX1" fmla="*/ 767817 w 1566485"/>
                <a:gd name="connsiteY1" fmla="*/ 954 h 1390992"/>
                <a:gd name="connsiteX2" fmla="*/ 1566485 w 1566485"/>
                <a:gd name="connsiteY2" fmla="*/ 1064188 h 1390992"/>
                <a:gd name="connsiteX3" fmla="*/ 1215520 w 1566485"/>
                <a:gd name="connsiteY3" fmla="*/ 1390992 h 1390992"/>
                <a:gd name="connsiteX4" fmla="*/ 375562 w 1566485"/>
                <a:gd name="connsiteY4" fmla="*/ 1349380 h 1390992"/>
                <a:gd name="connsiteX5" fmla="*/ 0 w 1566485"/>
                <a:gd name="connsiteY5" fmla="*/ 1280801 h 1390992"/>
                <a:gd name="connsiteX0" fmla="*/ 0 w 1419868"/>
                <a:gd name="connsiteY0" fmla="*/ 1280745 h 1390936"/>
                <a:gd name="connsiteX1" fmla="*/ 767817 w 1419868"/>
                <a:gd name="connsiteY1" fmla="*/ 898 h 1390936"/>
                <a:gd name="connsiteX2" fmla="*/ 1419868 w 1419868"/>
                <a:gd name="connsiteY2" fmla="*/ 1125333 h 1390936"/>
                <a:gd name="connsiteX3" fmla="*/ 1215520 w 1419868"/>
                <a:gd name="connsiteY3" fmla="*/ 1390936 h 1390936"/>
                <a:gd name="connsiteX4" fmla="*/ 375562 w 1419868"/>
                <a:gd name="connsiteY4" fmla="*/ 1349324 h 1390936"/>
                <a:gd name="connsiteX5" fmla="*/ 0 w 1419868"/>
                <a:gd name="connsiteY5" fmla="*/ 1280745 h 1390936"/>
                <a:gd name="connsiteX0" fmla="*/ 0 w 1291303"/>
                <a:gd name="connsiteY0" fmla="*/ 1275285 h 1390936"/>
                <a:gd name="connsiteX1" fmla="*/ 639252 w 1291303"/>
                <a:gd name="connsiteY1" fmla="*/ 898 h 1390936"/>
                <a:gd name="connsiteX2" fmla="*/ 1291303 w 1291303"/>
                <a:gd name="connsiteY2" fmla="*/ 1125333 h 1390936"/>
                <a:gd name="connsiteX3" fmla="*/ 1086955 w 1291303"/>
                <a:gd name="connsiteY3" fmla="*/ 1390936 h 1390936"/>
                <a:gd name="connsiteX4" fmla="*/ 246997 w 1291303"/>
                <a:gd name="connsiteY4" fmla="*/ 1349324 h 1390936"/>
                <a:gd name="connsiteX5" fmla="*/ 0 w 1291303"/>
                <a:gd name="connsiteY5" fmla="*/ 1275285 h 139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1303" h="1390936">
                  <a:moveTo>
                    <a:pt x="0" y="1275285"/>
                  </a:moveTo>
                  <a:cubicBezTo>
                    <a:pt x="305686" y="1249149"/>
                    <a:pt x="333566" y="27034"/>
                    <a:pt x="639252" y="898"/>
                  </a:cubicBezTo>
                  <a:cubicBezTo>
                    <a:pt x="1073347" y="-34271"/>
                    <a:pt x="1040196" y="975124"/>
                    <a:pt x="1291303" y="1125333"/>
                  </a:cubicBezTo>
                  <a:lnTo>
                    <a:pt x="1086955" y="1390936"/>
                  </a:lnTo>
                  <a:lnTo>
                    <a:pt x="246997" y="1349324"/>
                  </a:lnTo>
                  <a:lnTo>
                    <a:pt x="0" y="1275285"/>
                  </a:lnTo>
                  <a:close/>
                </a:path>
              </a:pathLst>
            </a:cu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100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2">
                        <a:satMod val="175000"/>
                        <a:alpha val="40000"/>
                      </a:schemeClr>
                    </a:glow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Desdemona" pitchFamily="82" charset="77"/>
                </a:rPr>
                <a:t>LOKI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3BCDBC2-2274-B947-AAA3-696D36333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8180CC"/>
                </a:clrFrom>
                <a:clrTo>
                  <a:srgbClr val="8180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4186156">
              <a:off x="7691434" y="1464621"/>
              <a:ext cx="460436" cy="460436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0E5114A-E628-0347-9C57-189565C5DD76}"/>
                </a:ext>
              </a:extLst>
            </p:cNvPr>
            <p:cNvSpPr/>
            <p:nvPr/>
          </p:nvSpPr>
          <p:spPr bwMode="auto">
            <a:xfrm>
              <a:off x="6250495" y="242991"/>
              <a:ext cx="2141789" cy="2083520"/>
            </a:xfrm>
            <a:prstGeom prst="ellipse">
              <a:avLst/>
            </a:prstGeom>
            <a:noFill/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77800">
                <a:srgbClr val="00B0F0">
                  <a:alpha val="40000"/>
                </a:srgbClr>
              </a:glo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Arial Narrow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BFEE204-E6A1-4946-8148-A7D77B4F7BE9}"/>
              </a:ext>
            </a:extLst>
          </p:cNvPr>
          <p:cNvGrpSpPr/>
          <p:nvPr/>
        </p:nvGrpSpPr>
        <p:grpSpPr>
          <a:xfrm>
            <a:off x="6704735" y="1979133"/>
            <a:ext cx="2715154" cy="3398358"/>
            <a:chOff x="1899384" y="1207655"/>
            <a:chExt cx="5691854" cy="4531144"/>
          </a:xfrm>
        </p:grpSpPr>
        <p:graphicFrame>
          <p:nvGraphicFramePr>
            <p:cNvPr id="8" name="Diagram 7"/>
            <p:cNvGraphicFramePr/>
            <p:nvPr/>
          </p:nvGraphicFramePr>
          <p:xfrm>
            <a:off x="1899384" y="1207655"/>
            <a:ext cx="5691854" cy="45311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3490233-C9E5-2548-BF0E-7FD2BCD86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0041" y="1996526"/>
              <a:ext cx="1760383" cy="97043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1EA8B15-823B-EA4A-8316-8519DD93F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81919" y="4053791"/>
              <a:ext cx="1310415" cy="83808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087637B-40D6-0B4A-A81A-2F7720D7E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clrChange>
                <a:clrFrom>
                  <a:srgbClr val="8180CC"/>
                </a:clrFrom>
                <a:clrTo>
                  <a:srgbClr val="8180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4186156">
              <a:off x="3467274" y="3870671"/>
              <a:ext cx="603732" cy="952720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40F9207D-D613-514F-A170-EB891CB1F628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5591040" y="3013039"/>
            <a:ext cx="111327" cy="123424"/>
          </a:xfrm>
          <a:prstGeom prst="rect">
            <a:avLst/>
          </a:prstGeom>
          <a:solidFill>
            <a:schemeClr val="bg1">
              <a:alpha val="50196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AC65B39-8DFE-B341-A761-1E34472D393C}"/>
              </a:ext>
            </a:extLst>
          </p:cNvPr>
          <p:cNvSpPr>
            <a:spLocks noChangeAspect="1"/>
          </p:cNvSpPr>
          <p:nvPr/>
        </p:nvSpPr>
        <p:spPr bwMode="auto">
          <a:xfrm>
            <a:off x="3945930" y="2140970"/>
            <a:ext cx="2829698" cy="2843846"/>
          </a:xfrm>
          <a:prstGeom prst="ellipse">
            <a:avLst/>
          </a:prstGeom>
          <a:blipFill rotWithShape="1">
            <a:blip r:embed="rId14" cstate="screen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AC6CF9E-A448-D947-BCEA-99C32537F84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0602" y="2624706"/>
            <a:ext cx="1912487" cy="845008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ADF481E1-CB34-DC40-94B5-C3DD65CE55BD}"/>
              </a:ext>
            </a:extLst>
          </p:cNvPr>
          <p:cNvSpPr/>
          <p:nvPr/>
        </p:nvSpPr>
        <p:spPr bwMode="auto">
          <a:xfrm>
            <a:off x="5702367" y="1564854"/>
            <a:ext cx="172495" cy="17579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4612E4D-DEDE-764D-9A66-01842B156BE4}"/>
              </a:ext>
            </a:extLst>
          </p:cNvPr>
          <p:cNvSpPr/>
          <p:nvPr/>
        </p:nvSpPr>
        <p:spPr bwMode="auto">
          <a:xfrm>
            <a:off x="5034351" y="3289841"/>
            <a:ext cx="172495" cy="17579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graphicFrame>
        <p:nvGraphicFramePr>
          <p:cNvPr id="53" name="Diagram 52">
            <a:extLst>
              <a:ext uri="{FF2B5EF4-FFF2-40B4-BE49-F238E27FC236}">
                <a16:creationId xmlns:a16="http://schemas.microsoft.com/office/drawing/2014/main" id="{3FCAC8C6-33E3-D544-B7D5-8A44273FB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9334201"/>
              </p:ext>
            </p:extLst>
          </p:nvPr>
        </p:nvGraphicFramePr>
        <p:xfrm>
          <a:off x="79294" y="2378573"/>
          <a:ext cx="4011241" cy="4416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54" name="Straight Connector 53">
            <a:extLst>
              <a:ext uri="{FF2B5EF4-FFF2-40B4-BE49-F238E27FC236}">
                <a16:creationId xmlns:a16="http://schemas.microsoft.com/office/drawing/2014/main" id="{8E5CCF0C-C489-0E42-8453-B192858AC282}"/>
              </a:ext>
            </a:extLst>
          </p:cNvPr>
          <p:cNvSpPr/>
          <p:nvPr/>
        </p:nvSpPr>
        <p:spPr>
          <a:xfrm flipV="1">
            <a:off x="1114126" y="2391044"/>
            <a:ext cx="2997013" cy="22498"/>
          </a:xfrm>
          <a:prstGeom prst="line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10000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1B919953-5085-7C43-9B1B-D1C787F7EFC8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1925">
            <a:off x="5082721" y="1078885"/>
            <a:ext cx="1649105" cy="843428"/>
          </a:xfrm>
          <a:prstGeom prst="rect">
            <a:avLst/>
          </a:prstGeom>
        </p:spPr>
      </p:pic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B25DA8DD-492C-F048-865F-EBB6E23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0189" y="6561725"/>
            <a:ext cx="1213204" cy="287337"/>
          </a:xfrm>
        </p:spPr>
        <p:txBody>
          <a:bodyPr/>
          <a:lstStyle/>
          <a:p>
            <a:fld id="{0774BAEE-5A87-418F-97B8-383274802E70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4F90E471-77D0-DB49-A0FF-BEE3E3A2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sp>
        <p:nvSpPr>
          <p:cNvPr id="32" name="Title 5">
            <a:extLst>
              <a:ext uri="{FF2B5EF4-FFF2-40B4-BE49-F238E27FC236}">
                <a16:creationId xmlns:a16="http://schemas.microsoft.com/office/drawing/2014/main" id="{833EBC7F-6AE6-6A41-B3EE-7BFC87342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25399"/>
            <a:ext cx="6482668" cy="685799"/>
          </a:xfrm>
        </p:spPr>
        <p:txBody>
          <a:bodyPr/>
          <a:lstStyle/>
          <a:p>
            <a:r>
              <a:rPr lang="en-US" b="1" dirty="0"/>
              <a:t>Find the source of organics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35DB66-DB1D-6048-8384-5DC79900972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6" y="693012"/>
            <a:ext cx="1728664" cy="6433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3CE1D4-E8B6-4E46-BF6D-13B95D7F4AB3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r="1067"/>
          <a:stretch/>
        </p:blipFill>
        <p:spPr>
          <a:xfrm>
            <a:off x="1315930" y="913302"/>
            <a:ext cx="1657100" cy="5795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370EA0-0A1A-E246-B98C-2C77D240F13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629" y="1173903"/>
            <a:ext cx="1655113" cy="61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1" y="25399"/>
            <a:ext cx="6811188" cy="685799"/>
          </a:xfrm>
        </p:spPr>
        <p:txBody>
          <a:bodyPr/>
          <a:lstStyle/>
          <a:p>
            <a:r>
              <a:rPr lang="en-US" sz="2600" b="1" dirty="0">
                <a:solidFill>
                  <a:schemeClr val="tx1"/>
                </a:solidFill>
              </a:rPr>
              <a:t>Global</a:t>
            </a:r>
            <a:r>
              <a:rPr lang="en-US" sz="2600" b="1" dirty="0"/>
              <a:t> Monitoring &amp; 4D science</a:t>
            </a:r>
            <a:br>
              <a:rPr lang="en-US" sz="2400" b="1" dirty="0"/>
            </a:br>
            <a:r>
              <a:rPr lang="en-US" sz="2400" dirty="0"/>
              <a:t>The Example of Areo-TGL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C305-043F-44A0-A3F2-D481D56CA058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CC4164A-F59C-3241-AC17-68B12A59D0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61513"/>
              </a:clrFrom>
              <a:clrTo>
                <a:srgbClr val="16151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9798" y="3846794"/>
            <a:ext cx="3491786" cy="2056113"/>
          </a:xfrm>
          <a:prstGeom prst="rect">
            <a:avLst/>
          </a:prstGeom>
          <a:solidFill>
            <a:srgbClr val="080808"/>
          </a:solidFill>
        </p:spPr>
      </p:pic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B1BE7A2-1076-164B-8554-6011D387CDCD}"/>
              </a:ext>
            </a:extLst>
          </p:cNvPr>
          <p:cNvSpPr/>
          <p:nvPr/>
        </p:nvSpPr>
        <p:spPr bwMode="auto">
          <a:xfrm>
            <a:off x="175771" y="3193895"/>
            <a:ext cx="5130145" cy="2813297"/>
          </a:xfrm>
          <a:prstGeom prst="roundRect">
            <a:avLst>
              <a:gd name="adj" fmla="val 5047"/>
            </a:avLst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71450" marR="0" indent="-171450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Mass: 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~190 kg dry mass  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Target: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Mars – </a:t>
            </a:r>
            <a:r>
              <a:rPr lang="en-US" sz="1600" dirty="0" err="1">
                <a:solidFill>
                  <a:schemeClr val="bg1"/>
                </a:solidFill>
                <a:cs typeface="Calibri Light" panose="020F0302020204030204" pitchFamily="34" charset="0"/>
              </a:rPr>
              <a:t>Areostationary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 Orbit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Instrument: </a:t>
            </a:r>
            <a:r>
              <a:rPr lang="en-US" sz="1600" dirty="0" err="1">
                <a:solidFill>
                  <a:schemeClr val="bg1"/>
                </a:solidFill>
                <a:cs typeface="Calibri Light" panose="020F0302020204030204" pitchFamily="34" charset="0"/>
              </a:rPr>
              <a:t>Spacial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 Heterodyne </a:t>
            </a:r>
            <a:r>
              <a:rPr lang="en-US" sz="1600" dirty="0" err="1">
                <a:solidFill>
                  <a:schemeClr val="bg1"/>
                </a:solidFill>
                <a:cs typeface="Calibri Light" panose="020F0302020204030204" pitchFamily="34" charset="0"/>
              </a:rPr>
              <a:t>Spect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.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Configuration: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Single s/c, constellation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Launch: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Secondary P/L on ESPA Grande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Cruise: 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Solar electric propulsion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Risk Class: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D</a:t>
            </a: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  <a:cs typeface="Calibri Light" panose="020F0302020204030204" pitchFamily="34" charset="0"/>
              </a:rPr>
              <a:t>Lifetime: </a:t>
            </a:r>
            <a:r>
              <a:rPr lang="en-US" sz="1600" dirty="0">
                <a:solidFill>
                  <a:schemeClr val="bg1"/>
                </a:solidFill>
                <a:cs typeface="Calibri Light" panose="020F0302020204030204" pitchFamily="34" charset="0"/>
              </a:rPr>
              <a:t>~3 years in orbit then replenished</a:t>
            </a:r>
          </a:p>
          <a:p>
            <a:pPr>
              <a:spcBef>
                <a:spcPct val="0"/>
              </a:spcBef>
            </a:pPr>
            <a:r>
              <a:rPr lang="en-US" altLang="en-US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Telecom:</a:t>
            </a:r>
            <a:r>
              <a:rPr lang="en-US" alt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Ka</a:t>
            </a:r>
            <a:r>
              <a:rPr lang="en-US" alt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-Band, Direct to Earth, MAVEN-class data rates. 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ED58411-D6C3-1147-9492-8F61086B98DC}"/>
              </a:ext>
            </a:extLst>
          </p:cNvPr>
          <p:cNvSpPr/>
          <p:nvPr/>
        </p:nvSpPr>
        <p:spPr bwMode="auto">
          <a:xfrm>
            <a:off x="34619" y="3193895"/>
            <a:ext cx="5130144" cy="377493"/>
          </a:xfrm>
          <a:prstGeom prst="roundRect">
            <a:avLst>
              <a:gd name="adj" fmla="val 5047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</a:pPr>
            <a:r>
              <a:rPr lang="en-US" b="1" u="sng" dirty="0"/>
              <a:t>Features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F971A52E-3CB4-2F4B-9FBA-6223602B0E4C}"/>
              </a:ext>
            </a:extLst>
          </p:cNvPr>
          <p:cNvSpPr/>
          <p:nvPr/>
        </p:nvSpPr>
        <p:spPr bwMode="auto">
          <a:xfrm>
            <a:off x="175774" y="2320835"/>
            <a:ext cx="5108471" cy="849418"/>
          </a:xfrm>
          <a:prstGeom prst="roundRect">
            <a:avLst>
              <a:gd name="adj" fmla="val 504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9063">
              <a:spcBef>
                <a:spcPct val="0"/>
              </a:spcBef>
            </a:pPr>
            <a:r>
              <a:rPr lang="en-US" altLang="en-US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Localization and diurnal concentrations of methane and water and its isotopologues.</a:t>
            </a:r>
          </a:p>
          <a:p>
            <a:pPr>
              <a:spcBef>
                <a:spcPts val="200"/>
              </a:spcBef>
            </a:pPr>
            <a:endParaRPr lang="en-US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marR="0" indent="-171450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90F4C46-2C68-BC45-AEEE-3C4464953995}"/>
              </a:ext>
            </a:extLst>
          </p:cNvPr>
          <p:cNvSpPr/>
          <p:nvPr/>
        </p:nvSpPr>
        <p:spPr bwMode="auto">
          <a:xfrm>
            <a:off x="175771" y="2007207"/>
            <a:ext cx="5108471" cy="316095"/>
          </a:xfrm>
          <a:prstGeom prst="roundRect">
            <a:avLst>
              <a:gd name="adj" fmla="val 504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</a:pPr>
            <a:r>
              <a:rPr lang="en-US" b="1" dirty="0"/>
              <a:t>Science Objective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D9C1D1A-CFAC-2543-BA26-C5A46217647A}"/>
              </a:ext>
            </a:extLst>
          </p:cNvPr>
          <p:cNvGrpSpPr/>
          <p:nvPr/>
        </p:nvGrpSpPr>
        <p:grpSpPr>
          <a:xfrm>
            <a:off x="5371013" y="1229785"/>
            <a:ext cx="3328064" cy="2566458"/>
            <a:chOff x="4906379" y="1521971"/>
            <a:chExt cx="1728211" cy="1291023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B53B10C-8F16-2147-B94F-A69FE9B6B1D2}"/>
                </a:ext>
              </a:extLst>
            </p:cNvPr>
            <p:cNvGrpSpPr/>
            <p:nvPr/>
          </p:nvGrpSpPr>
          <p:grpSpPr>
            <a:xfrm>
              <a:off x="4906379" y="1588835"/>
              <a:ext cx="1718063" cy="1076303"/>
              <a:chOff x="4425815" y="3499446"/>
              <a:chExt cx="4599786" cy="2881607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C542875-7AAD-F34D-B95F-681BC90E9551}"/>
                  </a:ext>
                </a:extLst>
              </p:cNvPr>
              <p:cNvGrpSpPr/>
              <p:nvPr/>
            </p:nvGrpSpPr>
            <p:grpSpPr>
              <a:xfrm>
                <a:off x="4425815" y="3499446"/>
                <a:ext cx="4599786" cy="2881607"/>
                <a:chOff x="1958108" y="1821777"/>
                <a:chExt cx="5508916" cy="3451146"/>
              </a:xfrm>
            </p:grpSpPr>
            <p:pic>
              <p:nvPicPr>
                <p:cNvPr id="52" name="Picture 51" descr="Mars S.png">
                  <a:extLst>
                    <a:ext uri="{FF2B5EF4-FFF2-40B4-BE49-F238E27FC236}">
                      <a16:creationId xmlns:a16="http://schemas.microsoft.com/office/drawing/2014/main" id="{E828CCEF-C7CE-B147-8C9D-B8ED32463A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19229" y="2450872"/>
                  <a:ext cx="2386674" cy="2241048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3F75622A-952E-C044-8671-730870C5C3A9}"/>
                    </a:ext>
                  </a:extLst>
                </p:cNvPr>
                <p:cNvSpPr/>
                <p:nvPr/>
              </p:nvSpPr>
              <p:spPr>
                <a:xfrm>
                  <a:off x="1958108" y="1821777"/>
                  <a:ext cx="5508916" cy="3451144"/>
                </a:xfrm>
                <a:prstGeom prst="ellipse">
                  <a:avLst/>
                </a:prstGeom>
                <a:noFill/>
                <a:ln>
                  <a:noFill/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68554" tIns="34277" rIns="68554" bIns="34277"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CC7EE109-F882-2444-8EC4-9E277B1165A0}"/>
                    </a:ext>
                  </a:extLst>
                </p:cNvPr>
                <p:cNvCxnSpPr/>
                <p:nvPr/>
              </p:nvCxnSpPr>
              <p:spPr>
                <a:xfrm flipH="1">
                  <a:off x="4653048" y="2405852"/>
                  <a:ext cx="2093490" cy="217357"/>
                </a:xfrm>
                <a:prstGeom prst="line">
                  <a:avLst/>
                </a:prstGeom>
                <a:ln w="3175" cmpd="sng">
                  <a:noFill/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B773AAA8-8A72-CC40-9213-33BE09288B6A}"/>
                    </a:ext>
                  </a:extLst>
                </p:cNvPr>
                <p:cNvCxnSpPr/>
                <p:nvPr/>
              </p:nvCxnSpPr>
              <p:spPr>
                <a:xfrm flipH="1">
                  <a:off x="5618227" y="2405852"/>
                  <a:ext cx="1128309" cy="1549531"/>
                </a:xfrm>
                <a:prstGeom prst="line">
                  <a:avLst/>
                </a:prstGeom>
                <a:ln w="3175" cmpd="sng">
                  <a:noFill/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72842B11-8E6F-584C-9E75-5ADD758AEB55}"/>
                    </a:ext>
                  </a:extLst>
                </p:cNvPr>
                <p:cNvCxnSpPr/>
                <p:nvPr/>
              </p:nvCxnSpPr>
              <p:spPr>
                <a:xfrm flipH="1" flipV="1">
                  <a:off x="3833861" y="3955385"/>
                  <a:ext cx="819186" cy="1317538"/>
                </a:xfrm>
                <a:prstGeom prst="line">
                  <a:avLst/>
                </a:prstGeom>
                <a:ln w="3175" cmpd="sng">
                  <a:noFill/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8C5071B0-EED2-8B46-B050-5776D8857BA6}"/>
                    </a:ext>
                  </a:extLst>
                </p:cNvPr>
                <p:cNvCxnSpPr/>
                <p:nvPr/>
              </p:nvCxnSpPr>
              <p:spPr>
                <a:xfrm flipH="1">
                  <a:off x="4748206" y="3955385"/>
                  <a:ext cx="870022" cy="1317538"/>
                </a:xfrm>
                <a:prstGeom prst="line">
                  <a:avLst/>
                </a:prstGeom>
                <a:ln w="3175" cmpd="sng">
                  <a:noFill/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977A1741-AE4D-EA45-AF46-0E09A150C999}"/>
                    </a:ext>
                  </a:extLst>
                </p:cNvPr>
                <p:cNvCxnSpPr/>
                <p:nvPr/>
              </p:nvCxnSpPr>
              <p:spPr>
                <a:xfrm>
                  <a:off x="2600341" y="2405852"/>
                  <a:ext cx="2052708" cy="217357"/>
                </a:xfrm>
                <a:prstGeom prst="line">
                  <a:avLst/>
                </a:prstGeom>
                <a:ln w="3175" cmpd="sng">
                  <a:noFill/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53690B50-95D9-CB44-ABFF-D1C9695651AF}"/>
                    </a:ext>
                  </a:extLst>
                </p:cNvPr>
                <p:cNvCxnSpPr/>
                <p:nvPr/>
              </p:nvCxnSpPr>
              <p:spPr>
                <a:xfrm flipH="1" flipV="1">
                  <a:off x="2600341" y="2405852"/>
                  <a:ext cx="1233522" cy="1549531"/>
                </a:xfrm>
                <a:prstGeom prst="line">
                  <a:avLst/>
                </a:prstGeom>
                <a:ln w="3175" cmpd="sng">
                  <a:noFill/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46" name="Picture 2" descr="Image result for MER rover PNG">
                <a:extLst>
                  <a:ext uri="{FF2B5EF4-FFF2-40B4-BE49-F238E27FC236}">
                    <a16:creationId xmlns:a16="http://schemas.microsoft.com/office/drawing/2014/main" id="{B4567C28-DD54-234F-9382-2FA24D8BD5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026385">
                <a:off x="5828592" y="4390651"/>
                <a:ext cx="292881" cy="25638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2" descr="Image result for MER rover PNG">
                <a:extLst>
                  <a:ext uri="{FF2B5EF4-FFF2-40B4-BE49-F238E27FC236}">
                    <a16:creationId xmlns:a16="http://schemas.microsoft.com/office/drawing/2014/main" id="{49F2D77C-ADE2-5546-8EDD-C13A2511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00000">
                <a:off x="6640494" y="5735517"/>
                <a:ext cx="292882" cy="25638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2" descr="Image result for MER rover PNG">
                <a:extLst>
                  <a:ext uri="{FF2B5EF4-FFF2-40B4-BE49-F238E27FC236}">
                    <a16:creationId xmlns:a16="http://schemas.microsoft.com/office/drawing/2014/main" id="{9F565978-73AF-AA4D-A963-D4F38CDF1C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700000">
                <a:off x="7280195" y="4346173"/>
                <a:ext cx="292881" cy="25638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2484990-9159-5A43-BB04-551B607A1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069945" flipH="1">
              <a:off x="4868247" y="1623405"/>
              <a:ext cx="415244" cy="21237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1FBD280-B3DE-514A-8210-ACCC2AE04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105349" flipH="1">
              <a:off x="6219345" y="1658671"/>
              <a:ext cx="415245" cy="21237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88D1DF0-77EC-9A43-B3CB-55A8EB086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9861704" flipH="1">
              <a:off x="5546250" y="2600619"/>
              <a:ext cx="415245" cy="21237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D35D4DC5-BA3B-064C-9CFE-05D5D3296159}"/>
              </a:ext>
            </a:extLst>
          </p:cNvPr>
          <p:cNvSpPr txBox="1"/>
          <p:nvPr/>
        </p:nvSpPr>
        <p:spPr>
          <a:xfrm>
            <a:off x="6085279" y="1116021"/>
            <a:ext cx="180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4D SCIENCE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Constellation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0CCC11F0-5B05-824D-97F6-600872CE1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5E42562-DD10-4F46-AE6D-C394A6F8CB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" y="996836"/>
            <a:ext cx="1825835" cy="67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5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97C0A-D836-FF4D-AA5F-93B67A2E355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A94DF4C-692B-1A44-BBC2-6F0E2836987E}"/>
              </a:ext>
            </a:extLst>
          </p:cNvPr>
          <p:cNvGraphicFramePr/>
          <p:nvPr/>
        </p:nvGraphicFramePr>
        <p:xfrm>
          <a:off x="2590799" y="914400"/>
          <a:ext cx="5038165" cy="489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3F8C9D4-D27C-994D-A0DD-BE0347C33C63}"/>
              </a:ext>
            </a:extLst>
          </p:cNvPr>
          <p:cNvSpPr/>
          <p:nvPr/>
        </p:nvSpPr>
        <p:spPr bwMode="auto">
          <a:xfrm>
            <a:off x="3101788" y="1044286"/>
            <a:ext cx="4679576" cy="3563573"/>
          </a:xfrm>
          <a:prstGeom prst="rect">
            <a:avLst/>
          </a:prstGeom>
          <a:solidFill>
            <a:srgbClr val="000000">
              <a:alpha val="8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45C6D-5704-3746-9E0B-0D1D2927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89" y="1482912"/>
            <a:ext cx="3698688" cy="3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3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3506295C-1623-8F4A-8202-5D2BB507ABC5}"/>
              </a:ext>
            </a:extLst>
          </p:cNvPr>
          <p:cNvSpPr/>
          <p:nvPr/>
        </p:nvSpPr>
        <p:spPr bwMode="auto">
          <a:xfrm>
            <a:off x="119407" y="4555980"/>
            <a:ext cx="8939761" cy="1610336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rgbClr val="000000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8C7822-3201-E84F-BD39-A949BD62E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11" y="913087"/>
            <a:ext cx="8678779" cy="370558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Several emerging trends are creating a unique new opportunity for </a:t>
            </a:r>
            <a:r>
              <a:rPr lang="en-US" sz="1800" b="1" i="1" dirty="0"/>
              <a:t>compelling Mars science </a:t>
            </a:r>
            <a:r>
              <a:rPr lang="en-US" sz="1800" dirty="0"/>
              <a:t>missions at </a:t>
            </a:r>
            <a:r>
              <a:rPr lang="en-US" sz="1800" b="1" i="1" dirty="0"/>
              <a:t>radically reduced cost </a:t>
            </a:r>
            <a:r>
              <a:rPr lang="en-US" sz="1800" dirty="0"/>
              <a:t>relative to Discovery</a:t>
            </a:r>
            <a:endParaRPr lang="en-US" sz="1800" i="1" dirty="0"/>
          </a:p>
          <a:p>
            <a:pPr marL="0" lvl="1">
              <a:spcBef>
                <a:spcPts val="0"/>
              </a:spcBef>
            </a:pPr>
            <a:r>
              <a:rPr lang="en-US" sz="1600" dirty="0"/>
              <a:t>Low-cost rideshare and new commercial launch vehicle providers</a:t>
            </a:r>
          </a:p>
          <a:p>
            <a:pPr marL="0" lvl="1">
              <a:spcBef>
                <a:spcPts val="0"/>
              </a:spcBef>
            </a:pPr>
            <a:r>
              <a:rPr lang="en-US" sz="1600" dirty="0"/>
              <a:t>Efficient </a:t>
            </a:r>
            <a:r>
              <a:rPr lang="en-US" sz="1600" dirty="0" err="1"/>
              <a:t>smallsat</a:t>
            </a:r>
            <a:r>
              <a:rPr lang="en-US" sz="1600" dirty="0"/>
              <a:t>-scale EP solutions for Mars transfer from GTO</a:t>
            </a:r>
          </a:p>
          <a:p>
            <a:pPr marL="0" lvl="1">
              <a:spcBef>
                <a:spcPts val="0"/>
              </a:spcBef>
            </a:pPr>
            <a:r>
              <a:rPr lang="en-US" sz="1600" dirty="0"/>
              <a:t>New small-mass instruments that can achieve decadal-class science.</a:t>
            </a:r>
          </a:p>
          <a:p>
            <a:pPr marL="0" lvl="1">
              <a:spcBef>
                <a:spcPts val="0"/>
              </a:spcBef>
            </a:pPr>
            <a:r>
              <a:rPr lang="en-US" sz="1600" dirty="0"/>
              <a:t>Low-complexity hard-lander concepts for Mars surface access </a:t>
            </a:r>
          </a:p>
          <a:p>
            <a:pPr marL="285750" lvl="1">
              <a:spcBef>
                <a:spcPts val="0"/>
              </a:spcBef>
            </a:pPr>
            <a:r>
              <a:rPr lang="en-US" sz="1600" dirty="0"/>
              <a:t>$100M - $300M represents a technological “sweet spot” with high science return above current </a:t>
            </a:r>
            <a:r>
              <a:rPr lang="en-US" sz="1600" dirty="0" err="1"/>
              <a:t>SIMPLEx</a:t>
            </a:r>
            <a:r>
              <a:rPr lang="en-US" sz="1600" dirty="0"/>
              <a:t> $55M cap.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b="1" i="1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i="1" dirty="0">
                <a:solidFill>
                  <a:srgbClr val="FFFF00"/>
                </a:solidFill>
              </a:rPr>
              <a:t>Opportunities?</a:t>
            </a:r>
          </a:p>
          <a:p>
            <a:pPr marL="0" lvl="1">
              <a:spcBef>
                <a:spcPts val="0"/>
              </a:spcBef>
            </a:pPr>
            <a:r>
              <a:rPr lang="en-US" sz="1600" dirty="0"/>
              <a:t>Refine focused Mars science mission concepts suited to </a:t>
            </a:r>
            <a:r>
              <a:rPr lang="en-US" sz="1600" dirty="0" err="1"/>
              <a:t>smallsat</a:t>
            </a:r>
            <a:r>
              <a:rPr lang="en-US" sz="1600" dirty="0"/>
              <a:t> implementation</a:t>
            </a:r>
          </a:p>
          <a:p>
            <a:pPr marL="0" lvl="1">
              <a:spcBef>
                <a:spcPts val="0"/>
              </a:spcBef>
            </a:pPr>
            <a:r>
              <a:rPr lang="en-US" sz="1600" dirty="0"/>
              <a:t>Consider </a:t>
            </a:r>
            <a:r>
              <a:rPr lang="en-US" sz="1600" dirty="0" err="1"/>
              <a:t>smallsat</a:t>
            </a:r>
            <a:r>
              <a:rPr lang="en-US" sz="1600" dirty="0"/>
              <a:t> missions for critical Mars infrastructure (e.g., telecom relay, hi-res recon…)</a:t>
            </a:r>
          </a:p>
          <a:p>
            <a:pPr marL="0" lvl="1">
              <a:spcBef>
                <a:spcPts val="0"/>
              </a:spcBef>
            </a:pPr>
            <a:r>
              <a:rPr lang="en-US" sz="1600" b="1" dirty="0">
                <a:solidFill>
                  <a:srgbClr val="FFFF00"/>
                </a:solidFill>
              </a:rPr>
              <a:t>Seek international partnerships leveraging complementary capabilities to further affordability.</a:t>
            </a:r>
          </a:p>
          <a:p>
            <a:pPr marL="0" lvl="1">
              <a:spcBef>
                <a:spcPts val="0"/>
              </a:spcBef>
            </a:pPr>
            <a:r>
              <a:rPr lang="en-US" sz="1600" b="1" dirty="0">
                <a:solidFill>
                  <a:srgbClr val="FFFF00"/>
                </a:solidFill>
              </a:rPr>
              <a:t>Going together massively reduces the cost/unit.</a:t>
            </a:r>
            <a:endParaRPr lang="en-US" sz="1800" dirty="0"/>
          </a:p>
          <a:p>
            <a:pPr marL="0" lvl="1">
              <a:spcBef>
                <a:spcPts val="0"/>
              </a:spcBef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Summary Thoughts &amp; Discussion </a:t>
            </a:r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7F418F93-EAD6-1940-B390-D6412DB86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BAEE-5A87-418F-97B8-383274802E70}" type="datetime1">
              <a:rPr lang="en-US" smtClean="0"/>
              <a:t>5/10/20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F5E02195-C9D6-8745-AB95-54147A6A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423-518C-944A-A141-F72E13ABC23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D0E67-584A-204A-A537-CB91DBA01364}"/>
              </a:ext>
            </a:extLst>
          </p:cNvPr>
          <p:cNvSpPr txBox="1"/>
          <p:nvPr/>
        </p:nvSpPr>
        <p:spPr>
          <a:xfrm>
            <a:off x="3456983" y="4530607"/>
            <a:ext cx="2397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Total Mission Cost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D2A21B-6B70-1A43-9362-C317EF77B084}"/>
              </a:ext>
            </a:extLst>
          </p:cNvPr>
          <p:cNvGrpSpPr/>
          <p:nvPr/>
        </p:nvGrpSpPr>
        <p:grpSpPr>
          <a:xfrm>
            <a:off x="171059" y="5545810"/>
            <a:ext cx="8745930" cy="645523"/>
            <a:chOff x="171060" y="5900879"/>
            <a:chExt cx="8855116" cy="64552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A2876B3-2A60-E44E-9915-3097A3FDCC4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93294" y="6102768"/>
              <a:ext cx="8732882" cy="112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91C9DE-51BB-474D-8B2C-EB63F3DB2DD6}"/>
                </a:ext>
              </a:extLst>
            </p:cNvPr>
            <p:cNvSpPr txBox="1"/>
            <p:nvPr/>
          </p:nvSpPr>
          <p:spPr>
            <a:xfrm>
              <a:off x="171060" y="61529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8DB84DB-17D0-204E-95EE-AEBA77B29057}"/>
                </a:ext>
              </a:extLst>
            </p:cNvPr>
            <p:cNvSpPr txBox="1"/>
            <p:nvPr/>
          </p:nvSpPr>
          <p:spPr>
            <a:xfrm>
              <a:off x="1504764" y="6177070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$200M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8BD188A-6BF2-1749-A05A-6FB64550B50E}"/>
                </a:ext>
              </a:extLst>
            </p:cNvPr>
            <p:cNvSpPr txBox="1"/>
            <p:nvPr/>
          </p:nvSpPr>
          <p:spPr>
            <a:xfrm>
              <a:off x="3127138" y="6143468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$400M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0BB2047-0C6A-164A-8980-82CADA8C2BB2}"/>
                </a:ext>
              </a:extLst>
            </p:cNvPr>
            <p:cNvSpPr txBox="1"/>
            <p:nvPr/>
          </p:nvSpPr>
          <p:spPr>
            <a:xfrm>
              <a:off x="4762757" y="6109866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$600M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388E70D-6497-0A4E-AF5A-AF5178A6D43F}"/>
                </a:ext>
              </a:extLst>
            </p:cNvPr>
            <p:cNvSpPr txBox="1"/>
            <p:nvPr/>
          </p:nvSpPr>
          <p:spPr>
            <a:xfrm>
              <a:off x="6371878" y="6102768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$800M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006214D-CBE4-A143-8708-2431C2951A6D}"/>
                </a:ext>
              </a:extLst>
            </p:cNvPr>
            <p:cNvCxnSpPr/>
            <p:nvPr/>
          </p:nvCxnSpPr>
          <p:spPr bwMode="auto">
            <a:xfrm>
              <a:off x="293293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34850E3-6837-9B40-A077-A1557782C040}"/>
                </a:ext>
              </a:extLst>
            </p:cNvPr>
            <p:cNvCxnSpPr/>
            <p:nvPr/>
          </p:nvCxnSpPr>
          <p:spPr bwMode="auto">
            <a:xfrm>
              <a:off x="1105948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04444E3-7433-C04A-9744-00E83B74E42A}"/>
                </a:ext>
              </a:extLst>
            </p:cNvPr>
            <p:cNvCxnSpPr/>
            <p:nvPr/>
          </p:nvCxnSpPr>
          <p:spPr bwMode="auto">
            <a:xfrm>
              <a:off x="1918603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882F3C7-FDB9-E740-875B-0DC8841A6C71}"/>
                </a:ext>
              </a:extLst>
            </p:cNvPr>
            <p:cNvCxnSpPr/>
            <p:nvPr/>
          </p:nvCxnSpPr>
          <p:spPr bwMode="auto">
            <a:xfrm>
              <a:off x="2731257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165BEE8-BD38-E34F-B37B-6D2992F79D49}"/>
                </a:ext>
              </a:extLst>
            </p:cNvPr>
            <p:cNvCxnSpPr/>
            <p:nvPr/>
          </p:nvCxnSpPr>
          <p:spPr bwMode="auto">
            <a:xfrm>
              <a:off x="3543912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403DDBE-3164-824A-BD92-A734E9C566AB}"/>
                </a:ext>
              </a:extLst>
            </p:cNvPr>
            <p:cNvCxnSpPr/>
            <p:nvPr/>
          </p:nvCxnSpPr>
          <p:spPr bwMode="auto">
            <a:xfrm>
              <a:off x="4356567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C88378E-9037-C748-870F-F4FC62F4DB38}"/>
                </a:ext>
              </a:extLst>
            </p:cNvPr>
            <p:cNvCxnSpPr/>
            <p:nvPr/>
          </p:nvCxnSpPr>
          <p:spPr bwMode="auto">
            <a:xfrm>
              <a:off x="5169222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116A1D0-7547-C348-BF1F-8C74EA8A662C}"/>
                </a:ext>
              </a:extLst>
            </p:cNvPr>
            <p:cNvCxnSpPr/>
            <p:nvPr/>
          </p:nvCxnSpPr>
          <p:spPr bwMode="auto">
            <a:xfrm>
              <a:off x="5981877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0A86603-2184-0F43-966D-C0E6510DAD8E}"/>
                </a:ext>
              </a:extLst>
            </p:cNvPr>
            <p:cNvCxnSpPr/>
            <p:nvPr/>
          </p:nvCxnSpPr>
          <p:spPr bwMode="auto">
            <a:xfrm>
              <a:off x="6794531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2EC3D04-D4CD-8148-AA17-FD20FB1B69A9}"/>
                </a:ext>
              </a:extLst>
            </p:cNvPr>
            <p:cNvCxnSpPr/>
            <p:nvPr/>
          </p:nvCxnSpPr>
          <p:spPr bwMode="auto">
            <a:xfrm>
              <a:off x="7607186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DF19FCF-27E5-794F-94FF-E421A692AC23}"/>
                </a:ext>
              </a:extLst>
            </p:cNvPr>
            <p:cNvCxnSpPr/>
            <p:nvPr/>
          </p:nvCxnSpPr>
          <p:spPr bwMode="auto">
            <a:xfrm>
              <a:off x="8419841" y="5900879"/>
              <a:ext cx="0" cy="213093"/>
            </a:xfrm>
            <a:prstGeom prst="line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9147B2C-8213-3442-996F-D868548F17D7}"/>
                </a:ext>
              </a:extLst>
            </p:cNvPr>
            <p:cNvSpPr txBox="1"/>
            <p:nvPr/>
          </p:nvSpPr>
          <p:spPr>
            <a:xfrm>
              <a:off x="8154710" y="6125176"/>
              <a:ext cx="5421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$1B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B2DD08B-DBF0-FE4F-8137-B2F4A9699FBB}"/>
              </a:ext>
            </a:extLst>
          </p:cNvPr>
          <p:cNvSpPr txBox="1"/>
          <p:nvPr/>
        </p:nvSpPr>
        <p:spPr>
          <a:xfrm>
            <a:off x="180111" y="4909014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SIMPLEx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79B532C-A36C-4C41-B56D-AF2A54997152}"/>
              </a:ext>
            </a:extLst>
          </p:cNvPr>
          <p:cNvSpPr/>
          <p:nvPr/>
        </p:nvSpPr>
        <p:spPr bwMode="auto">
          <a:xfrm>
            <a:off x="426408" y="5238438"/>
            <a:ext cx="504018" cy="34439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$55M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A344F58-11BC-0D4B-9236-0966C152FE6E}"/>
              </a:ext>
            </a:extLst>
          </p:cNvPr>
          <p:cNvSpPr/>
          <p:nvPr/>
        </p:nvSpPr>
        <p:spPr bwMode="auto">
          <a:xfrm>
            <a:off x="5382501" y="5265417"/>
            <a:ext cx="1022782" cy="34439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$500M + ELV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0F0952C-B5BB-4D44-9C68-9946238AF8AD}"/>
              </a:ext>
            </a:extLst>
          </p:cNvPr>
          <p:cNvSpPr txBox="1"/>
          <p:nvPr/>
        </p:nvSpPr>
        <p:spPr>
          <a:xfrm>
            <a:off x="5351228" y="4867858"/>
            <a:ext cx="107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Discovery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05594B3-C245-7A43-8C07-4F68CBB5B013}"/>
              </a:ext>
            </a:extLst>
          </p:cNvPr>
          <p:cNvSpPr/>
          <p:nvPr/>
        </p:nvSpPr>
        <p:spPr bwMode="auto">
          <a:xfrm>
            <a:off x="7633873" y="5238437"/>
            <a:ext cx="1017515" cy="34439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$850M + ELV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FB67E47-C9A6-444D-8548-D7CDFC242FCC}"/>
              </a:ext>
            </a:extLst>
          </p:cNvPr>
          <p:cNvSpPr txBox="1"/>
          <p:nvPr/>
        </p:nvSpPr>
        <p:spPr>
          <a:xfrm>
            <a:off x="7384254" y="4884934"/>
            <a:ext cx="1485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Frontiers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FC124994-2AD1-9D4E-9317-F4EC2161C024}"/>
              </a:ext>
            </a:extLst>
          </p:cNvPr>
          <p:cNvSpPr/>
          <p:nvPr/>
        </p:nvSpPr>
        <p:spPr bwMode="auto">
          <a:xfrm>
            <a:off x="1094420" y="4691671"/>
            <a:ext cx="1626975" cy="800773"/>
          </a:xfrm>
          <a:prstGeom prst="roundRect">
            <a:avLst/>
          </a:prstGeom>
          <a:solidFill>
            <a:srgbClr val="E9F693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1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 Narrow" pitchFamily="34" charset="0"/>
              </a:rPr>
              <a:t>New </a:t>
            </a:r>
            <a:r>
              <a:rPr kumimoji="0" lang="en-US" sz="1600" b="1" i="1" u="none" strike="noStrike" cap="none" normalizeH="0" baseline="0" dirty="0" err="1">
                <a:ln>
                  <a:noFill/>
                </a:ln>
                <a:solidFill>
                  <a:srgbClr val="0000CC"/>
                </a:solidFill>
                <a:effectLst/>
                <a:latin typeface="Arial Narrow" pitchFamily="34" charset="0"/>
              </a:rPr>
              <a:t>Smallsat</a:t>
            </a:r>
            <a:r>
              <a:rPr kumimoji="0" lang="en-US" sz="1600" b="1" i="1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 Narrow" pitchFamily="34" charset="0"/>
              </a:rPr>
              <a:t> Class?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9A04CEA3-21C9-964B-967C-E6DB111B0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209726"/>
            <a:ext cx="6000277" cy="769964"/>
          </a:xfrm>
        </p:spPr>
        <p:txBody>
          <a:bodyPr/>
          <a:lstStyle/>
          <a:p>
            <a:r>
              <a:rPr lang="en-US" dirty="0"/>
              <a:t>The cost information contained in this document is of a budgetary and planning nature and is intended for informational purposes only. It does not constitute a commitment on the part of JPL and/or Caltech. </a:t>
            </a:r>
          </a:p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6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Why particularly Mars for SmallSats?</a:t>
            </a:r>
            <a:endParaRPr lang="en-US" sz="1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2919-B18E-49EA-9E70-53B91EBCDD3D}" type="datetime1">
              <a:rPr lang="en-US" smtClean="0">
                <a:solidFill>
                  <a:schemeClr val="bg1"/>
                </a:solidFill>
              </a:rPr>
              <a:t>5/10/20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469BFF9-33B1-B048-882C-A34645DB94FE}"/>
              </a:ext>
            </a:extLst>
          </p:cNvPr>
          <p:cNvGrpSpPr/>
          <p:nvPr/>
        </p:nvGrpSpPr>
        <p:grpSpPr>
          <a:xfrm>
            <a:off x="3393735" y="1648943"/>
            <a:ext cx="5788927" cy="4464759"/>
            <a:chOff x="1571956" y="1555324"/>
            <a:chExt cx="5788927" cy="446475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BDE2FF5-12DA-ED4A-B6E7-0B0F37DA2D9E}"/>
                </a:ext>
              </a:extLst>
            </p:cNvPr>
            <p:cNvSpPr/>
            <p:nvPr/>
          </p:nvSpPr>
          <p:spPr bwMode="auto">
            <a:xfrm>
              <a:off x="2434856" y="2024768"/>
              <a:ext cx="3902149" cy="3264196"/>
            </a:xfrm>
            <a:prstGeom prst="ellips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152486-4A6B-304F-8591-A0975E84E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71956" y="1555324"/>
              <a:ext cx="2448046" cy="1613441"/>
            </a:xfrm>
            <a:prstGeom prst="rect">
              <a:avLst/>
            </a:prstGeom>
            <a:effectLst>
              <a:softEdge rad="101600"/>
            </a:effectLst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6837ECF-CC22-2E40-A0FB-2ED49C6E48C9}"/>
                </a:ext>
              </a:extLst>
            </p:cNvPr>
            <p:cNvGrpSpPr/>
            <p:nvPr/>
          </p:nvGrpSpPr>
          <p:grpSpPr>
            <a:xfrm>
              <a:off x="4298978" y="1643936"/>
              <a:ext cx="3061905" cy="1739349"/>
              <a:chOff x="4757772" y="1554294"/>
              <a:chExt cx="3061905" cy="1739349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1C9A50F-4378-4C45-A092-5FE7BD1D8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clrChange>
                  <a:clrFrom>
                    <a:srgbClr val="010101"/>
                  </a:clrFrom>
                  <a:clrTo>
                    <a:srgbClr val="010101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57772" y="1680202"/>
                <a:ext cx="2014733" cy="1613441"/>
              </a:xfrm>
              <a:prstGeom prst="rect">
                <a:avLst/>
              </a:prstGeom>
            </p:spPr>
          </p:pic>
          <p:sp>
            <p:nvSpPr>
              <p:cNvPr id="16" name="Left Arrow 15">
                <a:extLst>
                  <a:ext uri="{FF2B5EF4-FFF2-40B4-BE49-F238E27FC236}">
                    <a16:creationId xmlns:a16="http://schemas.microsoft.com/office/drawing/2014/main" id="{D4746EA0-208E-F64D-AAC0-D32E8155FB14}"/>
                  </a:ext>
                </a:extLst>
              </p:cNvPr>
              <p:cNvSpPr/>
              <p:nvPr/>
            </p:nvSpPr>
            <p:spPr bwMode="auto">
              <a:xfrm>
                <a:off x="6071190" y="2298984"/>
                <a:ext cx="701315" cy="350874"/>
              </a:xfrm>
              <a:prstGeom prst="leftArrow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85A5DE9-E82A-AD4B-9E06-AA4B8C45B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51435" y="1902802"/>
                <a:ext cx="1168242" cy="1168242"/>
              </a:xfrm>
              <a:prstGeom prst="rect">
                <a:avLst/>
              </a:prstGeom>
            </p:spPr>
          </p:pic>
          <p:pic>
            <p:nvPicPr>
              <p:cNvPr id="14" name="Picture 13" descr="Image result for terran 1 launch vehicle">
                <a:extLst>
                  <a:ext uri="{FF2B5EF4-FFF2-40B4-BE49-F238E27FC236}">
                    <a16:creationId xmlns:a16="http://schemas.microsoft.com/office/drawing/2014/main" id="{9924AF56-4935-3A41-8363-9AA99B0967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1426" y="1554294"/>
                <a:ext cx="182297" cy="16412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6" descr="Firefly Alpha Diagram.svg">
                <a:extLst>
                  <a:ext uri="{FF2B5EF4-FFF2-40B4-BE49-F238E27FC236}">
                    <a16:creationId xmlns:a16="http://schemas.microsoft.com/office/drawing/2014/main" id="{30D49284-5757-5640-952F-F4419C22BF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36"/>
              <a:stretch/>
            </p:blipFill>
            <p:spPr bwMode="auto">
              <a:xfrm rot="42685" flipH="1">
                <a:off x="7075768" y="1861533"/>
                <a:ext cx="251942" cy="13973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2F06D87-DBD6-8443-9707-BE88BE27F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341" y="3918641"/>
              <a:ext cx="2801924" cy="2101442"/>
            </a:xfrm>
            <a:prstGeom prst="rect">
              <a:avLst/>
            </a:prstGeom>
            <a:effectLst>
              <a:softEdge rad="101600"/>
            </a:effec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049867A-862C-124A-A6AD-089982F02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24947" y="3181729"/>
              <a:ext cx="684712" cy="684712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07F4836-997A-4946-A637-6185EC090E42}"/>
              </a:ext>
            </a:extLst>
          </p:cNvPr>
          <p:cNvSpPr/>
          <p:nvPr/>
        </p:nvSpPr>
        <p:spPr>
          <a:xfrm>
            <a:off x="41804" y="1289155"/>
            <a:ext cx="32791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Mars is especially well suited for a SmallSat Opportunity because: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u="sng" dirty="0"/>
              <a:t>Close enough</a:t>
            </a:r>
            <a:r>
              <a:rPr lang="en-US" sz="1400" b="1" dirty="0"/>
              <a:t> </a:t>
            </a:r>
            <a:r>
              <a:rPr lang="en-US" sz="1400" dirty="0"/>
              <a:t>to keep costs low enough to enable SmallSats to perform decadal-class science.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u="sng" dirty="0"/>
              <a:t>Hotspot for international collaboration </a:t>
            </a:r>
            <a:r>
              <a:rPr lang="en-US" sz="1400" dirty="0"/>
              <a:t>(in the early 20ies missions lifting off from China, the Emirates, ESA, JAXA, and India; plans growing in Australia, Canada and Poland as well)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u="sng" dirty="0"/>
              <a:t>Commercial capabilities</a:t>
            </a:r>
            <a:r>
              <a:rPr lang="en-US" sz="1400" b="1" dirty="0"/>
              <a:t> </a:t>
            </a:r>
            <a:r>
              <a:rPr lang="en-US" sz="1400" dirty="0"/>
              <a:t>will enable soon to explore Mars: Mars as a testbed and catalyzer for commercial contributions to the exploration of Venus, asteroids and beyond.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u="sng" dirty="0"/>
              <a:t>BUT ALSO</a:t>
            </a:r>
            <a:r>
              <a:rPr lang="en-US" sz="1400" dirty="0"/>
              <a:t>: Mars Exploration support from the </a:t>
            </a:r>
            <a:r>
              <a:rPr lang="en-US" sz="1400" b="1" u="sng" dirty="0"/>
              <a:t>Artemis program</a:t>
            </a:r>
            <a:r>
              <a:rPr lang="en-US" sz="1400" b="1" dirty="0"/>
              <a:t> </a:t>
            </a:r>
            <a:r>
              <a:rPr lang="en-US" sz="1400" dirty="0"/>
              <a:t>and growing HEO support for Mars Program in SMD.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998B18A-A3D7-EA41-875A-2E117325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783" y="6561725"/>
            <a:ext cx="1213205" cy="287337"/>
          </a:xfrm>
        </p:spPr>
        <p:txBody>
          <a:bodyPr/>
          <a:lstStyle/>
          <a:p>
            <a:fld id="{C3022423-518C-944A-A141-F72E13ABC23B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249513-90C1-B94C-B93B-EB288642DB2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26" t="529" r="82215" b="96713"/>
          <a:stretch/>
        </p:blipFill>
        <p:spPr>
          <a:xfrm>
            <a:off x="3496279" y="3275347"/>
            <a:ext cx="2088971" cy="103457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0825857A-6736-B54A-B83C-A962A1F6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654" y="6561724"/>
            <a:ext cx="6000277" cy="287337"/>
          </a:xfrm>
        </p:spPr>
        <p:txBody>
          <a:bodyPr/>
          <a:lstStyle/>
          <a:p>
            <a:r>
              <a:rPr lang="en-US" dirty="0"/>
              <a:t>Pre-decisional. For planning and discussion only.</a:t>
            </a:r>
          </a:p>
          <a:p>
            <a:r>
              <a:rPr lang="en-US" dirty="0"/>
              <a:t>© 2020.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215083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26E27D-BF73-D947-8251-1CC26416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Mars SmallSats in the 2020ties can…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DEF0C-136B-CA41-A84A-FB55C59B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CD61-407D-B14C-8171-8DABF6E27A88}" type="slidenum">
              <a:rPr lang="en-US" smtClean="0"/>
              <a:t>31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104282-9EB9-6145-BC97-3DA0CDF31D4E}"/>
              </a:ext>
            </a:extLst>
          </p:cNvPr>
          <p:cNvGrpSpPr/>
          <p:nvPr/>
        </p:nvGrpSpPr>
        <p:grpSpPr>
          <a:xfrm>
            <a:off x="152400" y="977493"/>
            <a:ext cx="4697319" cy="3561532"/>
            <a:chOff x="152400" y="966405"/>
            <a:chExt cx="5668708" cy="387858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CE48AD1-1993-4847-B4A1-7C5CAF812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" y="966405"/>
              <a:ext cx="5668707" cy="387858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CAE255-8AD6-B341-A4D6-B4984F5B22F6}"/>
                </a:ext>
              </a:extLst>
            </p:cNvPr>
            <p:cNvSpPr txBox="1"/>
            <p:nvPr/>
          </p:nvSpPr>
          <p:spPr>
            <a:xfrm>
              <a:off x="4429324" y="4656458"/>
              <a:ext cx="1391784" cy="188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25" dirty="0">
                  <a:solidFill>
                    <a:prstClr val="white"/>
                  </a:solidFill>
                  <a:latin typeface="Times" pitchFamily="2" charset="0"/>
                  <a:ea typeface="ＭＳ Ｐゴシック" charset="0"/>
                </a:rPr>
                <a:t>Ⓒ </a:t>
              </a:r>
              <a:r>
                <a:rPr lang="en-US" sz="525" dirty="0">
                  <a:solidFill>
                    <a:prstClr val="white"/>
                  </a:solidFill>
                  <a:latin typeface="Arial" charset="0"/>
                  <a:ea typeface="ＭＳ Ｐゴシック" charset="0"/>
                </a:rPr>
                <a:t>National Geographic, 1967.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6AFC4AA-0FD7-5849-91A2-9911C77D2B61}"/>
              </a:ext>
            </a:extLst>
          </p:cNvPr>
          <p:cNvGrpSpPr/>
          <p:nvPr/>
        </p:nvGrpSpPr>
        <p:grpSpPr>
          <a:xfrm>
            <a:off x="5028802" y="2758259"/>
            <a:ext cx="3731570" cy="3247370"/>
            <a:chOff x="4009784" y="2254031"/>
            <a:chExt cx="4399067" cy="39101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B54ABF3-654A-4E4A-A7DE-2949C224B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784" y="2254031"/>
              <a:ext cx="4399067" cy="39101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FB58B7-B830-C849-8412-2F25C7960C8F}"/>
                </a:ext>
              </a:extLst>
            </p:cNvPr>
            <p:cNvSpPr txBox="1"/>
            <p:nvPr/>
          </p:nvSpPr>
          <p:spPr>
            <a:xfrm>
              <a:off x="4009784" y="5863513"/>
              <a:ext cx="1621004" cy="208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25" dirty="0">
                  <a:solidFill>
                    <a:prstClr val="white"/>
                  </a:solidFill>
                  <a:latin typeface="Times" pitchFamily="2" charset="0"/>
                  <a:ea typeface="ＭＳ Ｐゴシック" charset="0"/>
                </a:rPr>
                <a:t>Ⓒ </a:t>
              </a:r>
              <a:r>
                <a:rPr lang="en-US" sz="525" dirty="0">
                  <a:solidFill>
                    <a:prstClr val="white"/>
                  </a:solidFill>
                  <a:latin typeface="Arial" charset="0"/>
                  <a:ea typeface="ＭＳ Ｐゴシック" charset="0"/>
                </a:rPr>
                <a:t>20th Century Fox’s “The Martian”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B07069-F07B-6348-B189-B55357EE9130}"/>
              </a:ext>
            </a:extLst>
          </p:cNvPr>
          <p:cNvGrpSpPr/>
          <p:nvPr/>
        </p:nvGrpSpPr>
        <p:grpSpPr>
          <a:xfrm>
            <a:off x="0" y="986431"/>
            <a:ext cx="9144000" cy="5871569"/>
            <a:chOff x="0" y="970768"/>
            <a:chExt cx="9144000" cy="587156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F2C6ED-543E-DD49-836F-E422248F203C}"/>
                </a:ext>
              </a:extLst>
            </p:cNvPr>
            <p:cNvSpPr/>
            <p:nvPr/>
          </p:nvSpPr>
          <p:spPr bwMode="auto">
            <a:xfrm>
              <a:off x="0" y="970768"/>
              <a:ext cx="9144000" cy="5871569"/>
            </a:xfrm>
            <a:prstGeom prst="rect">
              <a:avLst/>
            </a:prstGeom>
            <a:solidFill>
              <a:srgbClr val="080808">
                <a:alpha val="81961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725B079-8B5D-CE4C-B74E-4EA4C31D3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005" y="2907660"/>
              <a:ext cx="4556582" cy="2419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840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SSS">
  <a:themeElements>
    <a:clrScheme name="Custom 1">
      <a:dk1>
        <a:srgbClr val="FFFFFF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ustom 1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MSL_CDR_PPT_Template_V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SS" id="{B0696E83-5B5B-406D-86ED-7F35949DDE17}" vid="{95E163C0-18F0-49C9-8A36-1CE0010BA5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MSSS</Template>
  <TotalTime>21382</TotalTime>
  <Words>3065</Words>
  <Application>Microsoft Macintosh PowerPoint</Application>
  <PresentationFormat>On-screen Show (4:3)</PresentationFormat>
  <Paragraphs>536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Arial Narrow</vt:lpstr>
      <vt:lpstr>Calibri</vt:lpstr>
      <vt:lpstr>Calibri Light</vt:lpstr>
      <vt:lpstr>Desdemona</vt:lpstr>
      <vt:lpstr>Futura Condensed Medium</vt:lpstr>
      <vt:lpstr>Helvetica Light</vt:lpstr>
      <vt:lpstr>Times</vt:lpstr>
      <vt:lpstr>Times New Roman</vt:lpstr>
      <vt:lpstr>MSSS</vt:lpstr>
      <vt:lpstr>Mars Small Spacecraft The opportunity of the roaring 20ties</vt:lpstr>
      <vt:lpstr>PowerPoint Presentation</vt:lpstr>
      <vt:lpstr>PowerPoint Presentation</vt:lpstr>
      <vt:lpstr>PowerPoint Presentation</vt:lpstr>
      <vt:lpstr>BUT…whiffs of weird gases…</vt:lpstr>
      <vt:lpstr>PowerPoint Presentation</vt:lpstr>
      <vt:lpstr>A refresher…young water?</vt:lpstr>
      <vt:lpstr>PowerPoint Presentation</vt:lpstr>
      <vt:lpstr>Been there…but haven’t done that!</vt:lpstr>
      <vt:lpstr>MEPAG changes: subsurface &amp; extant life</vt:lpstr>
      <vt:lpstr>Planned Mars Sample Return Campaign</vt:lpstr>
      <vt:lpstr>PowerPoint Presentation</vt:lpstr>
      <vt:lpstr>Small Spacecraft is the solution</vt:lpstr>
      <vt:lpstr>Three Key Methods to Get Small Spacecraft to Mars</vt:lpstr>
      <vt:lpstr>Promising Small Launch Vehicles for Mars</vt:lpstr>
      <vt:lpstr>Path to Mars Orbit Via Rideshare</vt:lpstr>
      <vt:lpstr>MaSMi (AXE) Interplanetary EP Thruster</vt:lpstr>
      <vt:lpstr>PowerPoint Presentation</vt:lpstr>
      <vt:lpstr>Compelling Science from Small Spacecraft</vt:lpstr>
      <vt:lpstr>Compelling Science from Small Spacecraft</vt:lpstr>
      <vt:lpstr>PowerPoint Presentation</vt:lpstr>
      <vt:lpstr>Compelling Smallsat Science From Orbit and On the Surface</vt:lpstr>
      <vt:lpstr>Find the water with SHIELD &amp; TH2OR! </vt:lpstr>
      <vt:lpstr>Find the water with SHIELD &amp; TH2OR! </vt:lpstr>
      <vt:lpstr>PowerPoint Presentation</vt:lpstr>
      <vt:lpstr>Find the source of organics</vt:lpstr>
      <vt:lpstr>Global Monitoring &amp; 4D science The Example of Areo-TGL</vt:lpstr>
      <vt:lpstr>PowerPoint Presentation</vt:lpstr>
      <vt:lpstr>Summary Thoughts &amp; Discussion </vt:lpstr>
      <vt:lpstr>Why particularly Mars for SmallSats?</vt:lpstr>
      <vt:lpstr>Mars SmallSats in the 2020ties can…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 Small Spacecraft Studies</dc:title>
  <dc:creator>Barba, Nathan J (4081-Affiliate)</dc:creator>
  <cp:lastModifiedBy>Vlada Stamenkovic</cp:lastModifiedBy>
  <cp:revision>720</cp:revision>
  <cp:lastPrinted>2018-10-11T01:05:22Z</cp:lastPrinted>
  <dcterms:created xsi:type="dcterms:W3CDTF">2018-08-13T22:54:36Z</dcterms:created>
  <dcterms:modified xsi:type="dcterms:W3CDTF">2020-05-11T02:02:05Z</dcterms:modified>
</cp:coreProperties>
</file>